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324" r:id="rId3"/>
    <p:sldId id="313" r:id="rId4"/>
    <p:sldId id="311" r:id="rId5"/>
    <p:sldId id="316" r:id="rId6"/>
    <p:sldId id="317" r:id="rId7"/>
    <p:sldId id="323" r:id="rId8"/>
    <p:sldId id="314" r:id="rId9"/>
    <p:sldId id="336" r:id="rId10"/>
    <p:sldId id="315" r:id="rId11"/>
    <p:sldId id="318" r:id="rId12"/>
    <p:sldId id="319" r:id="rId13"/>
    <p:sldId id="320" r:id="rId14"/>
    <p:sldId id="322" r:id="rId15"/>
    <p:sldId id="321" r:id="rId16"/>
    <p:sldId id="325" r:id="rId17"/>
    <p:sldId id="326" r:id="rId18"/>
    <p:sldId id="327" r:id="rId19"/>
    <p:sldId id="332" r:id="rId20"/>
    <p:sldId id="333" r:id="rId21"/>
    <p:sldId id="328" r:id="rId22"/>
    <p:sldId id="339" r:id="rId23"/>
    <p:sldId id="340" r:id="rId24"/>
    <p:sldId id="341" r:id="rId25"/>
    <p:sldId id="337" r:id="rId26"/>
    <p:sldId id="334" r:id="rId27"/>
    <p:sldId id="329" r:id="rId28"/>
    <p:sldId id="330" r:id="rId29"/>
    <p:sldId id="331" r:id="rId30"/>
    <p:sldId id="335" r:id="rId31"/>
    <p:sldId id="297" r:id="rId32"/>
  </p:sldIdLst>
  <p:sldSz cx="9144000" cy="6858000" type="screen4x3"/>
  <p:notesSz cx="6858000" cy="9144000"/>
  <p:defaultTextStyle>
    <a:lvl1pPr marL="0" algn="l" rtl="0" latinLnBrk="0">
      <a:defRPr lang="cs-CZ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cs-CZ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cs-CZ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cs-CZ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cs-CZ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cs-CZ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cs-CZ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cs-CZ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cs-CZ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A0A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82" autoAdjust="0"/>
    <p:restoredTop sz="88034" autoAdjust="0"/>
  </p:normalViewPr>
  <p:slideViewPr>
    <p:cSldViewPr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8D7F40-53F3-496B-B640-900C924ABC79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C4449BE6-D367-4351-A3A6-ABBBC7C1A12B}">
      <dgm:prSet phldrT="[Text]"/>
      <dgm:spPr/>
      <dgm:t>
        <a:bodyPr/>
        <a:lstStyle/>
        <a:p>
          <a:r>
            <a:rPr lang="cs-CZ" dirty="0" smtClean="0"/>
            <a:t>2009</a:t>
          </a:r>
          <a:endParaRPr lang="cs-CZ" dirty="0"/>
        </a:p>
      </dgm:t>
    </dgm:pt>
    <dgm:pt modelId="{191A737E-7DC9-4870-AF4D-EBD6DA5859EF}" type="parTrans" cxnId="{4E4AEEFC-5C28-4897-87A5-6FB1FFD24958}">
      <dgm:prSet/>
      <dgm:spPr/>
      <dgm:t>
        <a:bodyPr/>
        <a:lstStyle/>
        <a:p>
          <a:endParaRPr lang="cs-CZ"/>
        </a:p>
      </dgm:t>
    </dgm:pt>
    <dgm:pt modelId="{A0C6493F-8614-4A4D-B263-01962D4205B6}" type="sibTrans" cxnId="{4E4AEEFC-5C28-4897-87A5-6FB1FFD24958}">
      <dgm:prSet/>
      <dgm:spPr/>
      <dgm:t>
        <a:bodyPr/>
        <a:lstStyle/>
        <a:p>
          <a:endParaRPr lang="cs-CZ"/>
        </a:p>
      </dgm:t>
    </dgm:pt>
    <dgm:pt modelId="{BF7D35F2-E3E3-47F5-83B6-1EA53AAFB824}">
      <dgm:prSet phldrT="[Text]" custT="1"/>
      <dgm:spPr/>
      <dgm:t>
        <a:bodyPr/>
        <a:lstStyle/>
        <a:p>
          <a:r>
            <a:rPr lang="cs-CZ" sz="1600" b="1" dirty="0" smtClean="0">
              <a:latin typeface="Arial Narrow" panose="020B0606020202030204" pitchFamily="34" charset="0"/>
            </a:rPr>
            <a:t>Novela </a:t>
          </a:r>
          <a:r>
            <a:rPr lang="cs-CZ" sz="1600" b="1" dirty="0" err="1" smtClean="0">
              <a:latin typeface="Arial Narrow" panose="020B0606020202030204" pitchFamily="34" charset="0"/>
            </a:rPr>
            <a:t>ZoÚ</a:t>
          </a:r>
          <a:endParaRPr lang="cs-CZ" sz="1600" b="1" dirty="0">
            <a:latin typeface="Arial Narrow" panose="020B0606020202030204" pitchFamily="34" charset="0"/>
          </a:endParaRPr>
        </a:p>
      </dgm:t>
    </dgm:pt>
    <dgm:pt modelId="{3D4CDE59-6255-431E-AB81-00FD5F6FA111}" type="parTrans" cxnId="{2A1FC904-9531-4DE3-B0A1-588046BC297D}">
      <dgm:prSet/>
      <dgm:spPr/>
      <dgm:t>
        <a:bodyPr/>
        <a:lstStyle/>
        <a:p>
          <a:endParaRPr lang="cs-CZ"/>
        </a:p>
      </dgm:t>
    </dgm:pt>
    <dgm:pt modelId="{46AAF368-1271-487E-ADA9-A77E47DF60BA}" type="sibTrans" cxnId="{2A1FC904-9531-4DE3-B0A1-588046BC297D}">
      <dgm:prSet/>
      <dgm:spPr/>
      <dgm:t>
        <a:bodyPr/>
        <a:lstStyle/>
        <a:p>
          <a:endParaRPr lang="cs-CZ"/>
        </a:p>
      </dgm:t>
    </dgm:pt>
    <dgm:pt modelId="{01133DFF-DF6B-49B4-B399-D481830B8DD4}">
      <dgm:prSet phldrT="[Text]"/>
      <dgm:spPr/>
      <dgm:t>
        <a:bodyPr/>
        <a:lstStyle/>
        <a:p>
          <a:r>
            <a:rPr lang="cs-CZ" dirty="0" smtClean="0"/>
            <a:t>2013</a:t>
          </a:r>
          <a:endParaRPr lang="cs-CZ" dirty="0"/>
        </a:p>
      </dgm:t>
    </dgm:pt>
    <dgm:pt modelId="{68624F19-7008-46AC-B2F0-18A508F4CEE4}" type="parTrans" cxnId="{0970E437-D344-4E32-B1A2-F65E75E332FA}">
      <dgm:prSet/>
      <dgm:spPr/>
      <dgm:t>
        <a:bodyPr/>
        <a:lstStyle/>
        <a:p>
          <a:endParaRPr lang="cs-CZ"/>
        </a:p>
      </dgm:t>
    </dgm:pt>
    <dgm:pt modelId="{91F9A147-5BAF-4B1D-B642-F59CD87D0A93}" type="sibTrans" cxnId="{0970E437-D344-4E32-B1A2-F65E75E332FA}">
      <dgm:prSet/>
      <dgm:spPr/>
      <dgm:t>
        <a:bodyPr/>
        <a:lstStyle/>
        <a:p>
          <a:endParaRPr lang="cs-CZ"/>
        </a:p>
      </dgm:t>
    </dgm:pt>
    <dgm:pt modelId="{80030A45-A44F-4356-A58B-1B1C40632D87}">
      <dgm:prSet phldrT="[Text]" custT="1"/>
      <dgm:spPr/>
      <dgm:t>
        <a:bodyPr lIns="0" rIns="0"/>
        <a:lstStyle/>
        <a:p>
          <a:r>
            <a:rPr lang="cs-CZ" sz="1200" b="1" dirty="0" smtClean="0">
              <a:latin typeface="Arial Narrow" panose="020B0606020202030204" pitchFamily="34" charset="0"/>
            </a:rPr>
            <a:t>Návrh konsolidační vyhlášky</a:t>
          </a:r>
          <a:endParaRPr lang="cs-CZ" sz="1200" b="1" dirty="0">
            <a:latin typeface="Arial Narrow" panose="020B0606020202030204" pitchFamily="34" charset="0"/>
          </a:endParaRPr>
        </a:p>
      </dgm:t>
    </dgm:pt>
    <dgm:pt modelId="{15BD583B-033C-4967-91C8-9FF3091A13F1}" type="parTrans" cxnId="{A51BBE21-E49C-444D-BB5B-9C278D5A9018}">
      <dgm:prSet/>
      <dgm:spPr/>
      <dgm:t>
        <a:bodyPr/>
        <a:lstStyle/>
        <a:p>
          <a:endParaRPr lang="cs-CZ"/>
        </a:p>
      </dgm:t>
    </dgm:pt>
    <dgm:pt modelId="{9F0BC8C5-85F9-428F-B34C-CD3F2DAA44E8}" type="sibTrans" cxnId="{A51BBE21-E49C-444D-BB5B-9C278D5A9018}">
      <dgm:prSet/>
      <dgm:spPr/>
      <dgm:t>
        <a:bodyPr/>
        <a:lstStyle/>
        <a:p>
          <a:endParaRPr lang="cs-CZ"/>
        </a:p>
      </dgm:t>
    </dgm:pt>
    <dgm:pt modelId="{611E4B1D-5294-456C-A899-7873A130B95C}">
      <dgm:prSet phldrT="[Text]"/>
      <dgm:spPr/>
      <dgm:t>
        <a:bodyPr/>
        <a:lstStyle/>
        <a:p>
          <a:r>
            <a:rPr lang="cs-CZ" dirty="0" smtClean="0"/>
            <a:t>2014</a:t>
          </a:r>
          <a:endParaRPr lang="cs-CZ" dirty="0"/>
        </a:p>
      </dgm:t>
    </dgm:pt>
    <dgm:pt modelId="{E678DA41-EC8D-4AA7-BF52-27535D28B133}" type="parTrans" cxnId="{C180299D-C963-49A0-BFD4-F50C65393FFF}">
      <dgm:prSet/>
      <dgm:spPr/>
      <dgm:t>
        <a:bodyPr/>
        <a:lstStyle/>
        <a:p>
          <a:endParaRPr lang="cs-CZ"/>
        </a:p>
      </dgm:t>
    </dgm:pt>
    <dgm:pt modelId="{7EFA9742-E1AD-454A-A8E9-2FFE20FB3848}" type="sibTrans" cxnId="{C180299D-C963-49A0-BFD4-F50C65393FFF}">
      <dgm:prSet/>
      <dgm:spPr/>
      <dgm:t>
        <a:bodyPr/>
        <a:lstStyle/>
        <a:p>
          <a:endParaRPr lang="cs-CZ"/>
        </a:p>
      </dgm:t>
    </dgm:pt>
    <dgm:pt modelId="{D2B065F7-8B3F-4C02-8F52-2D0790D2CBB8}">
      <dgm:prSet phldrT="[Text]" custT="1"/>
      <dgm:spPr/>
      <dgm:t>
        <a:bodyPr lIns="0" rIns="0"/>
        <a:lstStyle/>
        <a:p>
          <a:r>
            <a:rPr lang="cs-CZ" sz="1400" b="1" dirty="0" smtClean="0">
              <a:latin typeface="Arial Narrow" panose="020B0606020202030204" pitchFamily="34" charset="0"/>
            </a:rPr>
            <a:t>Konsolidační vyhláška</a:t>
          </a:r>
          <a:endParaRPr lang="cs-CZ" sz="1400" b="1" dirty="0">
            <a:latin typeface="Arial Narrow" panose="020B0606020202030204" pitchFamily="34" charset="0"/>
          </a:endParaRPr>
        </a:p>
      </dgm:t>
    </dgm:pt>
    <dgm:pt modelId="{9B0CB3E8-7132-46D9-B933-CA978C1EA7C1}" type="parTrans" cxnId="{D1F102E4-C42D-4E18-9292-AB9CD2185659}">
      <dgm:prSet/>
      <dgm:spPr/>
      <dgm:t>
        <a:bodyPr/>
        <a:lstStyle/>
        <a:p>
          <a:endParaRPr lang="cs-CZ"/>
        </a:p>
      </dgm:t>
    </dgm:pt>
    <dgm:pt modelId="{403C3AF3-FB53-4721-A128-29467AC3BF0A}" type="sibTrans" cxnId="{D1F102E4-C42D-4E18-9292-AB9CD2185659}">
      <dgm:prSet/>
      <dgm:spPr/>
      <dgm:t>
        <a:bodyPr/>
        <a:lstStyle/>
        <a:p>
          <a:endParaRPr lang="cs-CZ"/>
        </a:p>
      </dgm:t>
    </dgm:pt>
    <dgm:pt modelId="{045BF326-FB12-4E60-B1AA-A349431B73A3}">
      <dgm:prSet phldrT="[Text]" custT="1"/>
      <dgm:spPr/>
      <dgm:t>
        <a:bodyPr lIns="0" rIns="0"/>
        <a:lstStyle/>
        <a:p>
          <a:r>
            <a:rPr lang="cs-CZ" sz="1400" b="1" dirty="0" smtClean="0">
              <a:latin typeface="Arial Narrow" panose="020B0606020202030204" pitchFamily="34" charset="0"/>
            </a:rPr>
            <a:t>Technická vyhláška</a:t>
          </a:r>
          <a:endParaRPr lang="cs-CZ" sz="1400" b="1" dirty="0">
            <a:latin typeface="Arial Narrow" panose="020B0606020202030204" pitchFamily="34" charset="0"/>
          </a:endParaRPr>
        </a:p>
      </dgm:t>
    </dgm:pt>
    <dgm:pt modelId="{FB5FBEDC-61A4-459F-A2B2-964A2E2E8F97}" type="parTrans" cxnId="{3677D186-7EFD-47B7-899F-8C08A43A9367}">
      <dgm:prSet/>
      <dgm:spPr/>
      <dgm:t>
        <a:bodyPr/>
        <a:lstStyle/>
        <a:p>
          <a:endParaRPr lang="cs-CZ"/>
        </a:p>
      </dgm:t>
    </dgm:pt>
    <dgm:pt modelId="{430F1F36-E3B4-4A8F-8AE2-FD7C055FEEDC}" type="sibTrans" cxnId="{3677D186-7EFD-47B7-899F-8C08A43A9367}">
      <dgm:prSet/>
      <dgm:spPr/>
      <dgm:t>
        <a:bodyPr/>
        <a:lstStyle/>
        <a:p>
          <a:endParaRPr lang="cs-CZ"/>
        </a:p>
      </dgm:t>
    </dgm:pt>
    <dgm:pt modelId="{0C5DEA66-06D2-4098-B080-EAAB1D5D3CBE}">
      <dgm:prSet phldrT="[Text]" custT="1"/>
      <dgm:spPr/>
      <dgm:t>
        <a:bodyPr/>
        <a:lstStyle/>
        <a:p>
          <a:r>
            <a:rPr lang="cs-CZ" sz="1600" b="1" dirty="0" smtClean="0">
              <a:latin typeface="Arial Narrow" panose="020B0606020202030204" pitchFamily="34" charset="0"/>
            </a:rPr>
            <a:t>Účetnictví státu</a:t>
          </a:r>
          <a:endParaRPr lang="cs-CZ" sz="1600" b="1" dirty="0">
            <a:latin typeface="Arial Narrow" panose="020B0606020202030204" pitchFamily="34" charset="0"/>
          </a:endParaRPr>
        </a:p>
      </dgm:t>
    </dgm:pt>
    <dgm:pt modelId="{12ABC44F-7795-4A41-978C-DB20DBEC88E8}" type="parTrans" cxnId="{F0681427-F242-4920-B85F-D566BE6DDD22}">
      <dgm:prSet/>
      <dgm:spPr/>
      <dgm:t>
        <a:bodyPr/>
        <a:lstStyle/>
        <a:p>
          <a:endParaRPr lang="cs-CZ"/>
        </a:p>
      </dgm:t>
    </dgm:pt>
    <dgm:pt modelId="{2B1A72E3-CD96-4BCE-9B99-F79D740FB063}" type="sibTrans" cxnId="{F0681427-F242-4920-B85F-D566BE6DDD22}">
      <dgm:prSet/>
      <dgm:spPr/>
      <dgm:t>
        <a:bodyPr/>
        <a:lstStyle/>
        <a:p>
          <a:endParaRPr lang="cs-CZ"/>
        </a:p>
      </dgm:t>
    </dgm:pt>
    <dgm:pt modelId="{ED66960C-EE22-45CA-999F-0DA99CDB852C}">
      <dgm:prSet phldrT="[Text]" custT="1"/>
      <dgm:spPr/>
      <dgm:t>
        <a:bodyPr lIns="0" rIns="0"/>
        <a:lstStyle/>
        <a:p>
          <a:r>
            <a:rPr lang="cs-CZ" sz="1200" b="1" dirty="0" smtClean="0">
              <a:latin typeface="Arial Narrow" panose="020B0606020202030204" pitchFamily="34" charset="0"/>
            </a:rPr>
            <a:t>Snaha zapojit VVI do SP</a:t>
          </a:r>
          <a:endParaRPr lang="cs-CZ" sz="1200" b="1" dirty="0">
            <a:latin typeface="Arial Narrow" panose="020B0606020202030204" pitchFamily="34" charset="0"/>
          </a:endParaRPr>
        </a:p>
      </dgm:t>
    </dgm:pt>
    <dgm:pt modelId="{075A497D-1418-452F-BDEE-64A28C00AADA}" type="parTrans" cxnId="{83823328-6DE4-4282-A8E1-A53646379247}">
      <dgm:prSet/>
      <dgm:spPr/>
      <dgm:t>
        <a:bodyPr/>
        <a:lstStyle/>
        <a:p>
          <a:endParaRPr lang="cs-CZ"/>
        </a:p>
      </dgm:t>
    </dgm:pt>
    <dgm:pt modelId="{4CFFC37B-3063-4F11-9B74-330884C66173}" type="sibTrans" cxnId="{83823328-6DE4-4282-A8E1-A53646379247}">
      <dgm:prSet/>
      <dgm:spPr/>
      <dgm:t>
        <a:bodyPr/>
        <a:lstStyle/>
        <a:p>
          <a:endParaRPr lang="cs-CZ"/>
        </a:p>
      </dgm:t>
    </dgm:pt>
    <dgm:pt modelId="{CE3B9D24-759C-4CE1-AEDD-2F1E4A4A7B22}">
      <dgm:prSet phldrT="[Text]" custT="1"/>
      <dgm:spPr/>
      <dgm:t>
        <a:bodyPr lIns="0" rIns="0"/>
        <a:lstStyle/>
        <a:p>
          <a:r>
            <a:rPr lang="cs-CZ" sz="1400" b="1" dirty="0" smtClean="0">
              <a:latin typeface="Arial Narrow" panose="020B0606020202030204" pitchFamily="34" charset="0"/>
            </a:rPr>
            <a:t>Konsolidační manuál</a:t>
          </a:r>
          <a:endParaRPr lang="cs-CZ" sz="1400" b="1" dirty="0">
            <a:latin typeface="Arial Narrow" panose="020B0606020202030204" pitchFamily="34" charset="0"/>
          </a:endParaRPr>
        </a:p>
      </dgm:t>
    </dgm:pt>
    <dgm:pt modelId="{B66B8A05-E43A-40A9-85A9-8E508F5601CD}" type="parTrans" cxnId="{8B161C36-FB3C-435D-A8DC-2FA13085A1B5}">
      <dgm:prSet/>
      <dgm:spPr/>
      <dgm:t>
        <a:bodyPr/>
        <a:lstStyle/>
        <a:p>
          <a:endParaRPr lang="cs-CZ"/>
        </a:p>
      </dgm:t>
    </dgm:pt>
    <dgm:pt modelId="{DC9E8426-8433-4539-BFAA-B81DDF2ECE46}" type="sibTrans" cxnId="{8B161C36-FB3C-435D-A8DC-2FA13085A1B5}">
      <dgm:prSet/>
      <dgm:spPr/>
      <dgm:t>
        <a:bodyPr/>
        <a:lstStyle/>
        <a:p>
          <a:endParaRPr lang="cs-CZ"/>
        </a:p>
      </dgm:t>
    </dgm:pt>
    <dgm:pt modelId="{37829AE3-1C07-4A6F-BDA8-F1DAEE04EDD0}" type="pres">
      <dgm:prSet presAssocID="{318D7F40-53F3-496B-B640-900C924ABC79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387899A3-C2F9-477D-8573-E4E525BE5D6B}" type="pres">
      <dgm:prSet presAssocID="{C4449BE6-D367-4351-A3A6-ABBBC7C1A12B}" presName="compNode" presStyleCnt="0"/>
      <dgm:spPr/>
    </dgm:pt>
    <dgm:pt modelId="{3E45901B-0026-4EF0-9C1E-20E60B110AA1}" type="pres">
      <dgm:prSet presAssocID="{C4449BE6-D367-4351-A3A6-ABBBC7C1A12B}" presName="noGeometry" presStyleCnt="0"/>
      <dgm:spPr/>
    </dgm:pt>
    <dgm:pt modelId="{22B612A1-B4D0-42B8-AF24-9D5CB0B935AF}" type="pres">
      <dgm:prSet presAssocID="{C4449BE6-D367-4351-A3A6-ABBBC7C1A12B}" presName="childTextVisible" presStyleLbl="bgAccFollowNode1" presStyleIdx="0" presStyleCnt="3" custScaleX="116051" custLinFactNeighborX="-909" custLinFactNeighborY="236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1EB7EE6-9CA2-4E72-9B90-BF4485D7DB38}" type="pres">
      <dgm:prSet presAssocID="{C4449BE6-D367-4351-A3A6-ABBBC7C1A12B}" presName="childTextHidden" presStyleLbl="bgAccFollowNode1" presStyleIdx="0" presStyleCnt="3"/>
      <dgm:spPr/>
      <dgm:t>
        <a:bodyPr/>
        <a:lstStyle/>
        <a:p>
          <a:endParaRPr lang="cs-CZ"/>
        </a:p>
      </dgm:t>
    </dgm:pt>
    <dgm:pt modelId="{2136D40F-D79D-433B-8E1B-0CF0FE05D6A1}" type="pres">
      <dgm:prSet presAssocID="{C4449BE6-D367-4351-A3A6-ABBBC7C1A12B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0CE82DA-3D62-403F-AB9B-1C0FB7255EFD}" type="pres">
      <dgm:prSet presAssocID="{C4449BE6-D367-4351-A3A6-ABBBC7C1A12B}" presName="aSpace" presStyleCnt="0"/>
      <dgm:spPr/>
    </dgm:pt>
    <dgm:pt modelId="{774D3BDF-982A-4005-AFB8-5E53FEE837BB}" type="pres">
      <dgm:prSet presAssocID="{01133DFF-DF6B-49B4-B399-D481830B8DD4}" presName="compNode" presStyleCnt="0"/>
      <dgm:spPr/>
    </dgm:pt>
    <dgm:pt modelId="{723FAD4A-D2EE-4645-93BE-5928C8C5E52B}" type="pres">
      <dgm:prSet presAssocID="{01133DFF-DF6B-49B4-B399-D481830B8DD4}" presName="noGeometry" presStyleCnt="0"/>
      <dgm:spPr/>
    </dgm:pt>
    <dgm:pt modelId="{09C84767-D620-4FA6-B8A1-38C67C972DA2}" type="pres">
      <dgm:prSet presAssocID="{01133DFF-DF6B-49B4-B399-D481830B8DD4}" presName="childTextVisible" presStyleLbl="bgAccFollowNode1" presStyleIdx="1" presStyleCnt="3" custLinFactNeighborX="-2491" custLinFactNeighborY="-231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4DD5A38-84AE-41BB-B000-91D4B30054B7}" type="pres">
      <dgm:prSet presAssocID="{01133DFF-DF6B-49B4-B399-D481830B8DD4}" presName="childTextHidden" presStyleLbl="bgAccFollowNode1" presStyleIdx="1" presStyleCnt="3"/>
      <dgm:spPr/>
      <dgm:t>
        <a:bodyPr/>
        <a:lstStyle/>
        <a:p>
          <a:endParaRPr lang="cs-CZ"/>
        </a:p>
      </dgm:t>
    </dgm:pt>
    <dgm:pt modelId="{78875E37-CC61-4118-8751-6868E3C7CF1E}" type="pres">
      <dgm:prSet presAssocID="{01133DFF-DF6B-49B4-B399-D481830B8DD4}" presName="parentText" presStyleLbl="node1" presStyleIdx="1" presStyleCnt="3" custLinFactNeighborX="-8716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8AA1B87-479E-4B93-945C-E21621DE86AB}" type="pres">
      <dgm:prSet presAssocID="{01133DFF-DF6B-49B4-B399-D481830B8DD4}" presName="aSpace" presStyleCnt="0"/>
      <dgm:spPr/>
    </dgm:pt>
    <dgm:pt modelId="{B62A7823-8293-4788-9040-E8A895C43C99}" type="pres">
      <dgm:prSet presAssocID="{611E4B1D-5294-456C-A899-7873A130B95C}" presName="compNode" presStyleCnt="0"/>
      <dgm:spPr/>
    </dgm:pt>
    <dgm:pt modelId="{77CE8CF5-7952-4351-B799-0E6BC9D215F8}" type="pres">
      <dgm:prSet presAssocID="{611E4B1D-5294-456C-A899-7873A130B95C}" presName="noGeometry" presStyleCnt="0"/>
      <dgm:spPr/>
    </dgm:pt>
    <dgm:pt modelId="{68F75297-C897-43E2-BFD5-781DEAF6BE5B}" type="pres">
      <dgm:prSet presAssocID="{611E4B1D-5294-456C-A899-7873A130B95C}" presName="childTextVisible" presStyleLbl="bgAccFollowNode1" presStyleIdx="2" presStyleCnt="3" custScaleX="123797" custLinFactNeighborX="261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E3D22C0-F663-46C4-893F-59A842287F66}" type="pres">
      <dgm:prSet presAssocID="{611E4B1D-5294-456C-A899-7873A130B95C}" presName="childTextHidden" presStyleLbl="bgAccFollowNode1" presStyleIdx="2" presStyleCnt="3"/>
      <dgm:spPr/>
      <dgm:t>
        <a:bodyPr/>
        <a:lstStyle/>
        <a:p>
          <a:endParaRPr lang="cs-CZ"/>
        </a:p>
      </dgm:t>
    </dgm:pt>
    <dgm:pt modelId="{128839AC-A7A6-431A-AD98-EFC9A25A2C26}" type="pres">
      <dgm:prSet presAssocID="{611E4B1D-5294-456C-A899-7873A130B95C}" presName="parentText" presStyleLbl="node1" presStyleIdx="2" presStyleCnt="3" custLinFactNeighborX="-13033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30BAA503-DF21-41DF-90CF-F3F424B12DAE}" type="presOf" srcId="{045BF326-FB12-4E60-B1AA-A349431B73A3}" destId="{7E3D22C0-F663-46C4-893F-59A842287F66}" srcOrd="1" destOrd="1" presId="urn:microsoft.com/office/officeart/2005/8/layout/hProcess6"/>
    <dgm:cxn modelId="{67E3C8E4-9E25-4B6D-AE7F-6DB0FADEB6F5}" type="presOf" srcId="{D2B065F7-8B3F-4C02-8F52-2D0790D2CBB8}" destId="{7E3D22C0-F663-46C4-893F-59A842287F66}" srcOrd="1" destOrd="0" presId="urn:microsoft.com/office/officeart/2005/8/layout/hProcess6"/>
    <dgm:cxn modelId="{F0681427-F242-4920-B85F-D566BE6DDD22}" srcId="{C4449BE6-D367-4351-A3A6-ABBBC7C1A12B}" destId="{0C5DEA66-06D2-4098-B080-EAAB1D5D3CBE}" srcOrd="1" destOrd="0" parTransId="{12ABC44F-7795-4A41-978C-DB20DBEC88E8}" sibTransId="{2B1A72E3-CD96-4BCE-9B99-F79D740FB063}"/>
    <dgm:cxn modelId="{C180299D-C963-49A0-BFD4-F50C65393FFF}" srcId="{318D7F40-53F3-496B-B640-900C924ABC79}" destId="{611E4B1D-5294-456C-A899-7873A130B95C}" srcOrd="2" destOrd="0" parTransId="{E678DA41-EC8D-4AA7-BF52-27535D28B133}" sibTransId="{7EFA9742-E1AD-454A-A8E9-2FFE20FB3848}"/>
    <dgm:cxn modelId="{B574FBEF-C529-445A-BAE3-F145885DC449}" type="presOf" srcId="{ED66960C-EE22-45CA-999F-0DA99CDB852C}" destId="{E4DD5A38-84AE-41BB-B000-91D4B30054B7}" srcOrd="1" destOrd="0" presId="urn:microsoft.com/office/officeart/2005/8/layout/hProcess6"/>
    <dgm:cxn modelId="{8B161C36-FB3C-435D-A8DC-2FA13085A1B5}" srcId="{611E4B1D-5294-456C-A899-7873A130B95C}" destId="{CE3B9D24-759C-4CE1-AEDD-2F1E4A4A7B22}" srcOrd="2" destOrd="0" parTransId="{B66B8A05-E43A-40A9-85A9-8E508F5601CD}" sibTransId="{DC9E8426-8433-4539-BFAA-B81DDF2ECE46}"/>
    <dgm:cxn modelId="{60D369A7-3573-4414-A4A5-F5F5DF6784B1}" type="presOf" srcId="{D2B065F7-8B3F-4C02-8F52-2D0790D2CBB8}" destId="{68F75297-C897-43E2-BFD5-781DEAF6BE5B}" srcOrd="0" destOrd="0" presId="urn:microsoft.com/office/officeart/2005/8/layout/hProcess6"/>
    <dgm:cxn modelId="{8F204F5B-B7CE-467D-8409-ED3C011F37A3}" type="presOf" srcId="{01133DFF-DF6B-49B4-B399-D481830B8DD4}" destId="{78875E37-CC61-4118-8751-6868E3C7CF1E}" srcOrd="0" destOrd="0" presId="urn:microsoft.com/office/officeart/2005/8/layout/hProcess6"/>
    <dgm:cxn modelId="{2CB57AC9-B471-4AED-BDF9-30CF2D6691F6}" type="presOf" srcId="{0C5DEA66-06D2-4098-B080-EAAB1D5D3CBE}" destId="{11EB7EE6-9CA2-4E72-9B90-BF4485D7DB38}" srcOrd="1" destOrd="1" presId="urn:microsoft.com/office/officeart/2005/8/layout/hProcess6"/>
    <dgm:cxn modelId="{D1F102E4-C42D-4E18-9292-AB9CD2185659}" srcId="{611E4B1D-5294-456C-A899-7873A130B95C}" destId="{D2B065F7-8B3F-4C02-8F52-2D0790D2CBB8}" srcOrd="0" destOrd="0" parTransId="{9B0CB3E8-7132-46D9-B933-CA978C1EA7C1}" sibTransId="{403C3AF3-FB53-4721-A128-29467AC3BF0A}"/>
    <dgm:cxn modelId="{96A93264-C22C-4947-8B63-5E4D83B96A1C}" type="presOf" srcId="{BF7D35F2-E3E3-47F5-83B6-1EA53AAFB824}" destId="{22B612A1-B4D0-42B8-AF24-9D5CB0B935AF}" srcOrd="0" destOrd="0" presId="urn:microsoft.com/office/officeart/2005/8/layout/hProcess6"/>
    <dgm:cxn modelId="{609B1A2F-B3AF-47AF-9BE4-C174A728E2DD}" type="presOf" srcId="{80030A45-A44F-4356-A58B-1B1C40632D87}" destId="{E4DD5A38-84AE-41BB-B000-91D4B30054B7}" srcOrd="1" destOrd="1" presId="urn:microsoft.com/office/officeart/2005/8/layout/hProcess6"/>
    <dgm:cxn modelId="{2A1FC904-9531-4DE3-B0A1-588046BC297D}" srcId="{C4449BE6-D367-4351-A3A6-ABBBC7C1A12B}" destId="{BF7D35F2-E3E3-47F5-83B6-1EA53AAFB824}" srcOrd="0" destOrd="0" parTransId="{3D4CDE59-6255-431E-AB81-00FD5F6FA111}" sibTransId="{46AAF368-1271-487E-ADA9-A77E47DF60BA}"/>
    <dgm:cxn modelId="{A51BBE21-E49C-444D-BB5B-9C278D5A9018}" srcId="{01133DFF-DF6B-49B4-B399-D481830B8DD4}" destId="{80030A45-A44F-4356-A58B-1B1C40632D87}" srcOrd="1" destOrd="0" parTransId="{15BD583B-033C-4967-91C8-9FF3091A13F1}" sibTransId="{9F0BC8C5-85F9-428F-B34C-CD3F2DAA44E8}"/>
    <dgm:cxn modelId="{4E4AEEFC-5C28-4897-87A5-6FB1FFD24958}" srcId="{318D7F40-53F3-496B-B640-900C924ABC79}" destId="{C4449BE6-D367-4351-A3A6-ABBBC7C1A12B}" srcOrd="0" destOrd="0" parTransId="{191A737E-7DC9-4870-AF4D-EBD6DA5859EF}" sibTransId="{A0C6493F-8614-4A4D-B263-01962D4205B6}"/>
    <dgm:cxn modelId="{0569D502-2EE9-42EF-98CF-DC694F2A231E}" type="presOf" srcId="{80030A45-A44F-4356-A58B-1B1C40632D87}" destId="{09C84767-D620-4FA6-B8A1-38C67C972DA2}" srcOrd="0" destOrd="1" presId="urn:microsoft.com/office/officeart/2005/8/layout/hProcess6"/>
    <dgm:cxn modelId="{26C3EF6E-8DEF-43E4-A458-D480C57E8154}" type="presOf" srcId="{C4449BE6-D367-4351-A3A6-ABBBC7C1A12B}" destId="{2136D40F-D79D-433B-8E1B-0CF0FE05D6A1}" srcOrd="0" destOrd="0" presId="urn:microsoft.com/office/officeart/2005/8/layout/hProcess6"/>
    <dgm:cxn modelId="{3677D186-7EFD-47B7-899F-8C08A43A9367}" srcId="{611E4B1D-5294-456C-A899-7873A130B95C}" destId="{045BF326-FB12-4E60-B1AA-A349431B73A3}" srcOrd="1" destOrd="0" parTransId="{FB5FBEDC-61A4-459F-A2B2-964A2E2E8F97}" sibTransId="{430F1F36-E3B4-4A8F-8AE2-FD7C055FEEDC}"/>
    <dgm:cxn modelId="{B9451F80-7573-4556-99F2-805A3A6E283A}" type="presOf" srcId="{318D7F40-53F3-496B-B640-900C924ABC79}" destId="{37829AE3-1C07-4A6F-BDA8-F1DAEE04EDD0}" srcOrd="0" destOrd="0" presId="urn:microsoft.com/office/officeart/2005/8/layout/hProcess6"/>
    <dgm:cxn modelId="{3EF0478A-1A98-474A-AB38-C995106B66EE}" type="presOf" srcId="{045BF326-FB12-4E60-B1AA-A349431B73A3}" destId="{68F75297-C897-43E2-BFD5-781DEAF6BE5B}" srcOrd="0" destOrd="1" presId="urn:microsoft.com/office/officeart/2005/8/layout/hProcess6"/>
    <dgm:cxn modelId="{51F05B1A-571C-4037-A6FC-DC99F25F5D86}" type="presOf" srcId="{611E4B1D-5294-456C-A899-7873A130B95C}" destId="{128839AC-A7A6-431A-AD98-EFC9A25A2C26}" srcOrd="0" destOrd="0" presId="urn:microsoft.com/office/officeart/2005/8/layout/hProcess6"/>
    <dgm:cxn modelId="{A08F2E9C-2176-453B-BCEE-78145945241B}" type="presOf" srcId="{0C5DEA66-06D2-4098-B080-EAAB1D5D3CBE}" destId="{22B612A1-B4D0-42B8-AF24-9D5CB0B935AF}" srcOrd="0" destOrd="1" presId="urn:microsoft.com/office/officeart/2005/8/layout/hProcess6"/>
    <dgm:cxn modelId="{2ADBB196-1B90-4A75-B06B-E81FAC90CF74}" type="presOf" srcId="{BF7D35F2-E3E3-47F5-83B6-1EA53AAFB824}" destId="{11EB7EE6-9CA2-4E72-9B90-BF4485D7DB38}" srcOrd="1" destOrd="0" presId="urn:microsoft.com/office/officeart/2005/8/layout/hProcess6"/>
    <dgm:cxn modelId="{ECC41CCC-2502-473D-A17D-A8CB986FD65C}" type="presOf" srcId="{ED66960C-EE22-45CA-999F-0DA99CDB852C}" destId="{09C84767-D620-4FA6-B8A1-38C67C972DA2}" srcOrd="0" destOrd="0" presId="urn:microsoft.com/office/officeart/2005/8/layout/hProcess6"/>
    <dgm:cxn modelId="{0970E437-D344-4E32-B1A2-F65E75E332FA}" srcId="{318D7F40-53F3-496B-B640-900C924ABC79}" destId="{01133DFF-DF6B-49B4-B399-D481830B8DD4}" srcOrd="1" destOrd="0" parTransId="{68624F19-7008-46AC-B2F0-18A508F4CEE4}" sibTransId="{91F9A147-5BAF-4B1D-B642-F59CD87D0A93}"/>
    <dgm:cxn modelId="{686A4B94-5E05-4ACC-B18A-FCAC16324221}" type="presOf" srcId="{CE3B9D24-759C-4CE1-AEDD-2F1E4A4A7B22}" destId="{7E3D22C0-F663-46C4-893F-59A842287F66}" srcOrd="1" destOrd="2" presId="urn:microsoft.com/office/officeart/2005/8/layout/hProcess6"/>
    <dgm:cxn modelId="{83823328-6DE4-4282-A8E1-A53646379247}" srcId="{01133DFF-DF6B-49B4-B399-D481830B8DD4}" destId="{ED66960C-EE22-45CA-999F-0DA99CDB852C}" srcOrd="0" destOrd="0" parTransId="{075A497D-1418-452F-BDEE-64A28C00AADA}" sibTransId="{4CFFC37B-3063-4F11-9B74-330884C66173}"/>
    <dgm:cxn modelId="{30EEED0B-D614-4792-A7DF-D3CDCCC484A8}" type="presOf" srcId="{CE3B9D24-759C-4CE1-AEDD-2F1E4A4A7B22}" destId="{68F75297-C897-43E2-BFD5-781DEAF6BE5B}" srcOrd="0" destOrd="2" presId="urn:microsoft.com/office/officeart/2005/8/layout/hProcess6"/>
    <dgm:cxn modelId="{CC638A44-62DE-4D22-A66B-1F2064700CDA}" type="presParOf" srcId="{37829AE3-1C07-4A6F-BDA8-F1DAEE04EDD0}" destId="{387899A3-C2F9-477D-8573-E4E525BE5D6B}" srcOrd="0" destOrd="0" presId="urn:microsoft.com/office/officeart/2005/8/layout/hProcess6"/>
    <dgm:cxn modelId="{93642861-211D-4174-987F-4F5FAB91F4B7}" type="presParOf" srcId="{387899A3-C2F9-477D-8573-E4E525BE5D6B}" destId="{3E45901B-0026-4EF0-9C1E-20E60B110AA1}" srcOrd="0" destOrd="0" presId="urn:microsoft.com/office/officeart/2005/8/layout/hProcess6"/>
    <dgm:cxn modelId="{4D6D8769-7ACA-42F5-AC40-47860A77BC6A}" type="presParOf" srcId="{387899A3-C2F9-477D-8573-E4E525BE5D6B}" destId="{22B612A1-B4D0-42B8-AF24-9D5CB0B935AF}" srcOrd="1" destOrd="0" presId="urn:microsoft.com/office/officeart/2005/8/layout/hProcess6"/>
    <dgm:cxn modelId="{00075E92-FBEE-47AD-937D-6FE16A649150}" type="presParOf" srcId="{387899A3-C2F9-477D-8573-E4E525BE5D6B}" destId="{11EB7EE6-9CA2-4E72-9B90-BF4485D7DB38}" srcOrd="2" destOrd="0" presId="urn:microsoft.com/office/officeart/2005/8/layout/hProcess6"/>
    <dgm:cxn modelId="{E6C1FD21-F259-4933-A079-EB572790A101}" type="presParOf" srcId="{387899A3-C2F9-477D-8573-E4E525BE5D6B}" destId="{2136D40F-D79D-433B-8E1B-0CF0FE05D6A1}" srcOrd="3" destOrd="0" presId="urn:microsoft.com/office/officeart/2005/8/layout/hProcess6"/>
    <dgm:cxn modelId="{DA0D9AF8-0BED-4F53-B98C-204AE960EC02}" type="presParOf" srcId="{37829AE3-1C07-4A6F-BDA8-F1DAEE04EDD0}" destId="{D0CE82DA-3D62-403F-AB9B-1C0FB7255EFD}" srcOrd="1" destOrd="0" presId="urn:microsoft.com/office/officeart/2005/8/layout/hProcess6"/>
    <dgm:cxn modelId="{A7699AFA-B94D-4AA6-ABE7-E63DB0D86592}" type="presParOf" srcId="{37829AE3-1C07-4A6F-BDA8-F1DAEE04EDD0}" destId="{774D3BDF-982A-4005-AFB8-5E53FEE837BB}" srcOrd="2" destOrd="0" presId="urn:microsoft.com/office/officeart/2005/8/layout/hProcess6"/>
    <dgm:cxn modelId="{EC897A4A-7826-4010-AF61-9F8B05978548}" type="presParOf" srcId="{774D3BDF-982A-4005-AFB8-5E53FEE837BB}" destId="{723FAD4A-D2EE-4645-93BE-5928C8C5E52B}" srcOrd="0" destOrd="0" presId="urn:microsoft.com/office/officeart/2005/8/layout/hProcess6"/>
    <dgm:cxn modelId="{0A6C6188-ADBD-41BA-8F96-6BFF1745B2EB}" type="presParOf" srcId="{774D3BDF-982A-4005-AFB8-5E53FEE837BB}" destId="{09C84767-D620-4FA6-B8A1-38C67C972DA2}" srcOrd="1" destOrd="0" presId="urn:microsoft.com/office/officeart/2005/8/layout/hProcess6"/>
    <dgm:cxn modelId="{8DCB8A5C-A73D-48B7-95B0-2AB1E761C79F}" type="presParOf" srcId="{774D3BDF-982A-4005-AFB8-5E53FEE837BB}" destId="{E4DD5A38-84AE-41BB-B000-91D4B30054B7}" srcOrd="2" destOrd="0" presId="urn:microsoft.com/office/officeart/2005/8/layout/hProcess6"/>
    <dgm:cxn modelId="{E6A20A94-FA70-46A4-9941-4F44D60D434E}" type="presParOf" srcId="{774D3BDF-982A-4005-AFB8-5E53FEE837BB}" destId="{78875E37-CC61-4118-8751-6868E3C7CF1E}" srcOrd="3" destOrd="0" presId="urn:microsoft.com/office/officeart/2005/8/layout/hProcess6"/>
    <dgm:cxn modelId="{C096E8C2-9CE8-4A11-AFAC-1C07151BE900}" type="presParOf" srcId="{37829AE3-1C07-4A6F-BDA8-F1DAEE04EDD0}" destId="{78AA1B87-479E-4B93-945C-E21621DE86AB}" srcOrd="3" destOrd="0" presId="urn:microsoft.com/office/officeart/2005/8/layout/hProcess6"/>
    <dgm:cxn modelId="{EA8304AD-A252-401B-8E22-93A4E2E17D52}" type="presParOf" srcId="{37829AE3-1C07-4A6F-BDA8-F1DAEE04EDD0}" destId="{B62A7823-8293-4788-9040-E8A895C43C99}" srcOrd="4" destOrd="0" presId="urn:microsoft.com/office/officeart/2005/8/layout/hProcess6"/>
    <dgm:cxn modelId="{1C97F3E3-0E41-412F-A295-A7993A3A5D95}" type="presParOf" srcId="{B62A7823-8293-4788-9040-E8A895C43C99}" destId="{77CE8CF5-7952-4351-B799-0E6BC9D215F8}" srcOrd="0" destOrd="0" presId="urn:microsoft.com/office/officeart/2005/8/layout/hProcess6"/>
    <dgm:cxn modelId="{184EF89A-307A-48E7-8AB9-3409EBA96ED6}" type="presParOf" srcId="{B62A7823-8293-4788-9040-E8A895C43C99}" destId="{68F75297-C897-43E2-BFD5-781DEAF6BE5B}" srcOrd="1" destOrd="0" presId="urn:microsoft.com/office/officeart/2005/8/layout/hProcess6"/>
    <dgm:cxn modelId="{8B2C627C-6950-4D1E-ABA1-5F6225E36378}" type="presParOf" srcId="{B62A7823-8293-4788-9040-E8A895C43C99}" destId="{7E3D22C0-F663-46C4-893F-59A842287F66}" srcOrd="2" destOrd="0" presId="urn:microsoft.com/office/officeart/2005/8/layout/hProcess6"/>
    <dgm:cxn modelId="{1B4F30A4-87BB-49A1-ABAF-7DCB3DA45C4E}" type="presParOf" srcId="{B62A7823-8293-4788-9040-E8A895C43C99}" destId="{128839AC-A7A6-431A-AD98-EFC9A25A2C26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4EAE50-FF92-4364-92A2-DF191B4B91A3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FFC110C7-D9CD-476D-A874-F6C7C73A41A1}">
      <dgm:prSet phldrT="[Text]"/>
      <dgm:spPr/>
      <dgm:t>
        <a:bodyPr/>
        <a:lstStyle/>
        <a:p>
          <a:r>
            <a:rPr lang="cs-CZ" dirty="0" smtClean="0"/>
            <a:t>2016</a:t>
          </a:r>
          <a:endParaRPr lang="cs-CZ" dirty="0"/>
        </a:p>
      </dgm:t>
    </dgm:pt>
    <dgm:pt modelId="{250903C2-E28C-4C0B-A23F-58B59F83259B}" type="parTrans" cxnId="{AE42D840-B804-4B84-AC5E-51A483727964}">
      <dgm:prSet/>
      <dgm:spPr/>
      <dgm:t>
        <a:bodyPr/>
        <a:lstStyle/>
        <a:p>
          <a:endParaRPr lang="cs-CZ"/>
        </a:p>
      </dgm:t>
    </dgm:pt>
    <dgm:pt modelId="{DAB392EA-11D5-4EA4-B5FA-3C77A360790F}" type="sibTrans" cxnId="{AE42D840-B804-4B84-AC5E-51A483727964}">
      <dgm:prSet/>
      <dgm:spPr/>
      <dgm:t>
        <a:bodyPr/>
        <a:lstStyle/>
        <a:p>
          <a:endParaRPr lang="cs-CZ"/>
        </a:p>
      </dgm:t>
    </dgm:pt>
    <dgm:pt modelId="{DBB28025-A841-4FD7-B2A1-E3BCB4095135}">
      <dgm:prSet phldrT="[Text]" custT="1"/>
      <dgm:spPr/>
      <dgm:t>
        <a:bodyPr/>
        <a:lstStyle/>
        <a:p>
          <a:r>
            <a:rPr lang="cs-CZ" sz="1400" b="1" dirty="0" smtClean="0">
              <a:latin typeface="Arial Narrow" panose="020B0606020202030204" pitchFamily="34" charset="0"/>
            </a:rPr>
            <a:t>36 ústavů součástí KC</a:t>
          </a:r>
          <a:endParaRPr lang="cs-CZ" sz="1400" b="1" dirty="0">
            <a:latin typeface="Arial Narrow" panose="020B0606020202030204" pitchFamily="34" charset="0"/>
          </a:endParaRPr>
        </a:p>
      </dgm:t>
    </dgm:pt>
    <dgm:pt modelId="{2F716D69-51D7-4D83-A938-A8D0F8E511D4}" type="parTrans" cxnId="{9614FAEC-0E4F-4DCD-92D3-21ABCC012552}">
      <dgm:prSet/>
      <dgm:spPr/>
      <dgm:t>
        <a:bodyPr/>
        <a:lstStyle/>
        <a:p>
          <a:endParaRPr lang="cs-CZ"/>
        </a:p>
      </dgm:t>
    </dgm:pt>
    <dgm:pt modelId="{3CF1934A-7662-4163-89EA-C0BD273EADE7}" type="sibTrans" cxnId="{9614FAEC-0E4F-4DCD-92D3-21ABCC012552}">
      <dgm:prSet/>
      <dgm:spPr/>
      <dgm:t>
        <a:bodyPr/>
        <a:lstStyle/>
        <a:p>
          <a:endParaRPr lang="cs-CZ"/>
        </a:p>
      </dgm:t>
    </dgm:pt>
    <dgm:pt modelId="{10E7220A-C732-4668-AF8E-21A374C07841}">
      <dgm:prSet phldrT="[Text]"/>
      <dgm:spPr/>
      <dgm:t>
        <a:bodyPr/>
        <a:lstStyle/>
        <a:p>
          <a:r>
            <a:rPr lang="cs-CZ" dirty="0" smtClean="0"/>
            <a:t>2017</a:t>
          </a:r>
          <a:endParaRPr lang="cs-CZ" dirty="0"/>
        </a:p>
      </dgm:t>
    </dgm:pt>
    <dgm:pt modelId="{8203701C-7B3F-49FC-8372-3774CD0A518B}" type="parTrans" cxnId="{D6CC79E6-F19B-45D2-9F9D-AA4738AAC3C9}">
      <dgm:prSet/>
      <dgm:spPr/>
      <dgm:t>
        <a:bodyPr/>
        <a:lstStyle/>
        <a:p>
          <a:endParaRPr lang="cs-CZ"/>
        </a:p>
      </dgm:t>
    </dgm:pt>
    <dgm:pt modelId="{00DC771A-4EF6-4FCA-AF6B-075ECD07897D}" type="sibTrans" cxnId="{D6CC79E6-F19B-45D2-9F9D-AA4738AAC3C9}">
      <dgm:prSet/>
      <dgm:spPr/>
      <dgm:t>
        <a:bodyPr/>
        <a:lstStyle/>
        <a:p>
          <a:endParaRPr lang="cs-CZ"/>
        </a:p>
      </dgm:t>
    </dgm:pt>
    <dgm:pt modelId="{573B5EE7-4AD0-46C5-A7E4-F470B327AED4}">
      <dgm:prSet phldrT="[Text]" custT="1"/>
      <dgm:spPr/>
      <dgm:t>
        <a:bodyPr/>
        <a:lstStyle/>
        <a:p>
          <a:r>
            <a:rPr lang="cs-CZ" sz="1600" b="1" dirty="0" smtClean="0"/>
            <a:t>První odevzdání </a:t>
          </a:r>
          <a:endParaRPr lang="cs-CZ" sz="1600" b="1" dirty="0"/>
        </a:p>
      </dgm:t>
    </dgm:pt>
    <dgm:pt modelId="{36445DE8-0BF6-430F-AFA1-497ECF9217C7}" type="parTrans" cxnId="{86617404-CE7E-49D4-BA6A-A7B1B87781D9}">
      <dgm:prSet/>
      <dgm:spPr/>
      <dgm:t>
        <a:bodyPr/>
        <a:lstStyle/>
        <a:p>
          <a:endParaRPr lang="cs-CZ"/>
        </a:p>
      </dgm:t>
    </dgm:pt>
    <dgm:pt modelId="{3A141344-3C38-4A51-B2D0-52221BF11D64}" type="sibTrans" cxnId="{86617404-CE7E-49D4-BA6A-A7B1B87781D9}">
      <dgm:prSet/>
      <dgm:spPr/>
      <dgm:t>
        <a:bodyPr/>
        <a:lstStyle/>
        <a:p>
          <a:endParaRPr lang="cs-CZ"/>
        </a:p>
      </dgm:t>
    </dgm:pt>
    <dgm:pt modelId="{53889289-9758-4068-84DD-C75440B929D2}">
      <dgm:prSet phldrT="[Text]"/>
      <dgm:spPr/>
      <dgm:t>
        <a:bodyPr/>
        <a:lstStyle/>
        <a:p>
          <a:r>
            <a:rPr lang="cs-CZ" dirty="0" smtClean="0"/>
            <a:t>2015</a:t>
          </a:r>
          <a:endParaRPr lang="cs-CZ" dirty="0"/>
        </a:p>
      </dgm:t>
    </dgm:pt>
    <dgm:pt modelId="{8AF121AC-15B7-4ECF-93B2-C8EB56ECB2CD}" type="parTrans" cxnId="{B88AFF13-B3E3-4F8F-8BEA-D8FCB80E8586}">
      <dgm:prSet/>
      <dgm:spPr/>
      <dgm:t>
        <a:bodyPr/>
        <a:lstStyle/>
        <a:p>
          <a:endParaRPr lang="cs-CZ"/>
        </a:p>
      </dgm:t>
    </dgm:pt>
    <dgm:pt modelId="{FB4E3FB1-0760-4852-AD64-C256DF661CDF}" type="sibTrans" cxnId="{B88AFF13-B3E3-4F8F-8BEA-D8FCB80E8586}">
      <dgm:prSet/>
      <dgm:spPr/>
      <dgm:t>
        <a:bodyPr/>
        <a:lstStyle/>
        <a:p>
          <a:endParaRPr lang="cs-CZ"/>
        </a:p>
      </dgm:t>
    </dgm:pt>
    <dgm:pt modelId="{D39DB59C-8378-459A-8653-95B2C9C09624}">
      <dgm:prSet phldrT="[Text]" custT="1"/>
      <dgm:spPr/>
      <dgm:t>
        <a:bodyPr/>
        <a:lstStyle/>
        <a:p>
          <a:r>
            <a:rPr lang="cs-CZ" sz="1400" b="1" dirty="0" smtClean="0">
              <a:latin typeface="Arial Narrow" panose="020B0606020202030204" pitchFamily="34" charset="0"/>
            </a:rPr>
            <a:t>  Novela </a:t>
          </a:r>
          <a:r>
            <a:rPr lang="cs-CZ" sz="1400" b="1" dirty="0" err="1" smtClean="0">
              <a:latin typeface="Arial Narrow" panose="020B0606020202030204" pitchFamily="34" charset="0"/>
            </a:rPr>
            <a:t>ZoÚ</a:t>
          </a:r>
          <a:endParaRPr lang="cs-CZ" sz="1400" b="1" dirty="0">
            <a:latin typeface="Arial Narrow" panose="020B0606020202030204" pitchFamily="34" charset="0"/>
          </a:endParaRPr>
        </a:p>
      </dgm:t>
    </dgm:pt>
    <dgm:pt modelId="{83A62361-6CF1-42E9-BB2B-52202909FC13}" type="parTrans" cxnId="{A6800443-C6A8-4AFA-A4C2-3AB30EEBBFDE}">
      <dgm:prSet/>
      <dgm:spPr/>
      <dgm:t>
        <a:bodyPr/>
        <a:lstStyle/>
        <a:p>
          <a:endParaRPr lang="cs-CZ"/>
        </a:p>
      </dgm:t>
    </dgm:pt>
    <dgm:pt modelId="{56994364-0D48-468C-A292-D31539E59D52}" type="sibTrans" cxnId="{A6800443-C6A8-4AFA-A4C2-3AB30EEBBFDE}">
      <dgm:prSet/>
      <dgm:spPr/>
      <dgm:t>
        <a:bodyPr/>
        <a:lstStyle/>
        <a:p>
          <a:endParaRPr lang="cs-CZ"/>
        </a:p>
      </dgm:t>
    </dgm:pt>
    <dgm:pt modelId="{4E6748DB-EB63-4C1B-A248-4E3E2B802CCC}">
      <dgm:prSet phldrT="[Text]" custT="1"/>
      <dgm:spPr/>
      <dgm:t>
        <a:bodyPr/>
        <a:lstStyle/>
        <a:p>
          <a:r>
            <a:rPr lang="cs-CZ" sz="1400" b="1" dirty="0" smtClean="0">
              <a:latin typeface="Arial Narrow" panose="020B0606020202030204" pitchFamily="34" charset="0"/>
            </a:rPr>
            <a:t>  Změna 504/2002</a:t>
          </a:r>
          <a:endParaRPr lang="cs-CZ" sz="1400" b="1" dirty="0">
            <a:latin typeface="Arial Narrow" panose="020B0606020202030204" pitchFamily="34" charset="0"/>
          </a:endParaRPr>
        </a:p>
      </dgm:t>
    </dgm:pt>
    <dgm:pt modelId="{12218426-6034-4CA7-8450-C6518CB92A3F}" type="parTrans" cxnId="{CE20A832-812A-4E1F-87E2-F2F03D21ADF0}">
      <dgm:prSet/>
      <dgm:spPr/>
      <dgm:t>
        <a:bodyPr/>
        <a:lstStyle/>
        <a:p>
          <a:endParaRPr lang="cs-CZ"/>
        </a:p>
      </dgm:t>
    </dgm:pt>
    <dgm:pt modelId="{D6DA3E90-C4B2-4FCD-A565-9D4BFE1AE4E2}" type="sibTrans" cxnId="{CE20A832-812A-4E1F-87E2-F2F03D21ADF0}">
      <dgm:prSet/>
      <dgm:spPr/>
      <dgm:t>
        <a:bodyPr/>
        <a:lstStyle/>
        <a:p>
          <a:endParaRPr lang="cs-CZ"/>
        </a:p>
      </dgm:t>
    </dgm:pt>
    <dgm:pt modelId="{E5C6A284-0B7B-4A25-B0A0-973A15AED804}">
      <dgm:prSet phldrT="[Text]" custT="1"/>
      <dgm:spPr/>
      <dgm:t>
        <a:bodyPr/>
        <a:lstStyle/>
        <a:p>
          <a:r>
            <a:rPr lang="cs-CZ" sz="1400" b="1" dirty="0" smtClean="0">
              <a:latin typeface="Arial Narrow" panose="020B0606020202030204" pitchFamily="34" charset="0"/>
            </a:rPr>
            <a:t>  Novela KV</a:t>
          </a:r>
          <a:endParaRPr lang="cs-CZ" sz="1400" b="1" dirty="0">
            <a:latin typeface="Arial Narrow" panose="020B0606020202030204" pitchFamily="34" charset="0"/>
          </a:endParaRPr>
        </a:p>
      </dgm:t>
    </dgm:pt>
    <dgm:pt modelId="{728F278D-FF0D-4FF1-8630-359AE8D22264}" type="parTrans" cxnId="{E2B9B822-A12E-453E-8F5A-729E28B25CAE}">
      <dgm:prSet/>
      <dgm:spPr/>
      <dgm:t>
        <a:bodyPr/>
        <a:lstStyle/>
        <a:p>
          <a:endParaRPr lang="cs-CZ"/>
        </a:p>
      </dgm:t>
    </dgm:pt>
    <dgm:pt modelId="{BC6D5742-B075-4808-BC6E-C76508F19ABA}" type="sibTrans" cxnId="{E2B9B822-A12E-453E-8F5A-729E28B25CAE}">
      <dgm:prSet/>
      <dgm:spPr/>
      <dgm:t>
        <a:bodyPr/>
        <a:lstStyle/>
        <a:p>
          <a:endParaRPr lang="cs-CZ"/>
        </a:p>
      </dgm:t>
    </dgm:pt>
    <dgm:pt modelId="{3ABC900D-888D-4B1D-82C0-BC4D3261109A}">
      <dgm:prSet phldrT="[Text]" custT="1"/>
      <dgm:spPr/>
      <dgm:t>
        <a:bodyPr/>
        <a:lstStyle/>
        <a:p>
          <a:r>
            <a:rPr lang="cs-CZ" sz="1400" b="1" dirty="0" smtClean="0">
              <a:latin typeface="Arial Narrow" panose="020B0606020202030204" pitchFamily="34" charset="0"/>
            </a:rPr>
            <a:t>  Úprava KM</a:t>
          </a:r>
          <a:endParaRPr lang="cs-CZ" sz="1400" b="1" dirty="0">
            <a:latin typeface="Arial Narrow" panose="020B0606020202030204" pitchFamily="34" charset="0"/>
          </a:endParaRPr>
        </a:p>
      </dgm:t>
    </dgm:pt>
    <dgm:pt modelId="{64989776-FD80-4504-9679-2E39CBE1C3DE}" type="parTrans" cxnId="{0F0D91CB-5830-4BD7-9589-97A93FDAC0C8}">
      <dgm:prSet/>
      <dgm:spPr/>
      <dgm:t>
        <a:bodyPr/>
        <a:lstStyle/>
        <a:p>
          <a:endParaRPr lang="cs-CZ"/>
        </a:p>
      </dgm:t>
    </dgm:pt>
    <dgm:pt modelId="{C6C44A32-166F-4950-979E-9FBCB042F76A}" type="sibTrans" cxnId="{0F0D91CB-5830-4BD7-9589-97A93FDAC0C8}">
      <dgm:prSet/>
      <dgm:spPr/>
      <dgm:t>
        <a:bodyPr/>
        <a:lstStyle/>
        <a:p>
          <a:endParaRPr lang="cs-CZ"/>
        </a:p>
      </dgm:t>
    </dgm:pt>
    <dgm:pt modelId="{76166588-362F-4D4E-9CE0-3E272F87A268}" type="pres">
      <dgm:prSet presAssocID="{3D4EAE50-FF92-4364-92A2-DF191B4B91A3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FD0B136F-E2DD-42D8-B334-764C13DA652A}" type="pres">
      <dgm:prSet presAssocID="{53889289-9758-4068-84DD-C75440B929D2}" presName="compNode" presStyleCnt="0"/>
      <dgm:spPr/>
    </dgm:pt>
    <dgm:pt modelId="{03501571-CC27-44D7-AFA5-B2D8A860674F}" type="pres">
      <dgm:prSet presAssocID="{53889289-9758-4068-84DD-C75440B929D2}" presName="noGeometry" presStyleCnt="0"/>
      <dgm:spPr/>
    </dgm:pt>
    <dgm:pt modelId="{A7421ECA-0D9B-470D-A1C9-8654AFDEE72F}" type="pres">
      <dgm:prSet presAssocID="{53889289-9758-4068-84DD-C75440B929D2}" presName="childTextVisible" presStyleLbl="bgAccFollowNode1" presStyleIdx="0" presStyleCnt="3" custScaleX="130517" custLinFactNeighborX="-1104" custLinFactNeighborY="-442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80D39D4-6EB7-4529-AAB3-C0A61BFB32F3}" type="pres">
      <dgm:prSet presAssocID="{53889289-9758-4068-84DD-C75440B929D2}" presName="childTextHidden" presStyleLbl="bgAccFollowNode1" presStyleIdx="0" presStyleCnt="3"/>
      <dgm:spPr/>
      <dgm:t>
        <a:bodyPr/>
        <a:lstStyle/>
        <a:p>
          <a:endParaRPr lang="cs-CZ"/>
        </a:p>
      </dgm:t>
    </dgm:pt>
    <dgm:pt modelId="{7F29870E-D54F-40D2-BFB6-D63911684E10}" type="pres">
      <dgm:prSet presAssocID="{53889289-9758-4068-84DD-C75440B929D2}" presName="parentText" presStyleLbl="node1" presStyleIdx="0" presStyleCnt="3" custLinFactNeighborX="-6270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16806C5-5B31-4E06-9AD4-3301DE5D2578}" type="pres">
      <dgm:prSet presAssocID="{53889289-9758-4068-84DD-C75440B929D2}" presName="aSpace" presStyleCnt="0"/>
      <dgm:spPr/>
    </dgm:pt>
    <dgm:pt modelId="{06B50C0D-9752-4DF1-9A2F-D5476AF35566}" type="pres">
      <dgm:prSet presAssocID="{FFC110C7-D9CD-476D-A874-F6C7C73A41A1}" presName="compNode" presStyleCnt="0"/>
      <dgm:spPr/>
    </dgm:pt>
    <dgm:pt modelId="{56A71804-4067-47ED-A90F-D04DB3762E12}" type="pres">
      <dgm:prSet presAssocID="{FFC110C7-D9CD-476D-A874-F6C7C73A41A1}" presName="noGeometry" presStyleCnt="0"/>
      <dgm:spPr/>
    </dgm:pt>
    <dgm:pt modelId="{E8BC0EA6-EA8E-479E-8B7C-49F9B059DF4D}" type="pres">
      <dgm:prSet presAssocID="{FFC110C7-D9CD-476D-A874-F6C7C73A41A1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0D83117-B7C9-4E9C-8F5F-B8D71D1802AA}" type="pres">
      <dgm:prSet presAssocID="{FFC110C7-D9CD-476D-A874-F6C7C73A41A1}" presName="childTextHidden" presStyleLbl="bgAccFollowNode1" presStyleIdx="1" presStyleCnt="3"/>
      <dgm:spPr/>
      <dgm:t>
        <a:bodyPr/>
        <a:lstStyle/>
        <a:p>
          <a:endParaRPr lang="cs-CZ"/>
        </a:p>
      </dgm:t>
    </dgm:pt>
    <dgm:pt modelId="{F45BAF53-86DF-4A8D-AE29-237E82963551}" type="pres">
      <dgm:prSet presAssocID="{FFC110C7-D9CD-476D-A874-F6C7C73A41A1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8491DA3-B1F6-4C70-A614-08E5EC718377}" type="pres">
      <dgm:prSet presAssocID="{FFC110C7-D9CD-476D-A874-F6C7C73A41A1}" presName="aSpace" presStyleCnt="0"/>
      <dgm:spPr/>
    </dgm:pt>
    <dgm:pt modelId="{73247A63-3700-4B00-95B6-503A146613D6}" type="pres">
      <dgm:prSet presAssocID="{10E7220A-C732-4668-AF8E-21A374C07841}" presName="compNode" presStyleCnt="0"/>
      <dgm:spPr/>
    </dgm:pt>
    <dgm:pt modelId="{60E2BE50-FF10-49CD-B654-F5B6D41E8F8B}" type="pres">
      <dgm:prSet presAssocID="{10E7220A-C732-4668-AF8E-21A374C07841}" presName="noGeometry" presStyleCnt="0"/>
      <dgm:spPr/>
    </dgm:pt>
    <dgm:pt modelId="{B5AE2F23-B0C0-4CFA-A2CB-154A3E1E1E9C}" type="pres">
      <dgm:prSet presAssocID="{10E7220A-C732-4668-AF8E-21A374C07841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D412446-12F8-489F-BE7D-CAD43A3CF203}" type="pres">
      <dgm:prSet presAssocID="{10E7220A-C732-4668-AF8E-21A374C07841}" presName="childTextHidden" presStyleLbl="bgAccFollowNode1" presStyleIdx="2" presStyleCnt="3"/>
      <dgm:spPr/>
      <dgm:t>
        <a:bodyPr/>
        <a:lstStyle/>
        <a:p>
          <a:endParaRPr lang="cs-CZ"/>
        </a:p>
      </dgm:t>
    </dgm:pt>
    <dgm:pt modelId="{2A06F974-5786-41EC-9926-7F61961C924C}" type="pres">
      <dgm:prSet presAssocID="{10E7220A-C732-4668-AF8E-21A374C07841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45A7A840-1EAB-4955-8771-BD2FD4259335}" type="presOf" srcId="{53889289-9758-4068-84DD-C75440B929D2}" destId="{7F29870E-D54F-40D2-BFB6-D63911684E10}" srcOrd="0" destOrd="0" presId="urn:microsoft.com/office/officeart/2005/8/layout/hProcess6"/>
    <dgm:cxn modelId="{CE20A832-812A-4E1F-87E2-F2F03D21ADF0}" srcId="{53889289-9758-4068-84DD-C75440B929D2}" destId="{4E6748DB-EB63-4C1B-A248-4E3E2B802CCC}" srcOrd="1" destOrd="0" parTransId="{12218426-6034-4CA7-8450-C6518CB92A3F}" sibTransId="{D6DA3E90-C4B2-4FCD-A565-9D4BFE1AE4E2}"/>
    <dgm:cxn modelId="{9614FAEC-0E4F-4DCD-92D3-21ABCC012552}" srcId="{FFC110C7-D9CD-476D-A874-F6C7C73A41A1}" destId="{DBB28025-A841-4FD7-B2A1-E3BCB4095135}" srcOrd="0" destOrd="0" parTransId="{2F716D69-51D7-4D83-A938-A8D0F8E511D4}" sibTransId="{3CF1934A-7662-4163-89EA-C0BD273EADE7}"/>
    <dgm:cxn modelId="{251D43DC-CD08-42BD-8FC4-1E3D384CBE23}" type="presOf" srcId="{E5C6A284-0B7B-4A25-B0A0-973A15AED804}" destId="{A7421ECA-0D9B-470D-A1C9-8654AFDEE72F}" srcOrd="0" destOrd="2" presId="urn:microsoft.com/office/officeart/2005/8/layout/hProcess6"/>
    <dgm:cxn modelId="{44286EA5-1923-4F8E-9314-3A0456748560}" type="presOf" srcId="{4E6748DB-EB63-4C1B-A248-4E3E2B802CCC}" destId="{A7421ECA-0D9B-470D-A1C9-8654AFDEE72F}" srcOrd="0" destOrd="1" presId="urn:microsoft.com/office/officeart/2005/8/layout/hProcess6"/>
    <dgm:cxn modelId="{96F3CDA2-CCE1-4A74-B585-9C1580EDAEF1}" type="presOf" srcId="{3ABC900D-888D-4B1D-82C0-BC4D3261109A}" destId="{A7421ECA-0D9B-470D-A1C9-8654AFDEE72F}" srcOrd="0" destOrd="3" presId="urn:microsoft.com/office/officeart/2005/8/layout/hProcess6"/>
    <dgm:cxn modelId="{0E340102-9B63-4456-A7F6-3D5F1A043411}" type="presOf" srcId="{DBB28025-A841-4FD7-B2A1-E3BCB4095135}" destId="{E0D83117-B7C9-4E9C-8F5F-B8D71D1802AA}" srcOrd="1" destOrd="0" presId="urn:microsoft.com/office/officeart/2005/8/layout/hProcess6"/>
    <dgm:cxn modelId="{97A7E366-DF70-4FF7-9AAE-D0AD6E483591}" type="presOf" srcId="{4E6748DB-EB63-4C1B-A248-4E3E2B802CCC}" destId="{A80D39D4-6EB7-4529-AAB3-C0A61BFB32F3}" srcOrd="1" destOrd="1" presId="urn:microsoft.com/office/officeart/2005/8/layout/hProcess6"/>
    <dgm:cxn modelId="{E2B9B822-A12E-453E-8F5A-729E28B25CAE}" srcId="{53889289-9758-4068-84DD-C75440B929D2}" destId="{E5C6A284-0B7B-4A25-B0A0-973A15AED804}" srcOrd="2" destOrd="0" parTransId="{728F278D-FF0D-4FF1-8630-359AE8D22264}" sibTransId="{BC6D5742-B075-4808-BC6E-C76508F19ABA}"/>
    <dgm:cxn modelId="{A6800443-C6A8-4AFA-A4C2-3AB30EEBBFDE}" srcId="{53889289-9758-4068-84DD-C75440B929D2}" destId="{D39DB59C-8378-459A-8653-95B2C9C09624}" srcOrd="0" destOrd="0" parTransId="{83A62361-6CF1-42E9-BB2B-52202909FC13}" sibTransId="{56994364-0D48-468C-A292-D31539E59D52}"/>
    <dgm:cxn modelId="{A0B1FB9D-1ABD-47E5-A435-A5A556E0D1C2}" type="presOf" srcId="{D39DB59C-8378-459A-8653-95B2C9C09624}" destId="{A80D39D4-6EB7-4529-AAB3-C0A61BFB32F3}" srcOrd="1" destOrd="0" presId="urn:microsoft.com/office/officeart/2005/8/layout/hProcess6"/>
    <dgm:cxn modelId="{0F0D91CB-5830-4BD7-9589-97A93FDAC0C8}" srcId="{53889289-9758-4068-84DD-C75440B929D2}" destId="{3ABC900D-888D-4B1D-82C0-BC4D3261109A}" srcOrd="3" destOrd="0" parTransId="{64989776-FD80-4504-9679-2E39CBE1C3DE}" sibTransId="{C6C44A32-166F-4950-979E-9FBCB042F76A}"/>
    <dgm:cxn modelId="{8CDB2E47-8FE9-4C33-81C2-6FC9D0ED7E16}" type="presOf" srcId="{E5C6A284-0B7B-4A25-B0A0-973A15AED804}" destId="{A80D39D4-6EB7-4529-AAB3-C0A61BFB32F3}" srcOrd="1" destOrd="2" presId="urn:microsoft.com/office/officeart/2005/8/layout/hProcess6"/>
    <dgm:cxn modelId="{5540183B-4F78-4046-BEDF-BA37B11CD641}" type="presOf" srcId="{573B5EE7-4AD0-46C5-A7E4-F470B327AED4}" destId="{B5AE2F23-B0C0-4CFA-A2CB-154A3E1E1E9C}" srcOrd="0" destOrd="0" presId="urn:microsoft.com/office/officeart/2005/8/layout/hProcess6"/>
    <dgm:cxn modelId="{495F237A-D448-47E8-9341-D9BE0B7927D0}" type="presOf" srcId="{D39DB59C-8378-459A-8653-95B2C9C09624}" destId="{A7421ECA-0D9B-470D-A1C9-8654AFDEE72F}" srcOrd="0" destOrd="0" presId="urn:microsoft.com/office/officeart/2005/8/layout/hProcess6"/>
    <dgm:cxn modelId="{BCFDD86C-FFB7-45A5-B72E-AE1D756E21F7}" type="presOf" srcId="{573B5EE7-4AD0-46C5-A7E4-F470B327AED4}" destId="{AD412446-12F8-489F-BE7D-CAD43A3CF203}" srcOrd="1" destOrd="0" presId="urn:microsoft.com/office/officeart/2005/8/layout/hProcess6"/>
    <dgm:cxn modelId="{4FEA526E-4113-49E9-9D94-F63A8988EC75}" type="presOf" srcId="{3ABC900D-888D-4B1D-82C0-BC4D3261109A}" destId="{A80D39D4-6EB7-4529-AAB3-C0A61BFB32F3}" srcOrd="1" destOrd="3" presId="urn:microsoft.com/office/officeart/2005/8/layout/hProcess6"/>
    <dgm:cxn modelId="{AE42D840-B804-4B84-AC5E-51A483727964}" srcId="{3D4EAE50-FF92-4364-92A2-DF191B4B91A3}" destId="{FFC110C7-D9CD-476D-A874-F6C7C73A41A1}" srcOrd="1" destOrd="0" parTransId="{250903C2-E28C-4C0B-A23F-58B59F83259B}" sibTransId="{DAB392EA-11D5-4EA4-B5FA-3C77A360790F}"/>
    <dgm:cxn modelId="{9C46EEDE-659B-4EAE-918F-0D85242FAF67}" type="presOf" srcId="{3D4EAE50-FF92-4364-92A2-DF191B4B91A3}" destId="{76166588-362F-4D4E-9CE0-3E272F87A268}" srcOrd="0" destOrd="0" presId="urn:microsoft.com/office/officeart/2005/8/layout/hProcess6"/>
    <dgm:cxn modelId="{DEADF68F-1700-42ED-AD00-C91203654A5A}" type="presOf" srcId="{10E7220A-C732-4668-AF8E-21A374C07841}" destId="{2A06F974-5786-41EC-9926-7F61961C924C}" srcOrd="0" destOrd="0" presId="urn:microsoft.com/office/officeart/2005/8/layout/hProcess6"/>
    <dgm:cxn modelId="{B88AFF13-B3E3-4F8F-8BEA-D8FCB80E8586}" srcId="{3D4EAE50-FF92-4364-92A2-DF191B4B91A3}" destId="{53889289-9758-4068-84DD-C75440B929D2}" srcOrd="0" destOrd="0" parTransId="{8AF121AC-15B7-4ECF-93B2-C8EB56ECB2CD}" sibTransId="{FB4E3FB1-0760-4852-AD64-C256DF661CDF}"/>
    <dgm:cxn modelId="{E635847E-DE84-4EC2-9605-FD7EE914DC0C}" type="presOf" srcId="{FFC110C7-D9CD-476D-A874-F6C7C73A41A1}" destId="{F45BAF53-86DF-4A8D-AE29-237E82963551}" srcOrd="0" destOrd="0" presId="urn:microsoft.com/office/officeart/2005/8/layout/hProcess6"/>
    <dgm:cxn modelId="{86617404-CE7E-49D4-BA6A-A7B1B87781D9}" srcId="{10E7220A-C732-4668-AF8E-21A374C07841}" destId="{573B5EE7-4AD0-46C5-A7E4-F470B327AED4}" srcOrd="0" destOrd="0" parTransId="{36445DE8-0BF6-430F-AFA1-497ECF9217C7}" sibTransId="{3A141344-3C38-4A51-B2D0-52221BF11D64}"/>
    <dgm:cxn modelId="{A4C83AF0-880F-4533-88FA-E0071263D498}" type="presOf" srcId="{DBB28025-A841-4FD7-B2A1-E3BCB4095135}" destId="{E8BC0EA6-EA8E-479E-8B7C-49F9B059DF4D}" srcOrd="0" destOrd="0" presId="urn:microsoft.com/office/officeart/2005/8/layout/hProcess6"/>
    <dgm:cxn modelId="{D6CC79E6-F19B-45D2-9F9D-AA4738AAC3C9}" srcId="{3D4EAE50-FF92-4364-92A2-DF191B4B91A3}" destId="{10E7220A-C732-4668-AF8E-21A374C07841}" srcOrd="2" destOrd="0" parTransId="{8203701C-7B3F-49FC-8372-3774CD0A518B}" sibTransId="{00DC771A-4EF6-4FCA-AF6B-075ECD07897D}"/>
    <dgm:cxn modelId="{94498F3A-815A-48AB-B350-D993DA176680}" type="presParOf" srcId="{76166588-362F-4D4E-9CE0-3E272F87A268}" destId="{FD0B136F-E2DD-42D8-B334-764C13DA652A}" srcOrd="0" destOrd="0" presId="urn:microsoft.com/office/officeart/2005/8/layout/hProcess6"/>
    <dgm:cxn modelId="{82A06D17-2EC3-4F47-8226-C319AA391479}" type="presParOf" srcId="{FD0B136F-E2DD-42D8-B334-764C13DA652A}" destId="{03501571-CC27-44D7-AFA5-B2D8A860674F}" srcOrd="0" destOrd="0" presId="urn:microsoft.com/office/officeart/2005/8/layout/hProcess6"/>
    <dgm:cxn modelId="{D5762897-A956-418B-A91A-E1E99C9A5FC1}" type="presParOf" srcId="{FD0B136F-E2DD-42D8-B334-764C13DA652A}" destId="{A7421ECA-0D9B-470D-A1C9-8654AFDEE72F}" srcOrd="1" destOrd="0" presId="urn:microsoft.com/office/officeart/2005/8/layout/hProcess6"/>
    <dgm:cxn modelId="{21A94DE2-9CF5-428F-9DF3-023DDC812591}" type="presParOf" srcId="{FD0B136F-E2DD-42D8-B334-764C13DA652A}" destId="{A80D39D4-6EB7-4529-AAB3-C0A61BFB32F3}" srcOrd="2" destOrd="0" presId="urn:microsoft.com/office/officeart/2005/8/layout/hProcess6"/>
    <dgm:cxn modelId="{F529B83F-68BB-41FD-A672-F8BE273FC589}" type="presParOf" srcId="{FD0B136F-E2DD-42D8-B334-764C13DA652A}" destId="{7F29870E-D54F-40D2-BFB6-D63911684E10}" srcOrd="3" destOrd="0" presId="urn:microsoft.com/office/officeart/2005/8/layout/hProcess6"/>
    <dgm:cxn modelId="{C4F3948F-BDFF-4891-9284-232815FFBF0F}" type="presParOf" srcId="{76166588-362F-4D4E-9CE0-3E272F87A268}" destId="{216806C5-5B31-4E06-9AD4-3301DE5D2578}" srcOrd="1" destOrd="0" presId="urn:microsoft.com/office/officeart/2005/8/layout/hProcess6"/>
    <dgm:cxn modelId="{72A7FA64-8325-4750-A320-4059A6227249}" type="presParOf" srcId="{76166588-362F-4D4E-9CE0-3E272F87A268}" destId="{06B50C0D-9752-4DF1-9A2F-D5476AF35566}" srcOrd="2" destOrd="0" presId="urn:microsoft.com/office/officeart/2005/8/layout/hProcess6"/>
    <dgm:cxn modelId="{D6993FCB-78B3-4EE2-86EA-99989C4050C4}" type="presParOf" srcId="{06B50C0D-9752-4DF1-9A2F-D5476AF35566}" destId="{56A71804-4067-47ED-A90F-D04DB3762E12}" srcOrd="0" destOrd="0" presId="urn:microsoft.com/office/officeart/2005/8/layout/hProcess6"/>
    <dgm:cxn modelId="{F6E75559-DD1A-4185-8A0E-0DC8A6BAF665}" type="presParOf" srcId="{06B50C0D-9752-4DF1-9A2F-D5476AF35566}" destId="{E8BC0EA6-EA8E-479E-8B7C-49F9B059DF4D}" srcOrd="1" destOrd="0" presId="urn:microsoft.com/office/officeart/2005/8/layout/hProcess6"/>
    <dgm:cxn modelId="{8887F73C-6729-4B27-A9DF-72C687A3C5E6}" type="presParOf" srcId="{06B50C0D-9752-4DF1-9A2F-D5476AF35566}" destId="{E0D83117-B7C9-4E9C-8F5F-B8D71D1802AA}" srcOrd="2" destOrd="0" presId="urn:microsoft.com/office/officeart/2005/8/layout/hProcess6"/>
    <dgm:cxn modelId="{E418AF6A-752D-4718-9DB9-7E094BEDCFB6}" type="presParOf" srcId="{06B50C0D-9752-4DF1-9A2F-D5476AF35566}" destId="{F45BAF53-86DF-4A8D-AE29-237E82963551}" srcOrd="3" destOrd="0" presId="urn:microsoft.com/office/officeart/2005/8/layout/hProcess6"/>
    <dgm:cxn modelId="{C9E9A515-F687-4492-BEAB-050EA4997F6E}" type="presParOf" srcId="{76166588-362F-4D4E-9CE0-3E272F87A268}" destId="{A8491DA3-B1F6-4C70-A614-08E5EC718377}" srcOrd="3" destOrd="0" presId="urn:microsoft.com/office/officeart/2005/8/layout/hProcess6"/>
    <dgm:cxn modelId="{F94CD07C-1DF4-4B37-ACF6-C1EC798363EC}" type="presParOf" srcId="{76166588-362F-4D4E-9CE0-3E272F87A268}" destId="{73247A63-3700-4B00-95B6-503A146613D6}" srcOrd="4" destOrd="0" presId="urn:microsoft.com/office/officeart/2005/8/layout/hProcess6"/>
    <dgm:cxn modelId="{C208D283-4AE0-454F-890A-F4CEC159D723}" type="presParOf" srcId="{73247A63-3700-4B00-95B6-503A146613D6}" destId="{60E2BE50-FF10-49CD-B654-F5B6D41E8F8B}" srcOrd="0" destOrd="0" presId="urn:microsoft.com/office/officeart/2005/8/layout/hProcess6"/>
    <dgm:cxn modelId="{BABC9350-845E-4B6A-8771-DBFAE1291B45}" type="presParOf" srcId="{73247A63-3700-4B00-95B6-503A146613D6}" destId="{B5AE2F23-B0C0-4CFA-A2CB-154A3E1E1E9C}" srcOrd="1" destOrd="0" presId="urn:microsoft.com/office/officeart/2005/8/layout/hProcess6"/>
    <dgm:cxn modelId="{D9217249-ADFB-44B0-8DC6-4C05A2D60E11}" type="presParOf" srcId="{73247A63-3700-4B00-95B6-503A146613D6}" destId="{AD412446-12F8-489F-BE7D-CAD43A3CF203}" srcOrd="2" destOrd="0" presId="urn:microsoft.com/office/officeart/2005/8/layout/hProcess6"/>
    <dgm:cxn modelId="{2BD15575-751D-4EBF-A00B-21957E0DA303}" type="presParOf" srcId="{73247A63-3700-4B00-95B6-503A146613D6}" destId="{2A06F974-5786-41EC-9926-7F61961C924C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270E66-2BFE-4165-AF8D-5CE94A05A9B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96BDC33-19C1-4756-96DE-334EF8A8D7C5}">
      <dgm:prSet phldrT="[Text]"/>
      <dgm:spPr/>
      <dgm:t>
        <a:bodyPr/>
        <a:lstStyle/>
        <a:p>
          <a:r>
            <a:rPr lang="cs-CZ" dirty="0" smtClean="0">
              <a:solidFill>
                <a:schemeClr val="tx1"/>
              </a:solidFill>
            </a:rPr>
            <a:t>A.S.</a:t>
          </a:r>
          <a:endParaRPr lang="cs-CZ" dirty="0">
            <a:solidFill>
              <a:schemeClr val="tx1"/>
            </a:solidFill>
          </a:endParaRPr>
        </a:p>
      </dgm:t>
    </dgm:pt>
    <dgm:pt modelId="{1E10A6ED-CBB5-43AA-A732-78CB6F693AA2}" type="parTrans" cxnId="{2D4A7BF4-2E7A-410F-90C2-E45A346D5F70}">
      <dgm:prSet/>
      <dgm:spPr/>
      <dgm:t>
        <a:bodyPr/>
        <a:lstStyle/>
        <a:p>
          <a:endParaRPr lang="cs-CZ"/>
        </a:p>
      </dgm:t>
    </dgm:pt>
    <dgm:pt modelId="{EEC7831D-18E1-4884-AF6C-4A90C49D8952}" type="sibTrans" cxnId="{2D4A7BF4-2E7A-410F-90C2-E45A346D5F70}">
      <dgm:prSet/>
      <dgm:spPr/>
      <dgm:t>
        <a:bodyPr/>
        <a:lstStyle/>
        <a:p>
          <a:endParaRPr lang="cs-CZ"/>
        </a:p>
      </dgm:t>
    </dgm:pt>
    <dgm:pt modelId="{992F2167-6900-4253-89C7-30605D3B3A48}">
      <dgm:prSet phldrT="[Text]"/>
      <dgm:spPr/>
      <dgm:t>
        <a:bodyPr/>
        <a:lstStyle/>
        <a:p>
          <a:r>
            <a:rPr lang="cs-CZ" dirty="0" smtClean="0">
              <a:solidFill>
                <a:schemeClr val="tx1"/>
              </a:solidFill>
            </a:rPr>
            <a:t>261</a:t>
          </a:r>
          <a:endParaRPr lang="cs-CZ" dirty="0">
            <a:solidFill>
              <a:schemeClr val="tx1"/>
            </a:solidFill>
          </a:endParaRPr>
        </a:p>
      </dgm:t>
    </dgm:pt>
    <dgm:pt modelId="{3665CA1A-44C4-41B5-B785-1D0100F66686}" type="parTrans" cxnId="{EA4F13D5-D514-4925-8079-C1D2E7172549}">
      <dgm:prSet/>
      <dgm:spPr/>
      <dgm:t>
        <a:bodyPr/>
        <a:lstStyle/>
        <a:p>
          <a:endParaRPr lang="cs-CZ"/>
        </a:p>
      </dgm:t>
    </dgm:pt>
    <dgm:pt modelId="{70534D4E-3E96-4BC0-9AB4-64C95646900A}" type="sibTrans" cxnId="{EA4F13D5-D514-4925-8079-C1D2E7172549}">
      <dgm:prSet/>
      <dgm:spPr/>
      <dgm:t>
        <a:bodyPr/>
        <a:lstStyle/>
        <a:p>
          <a:endParaRPr lang="cs-CZ"/>
        </a:p>
      </dgm:t>
    </dgm:pt>
    <dgm:pt modelId="{E73857B5-B3AC-4367-B7BF-DD1F3C10E970}">
      <dgm:prSet phldrT="[Text]"/>
      <dgm:spPr/>
      <dgm:t>
        <a:bodyPr/>
        <a:lstStyle/>
        <a:p>
          <a:r>
            <a:rPr lang="cs-CZ" dirty="0" smtClean="0">
              <a:solidFill>
                <a:schemeClr val="tx1"/>
              </a:solidFill>
            </a:rPr>
            <a:t>S.R.O.</a:t>
          </a:r>
          <a:endParaRPr lang="cs-CZ" dirty="0">
            <a:solidFill>
              <a:schemeClr val="tx1"/>
            </a:solidFill>
          </a:endParaRPr>
        </a:p>
      </dgm:t>
    </dgm:pt>
    <dgm:pt modelId="{61DCBD93-A099-41C6-83F9-A9BEEA010E51}" type="parTrans" cxnId="{AE6B7245-24D7-4340-994E-64793084F460}">
      <dgm:prSet/>
      <dgm:spPr/>
      <dgm:t>
        <a:bodyPr/>
        <a:lstStyle/>
        <a:p>
          <a:endParaRPr lang="cs-CZ"/>
        </a:p>
      </dgm:t>
    </dgm:pt>
    <dgm:pt modelId="{38685F05-7C74-4FEE-B369-AF14AC5A81A6}" type="sibTrans" cxnId="{AE6B7245-24D7-4340-994E-64793084F460}">
      <dgm:prSet/>
      <dgm:spPr/>
      <dgm:t>
        <a:bodyPr/>
        <a:lstStyle/>
        <a:p>
          <a:endParaRPr lang="cs-CZ"/>
        </a:p>
      </dgm:t>
    </dgm:pt>
    <dgm:pt modelId="{D6A43AB0-40EF-4BD8-89E6-9C35C9F3CB9C}">
      <dgm:prSet phldrT="[Text]"/>
      <dgm:spPr/>
      <dgm:t>
        <a:bodyPr/>
        <a:lstStyle/>
        <a:p>
          <a:r>
            <a:rPr lang="cs-CZ" dirty="0" smtClean="0">
              <a:solidFill>
                <a:schemeClr val="tx1"/>
              </a:solidFill>
            </a:rPr>
            <a:t>99</a:t>
          </a:r>
          <a:endParaRPr lang="cs-CZ" dirty="0">
            <a:solidFill>
              <a:schemeClr val="tx1"/>
            </a:solidFill>
          </a:endParaRPr>
        </a:p>
      </dgm:t>
    </dgm:pt>
    <dgm:pt modelId="{BE0D0BC1-0D14-4CBB-9BC7-C32486B75818}" type="parTrans" cxnId="{3E7BF617-CDC4-449B-B08E-E1D6D5BE2515}">
      <dgm:prSet/>
      <dgm:spPr/>
      <dgm:t>
        <a:bodyPr/>
        <a:lstStyle/>
        <a:p>
          <a:endParaRPr lang="cs-CZ"/>
        </a:p>
      </dgm:t>
    </dgm:pt>
    <dgm:pt modelId="{2543C6EA-CA81-4A72-A148-927E1F919CB9}" type="sibTrans" cxnId="{3E7BF617-CDC4-449B-B08E-E1D6D5BE2515}">
      <dgm:prSet/>
      <dgm:spPr/>
      <dgm:t>
        <a:bodyPr/>
        <a:lstStyle/>
        <a:p>
          <a:endParaRPr lang="cs-CZ"/>
        </a:p>
      </dgm:t>
    </dgm:pt>
    <dgm:pt modelId="{62DED5AF-E18B-40A0-B62E-F9DC8752A366}">
      <dgm:prSet phldrT="[Text]" custT="1"/>
      <dgm:spPr>
        <a:noFill/>
        <a:ln>
          <a:noFill/>
        </a:ln>
        <a:effectLst>
          <a:outerShdw blurRad="50800" dist="50800" dir="5400000" algn="ctr" rotWithShape="0">
            <a:srgbClr val="000000">
              <a:alpha val="0"/>
            </a:srgbClr>
          </a:outerShdw>
        </a:effectLst>
      </dgm:spPr>
      <dgm:t>
        <a:bodyPr/>
        <a:lstStyle/>
        <a:p>
          <a:r>
            <a:rPr lang="cs-CZ" sz="100" dirty="0" smtClean="0">
              <a:solidFill>
                <a:srgbClr val="FFFF00">
                  <a:alpha val="33000"/>
                </a:srgbClr>
              </a:solidFill>
            </a:rPr>
            <a:t>OK</a:t>
          </a:r>
          <a:endParaRPr lang="cs-CZ" sz="100" dirty="0">
            <a:solidFill>
              <a:srgbClr val="FFFF00">
                <a:alpha val="33000"/>
              </a:srgbClr>
            </a:solidFill>
          </a:endParaRPr>
        </a:p>
      </dgm:t>
    </dgm:pt>
    <dgm:pt modelId="{482BC997-CF50-40C2-B4BE-0F9F3BD62F60}" type="sibTrans" cxnId="{EC0569F7-14DD-4B25-AECD-E2326E65A1C4}">
      <dgm:prSet/>
      <dgm:spPr/>
      <dgm:t>
        <a:bodyPr/>
        <a:lstStyle/>
        <a:p>
          <a:endParaRPr lang="cs-CZ"/>
        </a:p>
      </dgm:t>
    </dgm:pt>
    <dgm:pt modelId="{AC80519C-ACE7-4DD6-B195-DB2AC230D4D4}" type="parTrans" cxnId="{EC0569F7-14DD-4B25-AECD-E2326E65A1C4}">
      <dgm:prSet/>
      <dgm:spPr/>
      <dgm:t>
        <a:bodyPr/>
        <a:lstStyle/>
        <a:p>
          <a:endParaRPr lang="cs-CZ"/>
        </a:p>
      </dgm:t>
    </dgm:pt>
    <dgm:pt modelId="{4A7570E7-441A-47EB-BF74-6A4D4E3DD92B}" type="pres">
      <dgm:prSet presAssocID="{9B270E66-2BFE-4165-AF8D-5CE94A05A9B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6BF67A33-3493-4DE3-81C1-424AC9AC4862}" type="pres">
      <dgm:prSet presAssocID="{62DED5AF-E18B-40A0-B62E-F9DC8752A366}" presName="root1" presStyleCnt="0"/>
      <dgm:spPr/>
    </dgm:pt>
    <dgm:pt modelId="{1FC49E3C-9A98-4F8D-B39E-6789A8993149}" type="pres">
      <dgm:prSet presAssocID="{62DED5AF-E18B-40A0-B62E-F9DC8752A36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9CC89E62-7525-49E4-86A3-F8E0BABE939C}" type="pres">
      <dgm:prSet presAssocID="{62DED5AF-E18B-40A0-B62E-F9DC8752A366}" presName="level2hierChild" presStyleCnt="0"/>
      <dgm:spPr/>
    </dgm:pt>
    <dgm:pt modelId="{A18ED5EF-554F-4D51-AAAB-FD719B6A03EA}" type="pres">
      <dgm:prSet presAssocID="{1E10A6ED-CBB5-43AA-A732-78CB6F693AA2}" presName="conn2-1" presStyleLbl="parChTrans1D2" presStyleIdx="0" presStyleCnt="2"/>
      <dgm:spPr/>
      <dgm:t>
        <a:bodyPr/>
        <a:lstStyle/>
        <a:p>
          <a:endParaRPr lang="cs-CZ"/>
        </a:p>
      </dgm:t>
    </dgm:pt>
    <dgm:pt modelId="{585A15E4-5C77-4828-81D8-4ED213049716}" type="pres">
      <dgm:prSet presAssocID="{1E10A6ED-CBB5-43AA-A732-78CB6F693AA2}" presName="connTx" presStyleLbl="parChTrans1D2" presStyleIdx="0" presStyleCnt="2"/>
      <dgm:spPr/>
      <dgm:t>
        <a:bodyPr/>
        <a:lstStyle/>
        <a:p>
          <a:endParaRPr lang="cs-CZ"/>
        </a:p>
      </dgm:t>
    </dgm:pt>
    <dgm:pt modelId="{7F17BD3E-0349-4772-80BB-71E15F50C13C}" type="pres">
      <dgm:prSet presAssocID="{796BDC33-19C1-4756-96DE-334EF8A8D7C5}" presName="root2" presStyleCnt="0"/>
      <dgm:spPr/>
    </dgm:pt>
    <dgm:pt modelId="{F6E66DB5-9316-4678-9080-8D51854A80A3}" type="pres">
      <dgm:prSet presAssocID="{796BDC33-19C1-4756-96DE-334EF8A8D7C5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143C781E-7920-4AD0-A373-5DF7FBD95319}" type="pres">
      <dgm:prSet presAssocID="{796BDC33-19C1-4756-96DE-334EF8A8D7C5}" presName="level3hierChild" presStyleCnt="0"/>
      <dgm:spPr/>
    </dgm:pt>
    <dgm:pt modelId="{C3790E8E-0791-4F85-A0BC-88DA98E9C2BC}" type="pres">
      <dgm:prSet presAssocID="{3665CA1A-44C4-41B5-B785-1D0100F66686}" presName="conn2-1" presStyleLbl="parChTrans1D3" presStyleIdx="0" presStyleCnt="2"/>
      <dgm:spPr/>
      <dgm:t>
        <a:bodyPr/>
        <a:lstStyle/>
        <a:p>
          <a:endParaRPr lang="cs-CZ"/>
        </a:p>
      </dgm:t>
    </dgm:pt>
    <dgm:pt modelId="{B0CECD2B-BCE3-42E4-8C4B-05567FD8C5E5}" type="pres">
      <dgm:prSet presAssocID="{3665CA1A-44C4-41B5-B785-1D0100F66686}" presName="connTx" presStyleLbl="parChTrans1D3" presStyleIdx="0" presStyleCnt="2"/>
      <dgm:spPr/>
      <dgm:t>
        <a:bodyPr/>
        <a:lstStyle/>
        <a:p>
          <a:endParaRPr lang="cs-CZ"/>
        </a:p>
      </dgm:t>
    </dgm:pt>
    <dgm:pt modelId="{AA649FD4-3D0B-4D3A-80EF-9C78FB9233A4}" type="pres">
      <dgm:prSet presAssocID="{992F2167-6900-4253-89C7-30605D3B3A48}" presName="root2" presStyleCnt="0"/>
      <dgm:spPr/>
    </dgm:pt>
    <dgm:pt modelId="{D3A87056-727E-4E76-9494-7EFE3A0C9E10}" type="pres">
      <dgm:prSet presAssocID="{992F2167-6900-4253-89C7-30605D3B3A48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93EA92A2-E913-4FD8-AD71-BF935B85958C}" type="pres">
      <dgm:prSet presAssocID="{992F2167-6900-4253-89C7-30605D3B3A48}" presName="level3hierChild" presStyleCnt="0"/>
      <dgm:spPr/>
    </dgm:pt>
    <dgm:pt modelId="{642E9BBE-93B3-4C0E-9BEE-F57E81FB5B55}" type="pres">
      <dgm:prSet presAssocID="{61DCBD93-A099-41C6-83F9-A9BEEA010E51}" presName="conn2-1" presStyleLbl="parChTrans1D2" presStyleIdx="1" presStyleCnt="2"/>
      <dgm:spPr/>
      <dgm:t>
        <a:bodyPr/>
        <a:lstStyle/>
        <a:p>
          <a:endParaRPr lang="cs-CZ"/>
        </a:p>
      </dgm:t>
    </dgm:pt>
    <dgm:pt modelId="{E5557C43-526C-4BB8-97F5-1EEE87881277}" type="pres">
      <dgm:prSet presAssocID="{61DCBD93-A099-41C6-83F9-A9BEEA010E51}" presName="connTx" presStyleLbl="parChTrans1D2" presStyleIdx="1" presStyleCnt="2"/>
      <dgm:spPr/>
      <dgm:t>
        <a:bodyPr/>
        <a:lstStyle/>
        <a:p>
          <a:endParaRPr lang="cs-CZ"/>
        </a:p>
      </dgm:t>
    </dgm:pt>
    <dgm:pt modelId="{5CC11C76-CA06-4389-A8BD-A846BB3CD3C7}" type="pres">
      <dgm:prSet presAssocID="{E73857B5-B3AC-4367-B7BF-DD1F3C10E970}" presName="root2" presStyleCnt="0"/>
      <dgm:spPr/>
    </dgm:pt>
    <dgm:pt modelId="{FB49C21C-0DED-4FD0-9205-EA0960C6E4E2}" type="pres">
      <dgm:prSet presAssocID="{E73857B5-B3AC-4367-B7BF-DD1F3C10E970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35CDB6A9-21F8-4956-8394-65C7868B6FEF}" type="pres">
      <dgm:prSet presAssocID="{E73857B5-B3AC-4367-B7BF-DD1F3C10E970}" presName="level3hierChild" presStyleCnt="0"/>
      <dgm:spPr/>
    </dgm:pt>
    <dgm:pt modelId="{BD16825A-BD92-4C88-8BC9-D7A6122BD795}" type="pres">
      <dgm:prSet presAssocID="{BE0D0BC1-0D14-4CBB-9BC7-C32486B75818}" presName="conn2-1" presStyleLbl="parChTrans1D3" presStyleIdx="1" presStyleCnt="2"/>
      <dgm:spPr/>
      <dgm:t>
        <a:bodyPr/>
        <a:lstStyle/>
        <a:p>
          <a:endParaRPr lang="cs-CZ"/>
        </a:p>
      </dgm:t>
    </dgm:pt>
    <dgm:pt modelId="{ABA5F073-3C1B-457F-A37F-87A9AF45A5BA}" type="pres">
      <dgm:prSet presAssocID="{BE0D0BC1-0D14-4CBB-9BC7-C32486B75818}" presName="connTx" presStyleLbl="parChTrans1D3" presStyleIdx="1" presStyleCnt="2"/>
      <dgm:spPr/>
      <dgm:t>
        <a:bodyPr/>
        <a:lstStyle/>
        <a:p>
          <a:endParaRPr lang="cs-CZ"/>
        </a:p>
      </dgm:t>
    </dgm:pt>
    <dgm:pt modelId="{80F03F9E-6AD2-44C2-A6A7-5B33F47AF18B}" type="pres">
      <dgm:prSet presAssocID="{D6A43AB0-40EF-4BD8-89E6-9C35C9F3CB9C}" presName="root2" presStyleCnt="0"/>
      <dgm:spPr/>
    </dgm:pt>
    <dgm:pt modelId="{158D4F40-6B0D-4CC4-AD12-9CF1CB57E749}" type="pres">
      <dgm:prSet presAssocID="{D6A43AB0-40EF-4BD8-89E6-9C35C9F3CB9C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612CECB5-8AA2-4BB8-A599-8475DF63AFB5}" type="pres">
      <dgm:prSet presAssocID="{D6A43AB0-40EF-4BD8-89E6-9C35C9F3CB9C}" presName="level3hierChild" presStyleCnt="0"/>
      <dgm:spPr/>
    </dgm:pt>
  </dgm:ptLst>
  <dgm:cxnLst>
    <dgm:cxn modelId="{EA4F13D5-D514-4925-8079-C1D2E7172549}" srcId="{796BDC33-19C1-4756-96DE-334EF8A8D7C5}" destId="{992F2167-6900-4253-89C7-30605D3B3A48}" srcOrd="0" destOrd="0" parTransId="{3665CA1A-44C4-41B5-B785-1D0100F66686}" sibTransId="{70534D4E-3E96-4BC0-9AB4-64C95646900A}"/>
    <dgm:cxn modelId="{3074BB32-C970-431D-BE87-9EE570311EE8}" type="presOf" srcId="{D6A43AB0-40EF-4BD8-89E6-9C35C9F3CB9C}" destId="{158D4F40-6B0D-4CC4-AD12-9CF1CB57E749}" srcOrd="0" destOrd="0" presId="urn:microsoft.com/office/officeart/2005/8/layout/hierarchy2"/>
    <dgm:cxn modelId="{EC0569F7-14DD-4B25-AECD-E2326E65A1C4}" srcId="{9B270E66-2BFE-4165-AF8D-5CE94A05A9BB}" destId="{62DED5AF-E18B-40A0-B62E-F9DC8752A366}" srcOrd="0" destOrd="0" parTransId="{AC80519C-ACE7-4DD6-B195-DB2AC230D4D4}" sibTransId="{482BC997-CF50-40C2-B4BE-0F9F3BD62F60}"/>
    <dgm:cxn modelId="{EF07A3C9-CD1B-4DCD-B961-4F625F234FF1}" type="presOf" srcId="{1E10A6ED-CBB5-43AA-A732-78CB6F693AA2}" destId="{A18ED5EF-554F-4D51-AAAB-FD719B6A03EA}" srcOrd="0" destOrd="0" presId="urn:microsoft.com/office/officeart/2005/8/layout/hierarchy2"/>
    <dgm:cxn modelId="{3E7BF617-CDC4-449B-B08E-E1D6D5BE2515}" srcId="{E73857B5-B3AC-4367-B7BF-DD1F3C10E970}" destId="{D6A43AB0-40EF-4BD8-89E6-9C35C9F3CB9C}" srcOrd="0" destOrd="0" parTransId="{BE0D0BC1-0D14-4CBB-9BC7-C32486B75818}" sibTransId="{2543C6EA-CA81-4A72-A148-927E1F919CB9}"/>
    <dgm:cxn modelId="{E1B0AA8E-8819-46AD-BBD4-18C91AA4535E}" type="presOf" srcId="{3665CA1A-44C4-41B5-B785-1D0100F66686}" destId="{B0CECD2B-BCE3-42E4-8C4B-05567FD8C5E5}" srcOrd="1" destOrd="0" presId="urn:microsoft.com/office/officeart/2005/8/layout/hierarchy2"/>
    <dgm:cxn modelId="{12AAA8FE-1990-4F1B-B08E-7632D20588BD}" type="presOf" srcId="{992F2167-6900-4253-89C7-30605D3B3A48}" destId="{D3A87056-727E-4E76-9494-7EFE3A0C9E10}" srcOrd="0" destOrd="0" presId="urn:microsoft.com/office/officeart/2005/8/layout/hierarchy2"/>
    <dgm:cxn modelId="{203739A1-8D57-4266-A640-B1262FBD605A}" type="presOf" srcId="{9B270E66-2BFE-4165-AF8D-5CE94A05A9BB}" destId="{4A7570E7-441A-47EB-BF74-6A4D4E3DD92B}" srcOrd="0" destOrd="0" presId="urn:microsoft.com/office/officeart/2005/8/layout/hierarchy2"/>
    <dgm:cxn modelId="{90508EA1-3EE1-4D35-9437-8478E02E424D}" type="presOf" srcId="{62DED5AF-E18B-40A0-B62E-F9DC8752A366}" destId="{1FC49E3C-9A98-4F8D-B39E-6789A8993149}" srcOrd="0" destOrd="0" presId="urn:microsoft.com/office/officeart/2005/8/layout/hierarchy2"/>
    <dgm:cxn modelId="{B036F6EE-41BF-4810-9B2B-8803307B7667}" type="presOf" srcId="{1E10A6ED-CBB5-43AA-A732-78CB6F693AA2}" destId="{585A15E4-5C77-4828-81D8-4ED213049716}" srcOrd="1" destOrd="0" presId="urn:microsoft.com/office/officeart/2005/8/layout/hierarchy2"/>
    <dgm:cxn modelId="{98357F50-8508-45DC-B245-338293978227}" type="presOf" srcId="{796BDC33-19C1-4756-96DE-334EF8A8D7C5}" destId="{F6E66DB5-9316-4678-9080-8D51854A80A3}" srcOrd="0" destOrd="0" presId="urn:microsoft.com/office/officeart/2005/8/layout/hierarchy2"/>
    <dgm:cxn modelId="{AF69EC09-AD79-44C5-9C64-41F56D760FC8}" type="presOf" srcId="{E73857B5-B3AC-4367-B7BF-DD1F3C10E970}" destId="{FB49C21C-0DED-4FD0-9205-EA0960C6E4E2}" srcOrd="0" destOrd="0" presId="urn:microsoft.com/office/officeart/2005/8/layout/hierarchy2"/>
    <dgm:cxn modelId="{BEB98A3E-D382-4E73-AB6A-99018938498E}" type="presOf" srcId="{61DCBD93-A099-41C6-83F9-A9BEEA010E51}" destId="{642E9BBE-93B3-4C0E-9BEE-F57E81FB5B55}" srcOrd="0" destOrd="0" presId="urn:microsoft.com/office/officeart/2005/8/layout/hierarchy2"/>
    <dgm:cxn modelId="{F07A6EC3-01A8-4EEE-B67B-1BD5A45284E0}" type="presOf" srcId="{61DCBD93-A099-41C6-83F9-A9BEEA010E51}" destId="{E5557C43-526C-4BB8-97F5-1EEE87881277}" srcOrd="1" destOrd="0" presId="urn:microsoft.com/office/officeart/2005/8/layout/hierarchy2"/>
    <dgm:cxn modelId="{E0E0BEDB-EADE-401A-8A4F-0171F082F1E3}" type="presOf" srcId="{BE0D0BC1-0D14-4CBB-9BC7-C32486B75818}" destId="{ABA5F073-3C1B-457F-A37F-87A9AF45A5BA}" srcOrd="1" destOrd="0" presId="urn:microsoft.com/office/officeart/2005/8/layout/hierarchy2"/>
    <dgm:cxn modelId="{AE6B7245-24D7-4340-994E-64793084F460}" srcId="{62DED5AF-E18B-40A0-B62E-F9DC8752A366}" destId="{E73857B5-B3AC-4367-B7BF-DD1F3C10E970}" srcOrd="1" destOrd="0" parTransId="{61DCBD93-A099-41C6-83F9-A9BEEA010E51}" sibTransId="{38685F05-7C74-4FEE-B369-AF14AC5A81A6}"/>
    <dgm:cxn modelId="{2D4A7BF4-2E7A-410F-90C2-E45A346D5F70}" srcId="{62DED5AF-E18B-40A0-B62E-F9DC8752A366}" destId="{796BDC33-19C1-4756-96DE-334EF8A8D7C5}" srcOrd="0" destOrd="0" parTransId="{1E10A6ED-CBB5-43AA-A732-78CB6F693AA2}" sibTransId="{EEC7831D-18E1-4884-AF6C-4A90C49D8952}"/>
    <dgm:cxn modelId="{D927DD05-B9B5-4B04-8BCE-75A17B3EE0E8}" type="presOf" srcId="{3665CA1A-44C4-41B5-B785-1D0100F66686}" destId="{C3790E8E-0791-4F85-A0BC-88DA98E9C2BC}" srcOrd="0" destOrd="0" presId="urn:microsoft.com/office/officeart/2005/8/layout/hierarchy2"/>
    <dgm:cxn modelId="{D2B0D115-67CA-4F5C-8A22-04FB14DCC3E6}" type="presOf" srcId="{BE0D0BC1-0D14-4CBB-9BC7-C32486B75818}" destId="{BD16825A-BD92-4C88-8BC9-D7A6122BD795}" srcOrd="0" destOrd="0" presId="urn:microsoft.com/office/officeart/2005/8/layout/hierarchy2"/>
    <dgm:cxn modelId="{F25FA836-B36A-46F2-ABA0-22D036BD219C}" type="presParOf" srcId="{4A7570E7-441A-47EB-BF74-6A4D4E3DD92B}" destId="{6BF67A33-3493-4DE3-81C1-424AC9AC4862}" srcOrd="0" destOrd="0" presId="urn:microsoft.com/office/officeart/2005/8/layout/hierarchy2"/>
    <dgm:cxn modelId="{27FEC39D-4EFA-426A-87FD-244455344201}" type="presParOf" srcId="{6BF67A33-3493-4DE3-81C1-424AC9AC4862}" destId="{1FC49E3C-9A98-4F8D-B39E-6789A8993149}" srcOrd="0" destOrd="0" presId="urn:microsoft.com/office/officeart/2005/8/layout/hierarchy2"/>
    <dgm:cxn modelId="{9303E8EE-06F5-4B83-ABD7-572EA6DC8767}" type="presParOf" srcId="{6BF67A33-3493-4DE3-81C1-424AC9AC4862}" destId="{9CC89E62-7525-49E4-86A3-F8E0BABE939C}" srcOrd="1" destOrd="0" presId="urn:microsoft.com/office/officeart/2005/8/layout/hierarchy2"/>
    <dgm:cxn modelId="{DBB2A7EC-03EE-436D-B70D-CF2A62998900}" type="presParOf" srcId="{9CC89E62-7525-49E4-86A3-F8E0BABE939C}" destId="{A18ED5EF-554F-4D51-AAAB-FD719B6A03EA}" srcOrd="0" destOrd="0" presId="urn:microsoft.com/office/officeart/2005/8/layout/hierarchy2"/>
    <dgm:cxn modelId="{D7511BA7-0AB3-43DB-9149-5807A0FD008B}" type="presParOf" srcId="{A18ED5EF-554F-4D51-AAAB-FD719B6A03EA}" destId="{585A15E4-5C77-4828-81D8-4ED213049716}" srcOrd="0" destOrd="0" presId="urn:microsoft.com/office/officeart/2005/8/layout/hierarchy2"/>
    <dgm:cxn modelId="{14BD226C-ACC8-4371-A97D-013B27312F0B}" type="presParOf" srcId="{9CC89E62-7525-49E4-86A3-F8E0BABE939C}" destId="{7F17BD3E-0349-4772-80BB-71E15F50C13C}" srcOrd="1" destOrd="0" presId="urn:microsoft.com/office/officeart/2005/8/layout/hierarchy2"/>
    <dgm:cxn modelId="{863A351D-EC58-4E2A-8174-7951289FB132}" type="presParOf" srcId="{7F17BD3E-0349-4772-80BB-71E15F50C13C}" destId="{F6E66DB5-9316-4678-9080-8D51854A80A3}" srcOrd="0" destOrd="0" presId="urn:microsoft.com/office/officeart/2005/8/layout/hierarchy2"/>
    <dgm:cxn modelId="{5A8DB910-983E-40A8-A39E-AD750A2BA1D1}" type="presParOf" srcId="{7F17BD3E-0349-4772-80BB-71E15F50C13C}" destId="{143C781E-7920-4AD0-A373-5DF7FBD95319}" srcOrd="1" destOrd="0" presId="urn:microsoft.com/office/officeart/2005/8/layout/hierarchy2"/>
    <dgm:cxn modelId="{088E3569-FE81-4CA2-8306-D440E98AD188}" type="presParOf" srcId="{143C781E-7920-4AD0-A373-5DF7FBD95319}" destId="{C3790E8E-0791-4F85-A0BC-88DA98E9C2BC}" srcOrd="0" destOrd="0" presId="urn:microsoft.com/office/officeart/2005/8/layout/hierarchy2"/>
    <dgm:cxn modelId="{AC3EB730-2879-493A-9869-315C07AD2BA3}" type="presParOf" srcId="{C3790E8E-0791-4F85-A0BC-88DA98E9C2BC}" destId="{B0CECD2B-BCE3-42E4-8C4B-05567FD8C5E5}" srcOrd="0" destOrd="0" presId="urn:microsoft.com/office/officeart/2005/8/layout/hierarchy2"/>
    <dgm:cxn modelId="{C4003558-498C-423A-BCB8-40A42C463EAB}" type="presParOf" srcId="{143C781E-7920-4AD0-A373-5DF7FBD95319}" destId="{AA649FD4-3D0B-4D3A-80EF-9C78FB9233A4}" srcOrd="1" destOrd="0" presId="urn:microsoft.com/office/officeart/2005/8/layout/hierarchy2"/>
    <dgm:cxn modelId="{90C1C35C-A60B-4AE7-917B-60ADF894F924}" type="presParOf" srcId="{AA649FD4-3D0B-4D3A-80EF-9C78FB9233A4}" destId="{D3A87056-727E-4E76-9494-7EFE3A0C9E10}" srcOrd="0" destOrd="0" presId="urn:microsoft.com/office/officeart/2005/8/layout/hierarchy2"/>
    <dgm:cxn modelId="{0265F093-2147-4499-8E1C-7579605716FC}" type="presParOf" srcId="{AA649FD4-3D0B-4D3A-80EF-9C78FB9233A4}" destId="{93EA92A2-E913-4FD8-AD71-BF935B85958C}" srcOrd="1" destOrd="0" presId="urn:microsoft.com/office/officeart/2005/8/layout/hierarchy2"/>
    <dgm:cxn modelId="{E30F55C0-219E-4C52-AFE2-58EFFD253C29}" type="presParOf" srcId="{9CC89E62-7525-49E4-86A3-F8E0BABE939C}" destId="{642E9BBE-93B3-4C0E-9BEE-F57E81FB5B55}" srcOrd="2" destOrd="0" presId="urn:microsoft.com/office/officeart/2005/8/layout/hierarchy2"/>
    <dgm:cxn modelId="{1A5AAB47-BB59-4D29-AFEA-5AB2462585AC}" type="presParOf" srcId="{642E9BBE-93B3-4C0E-9BEE-F57E81FB5B55}" destId="{E5557C43-526C-4BB8-97F5-1EEE87881277}" srcOrd="0" destOrd="0" presId="urn:microsoft.com/office/officeart/2005/8/layout/hierarchy2"/>
    <dgm:cxn modelId="{16B7580C-6977-452E-828A-D4FFF79F5FF7}" type="presParOf" srcId="{9CC89E62-7525-49E4-86A3-F8E0BABE939C}" destId="{5CC11C76-CA06-4389-A8BD-A846BB3CD3C7}" srcOrd="3" destOrd="0" presId="urn:microsoft.com/office/officeart/2005/8/layout/hierarchy2"/>
    <dgm:cxn modelId="{50F8219C-7215-4D3C-BB66-E46E6B7B779A}" type="presParOf" srcId="{5CC11C76-CA06-4389-A8BD-A846BB3CD3C7}" destId="{FB49C21C-0DED-4FD0-9205-EA0960C6E4E2}" srcOrd="0" destOrd="0" presId="urn:microsoft.com/office/officeart/2005/8/layout/hierarchy2"/>
    <dgm:cxn modelId="{B50CD713-C1C9-4CDE-A4D5-CDE75E6911DF}" type="presParOf" srcId="{5CC11C76-CA06-4389-A8BD-A846BB3CD3C7}" destId="{35CDB6A9-21F8-4956-8394-65C7868B6FEF}" srcOrd="1" destOrd="0" presId="urn:microsoft.com/office/officeart/2005/8/layout/hierarchy2"/>
    <dgm:cxn modelId="{01DD90FD-1A30-45F7-B13B-0D2635D00307}" type="presParOf" srcId="{35CDB6A9-21F8-4956-8394-65C7868B6FEF}" destId="{BD16825A-BD92-4C88-8BC9-D7A6122BD795}" srcOrd="0" destOrd="0" presId="urn:microsoft.com/office/officeart/2005/8/layout/hierarchy2"/>
    <dgm:cxn modelId="{0E0C8CE5-D7C5-440F-911A-4D58B46827D7}" type="presParOf" srcId="{BD16825A-BD92-4C88-8BC9-D7A6122BD795}" destId="{ABA5F073-3C1B-457F-A37F-87A9AF45A5BA}" srcOrd="0" destOrd="0" presId="urn:microsoft.com/office/officeart/2005/8/layout/hierarchy2"/>
    <dgm:cxn modelId="{C69A0C6F-72C9-4662-9F33-0AD112EE6D8A}" type="presParOf" srcId="{35CDB6A9-21F8-4956-8394-65C7868B6FEF}" destId="{80F03F9E-6AD2-44C2-A6A7-5B33F47AF18B}" srcOrd="1" destOrd="0" presId="urn:microsoft.com/office/officeart/2005/8/layout/hierarchy2"/>
    <dgm:cxn modelId="{B7FA24E6-96FD-4F38-9AE9-7BB597B4657A}" type="presParOf" srcId="{80F03F9E-6AD2-44C2-A6A7-5B33F47AF18B}" destId="{158D4F40-6B0D-4CC4-AD12-9CF1CB57E749}" srcOrd="0" destOrd="0" presId="urn:microsoft.com/office/officeart/2005/8/layout/hierarchy2"/>
    <dgm:cxn modelId="{3677F33D-16F4-4A9F-894B-BB00CE324006}" type="presParOf" srcId="{80F03F9E-6AD2-44C2-A6A7-5B33F47AF18B}" destId="{612CECB5-8AA2-4BB8-A599-8475DF63AFB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4356AD6-40DF-45DD-8B78-983E329EC77A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E39BDAF-B331-47A7-901A-4F0F15EF0ED7}">
      <dgm:prSet phldrT="[Text]" phldr="1"/>
      <dgm:spPr>
        <a:noFill/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cs-CZ" dirty="0"/>
        </a:p>
      </dgm:t>
    </dgm:pt>
    <dgm:pt modelId="{5B0FF4B0-18A6-418D-B521-734D4DBFBBE2}" type="parTrans" cxnId="{AE5FA441-5141-4999-84B7-E2E01C5F3BCE}">
      <dgm:prSet/>
      <dgm:spPr/>
      <dgm:t>
        <a:bodyPr/>
        <a:lstStyle/>
        <a:p>
          <a:endParaRPr lang="cs-CZ"/>
        </a:p>
      </dgm:t>
    </dgm:pt>
    <dgm:pt modelId="{E1B6BFF9-B426-40A3-BEFF-18AFD8B7A3B1}" type="sibTrans" cxnId="{AE5FA441-5141-4999-84B7-E2E01C5F3BCE}">
      <dgm:prSet/>
      <dgm:spPr/>
      <dgm:t>
        <a:bodyPr/>
        <a:lstStyle/>
        <a:p>
          <a:endParaRPr lang="cs-CZ"/>
        </a:p>
      </dgm:t>
    </dgm:pt>
    <dgm:pt modelId="{2D6AC95A-7309-41C0-ADC4-E59CAA3725EC}">
      <dgm:prSet phldrT="[Text]"/>
      <dgm:spPr/>
      <dgm:t>
        <a:bodyPr/>
        <a:lstStyle/>
        <a:p>
          <a:r>
            <a:rPr lang="cs-CZ" dirty="0" smtClean="0">
              <a:solidFill>
                <a:schemeClr val="tx1"/>
              </a:solidFill>
            </a:rPr>
            <a:t> AV</a:t>
          </a:r>
          <a:endParaRPr lang="cs-CZ" dirty="0">
            <a:solidFill>
              <a:schemeClr val="tx1"/>
            </a:solidFill>
          </a:endParaRPr>
        </a:p>
      </dgm:t>
    </dgm:pt>
    <dgm:pt modelId="{3938B5DB-F192-48E8-AF8B-6681EBA6DB40}" type="parTrans" cxnId="{613B0F83-A9FF-41FB-82FD-D88FA6610632}">
      <dgm:prSet/>
      <dgm:spPr/>
      <dgm:t>
        <a:bodyPr/>
        <a:lstStyle/>
        <a:p>
          <a:endParaRPr lang="cs-CZ"/>
        </a:p>
      </dgm:t>
    </dgm:pt>
    <dgm:pt modelId="{FC4077CC-240D-426B-9238-C669071266ED}" type="sibTrans" cxnId="{613B0F83-A9FF-41FB-82FD-D88FA6610632}">
      <dgm:prSet/>
      <dgm:spPr/>
      <dgm:t>
        <a:bodyPr/>
        <a:lstStyle/>
        <a:p>
          <a:endParaRPr lang="cs-CZ"/>
        </a:p>
      </dgm:t>
    </dgm:pt>
    <dgm:pt modelId="{614848DE-422D-46A8-A577-52A545EA2E44}">
      <dgm:prSet phldrT="[Text]"/>
      <dgm:spPr/>
      <dgm:t>
        <a:bodyPr/>
        <a:lstStyle/>
        <a:p>
          <a:r>
            <a:rPr lang="cs-CZ" dirty="0" smtClean="0">
              <a:solidFill>
                <a:schemeClr val="tx1"/>
              </a:solidFill>
            </a:rPr>
            <a:t>36</a:t>
          </a:r>
          <a:endParaRPr lang="cs-CZ" dirty="0">
            <a:solidFill>
              <a:schemeClr val="tx1"/>
            </a:solidFill>
          </a:endParaRPr>
        </a:p>
      </dgm:t>
    </dgm:pt>
    <dgm:pt modelId="{5A9D5A6B-E8E7-4F4B-80BC-DCAD0D505AEA}" type="parTrans" cxnId="{A758BA81-AA61-44F4-AA4C-2C4C7211CD36}">
      <dgm:prSet/>
      <dgm:spPr/>
      <dgm:t>
        <a:bodyPr/>
        <a:lstStyle/>
        <a:p>
          <a:endParaRPr lang="cs-CZ"/>
        </a:p>
      </dgm:t>
    </dgm:pt>
    <dgm:pt modelId="{67C0A7FA-9725-458D-8A8B-1D74794CEB5B}" type="sibTrans" cxnId="{A758BA81-AA61-44F4-AA4C-2C4C7211CD36}">
      <dgm:prSet/>
      <dgm:spPr/>
      <dgm:t>
        <a:bodyPr/>
        <a:lstStyle/>
        <a:p>
          <a:endParaRPr lang="cs-CZ"/>
        </a:p>
      </dgm:t>
    </dgm:pt>
    <dgm:pt modelId="{C4ED4DF0-B1AA-46BE-8146-CDE4B60244BD}" type="pres">
      <dgm:prSet presAssocID="{94356AD6-40DF-45DD-8B78-983E329EC77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933F9588-810D-4781-B982-37DCD606FFCF}" type="pres">
      <dgm:prSet presAssocID="{7E39BDAF-B331-47A7-901A-4F0F15EF0ED7}" presName="root1" presStyleCnt="0"/>
      <dgm:spPr/>
    </dgm:pt>
    <dgm:pt modelId="{2CAB0B2E-E9DC-40AE-922E-BB49873C9D87}" type="pres">
      <dgm:prSet presAssocID="{7E39BDAF-B331-47A7-901A-4F0F15EF0ED7}" presName="LevelOneTextNode" presStyleLbl="node0" presStyleIdx="0" presStyleCnt="1" custFlipHor="1" custScaleX="45148" custScaleY="13856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522C9464-7C90-4EAB-AE0E-D55470B33448}" type="pres">
      <dgm:prSet presAssocID="{7E39BDAF-B331-47A7-901A-4F0F15EF0ED7}" presName="level2hierChild" presStyleCnt="0"/>
      <dgm:spPr/>
    </dgm:pt>
    <dgm:pt modelId="{910F887D-5B94-4FEB-8709-27FFF370C2F0}" type="pres">
      <dgm:prSet presAssocID="{3938B5DB-F192-48E8-AF8B-6681EBA6DB40}" presName="conn2-1" presStyleLbl="parChTrans1D2" presStyleIdx="0" presStyleCnt="1"/>
      <dgm:spPr/>
      <dgm:t>
        <a:bodyPr/>
        <a:lstStyle/>
        <a:p>
          <a:endParaRPr lang="cs-CZ"/>
        </a:p>
      </dgm:t>
    </dgm:pt>
    <dgm:pt modelId="{803CE15B-EC38-4004-B162-C283A316A60C}" type="pres">
      <dgm:prSet presAssocID="{3938B5DB-F192-48E8-AF8B-6681EBA6DB40}" presName="connTx" presStyleLbl="parChTrans1D2" presStyleIdx="0" presStyleCnt="1"/>
      <dgm:spPr/>
      <dgm:t>
        <a:bodyPr/>
        <a:lstStyle/>
        <a:p>
          <a:endParaRPr lang="cs-CZ"/>
        </a:p>
      </dgm:t>
    </dgm:pt>
    <dgm:pt modelId="{7D10D39F-B2CE-4CB9-9CBD-8FE297D42DFC}" type="pres">
      <dgm:prSet presAssocID="{2D6AC95A-7309-41C0-ADC4-E59CAA3725EC}" presName="root2" presStyleCnt="0"/>
      <dgm:spPr/>
    </dgm:pt>
    <dgm:pt modelId="{40210E3D-BA6D-4CF5-9563-0A481AB2A8E9}" type="pres">
      <dgm:prSet presAssocID="{2D6AC95A-7309-41C0-ADC4-E59CAA3725EC}" presName="LevelTwoTextNode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990807E2-767E-4DF9-9AFE-FD56366CDCBB}" type="pres">
      <dgm:prSet presAssocID="{2D6AC95A-7309-41C0-ADC4-E59CAA3725EC}" presName="level3hierChild" presStyleCnt="0"/>
      <dgm:spPr/>
    </dgm:pt>
    <dgm:pt modelId="{A461D677-8A27-4421-9CF0-9AED878719EB}" type="pres">
      <dgm:prSet presAssocID="{5A9D5A6B-E8E7-4F4B-80BC-DCAD0D505AEA}" presName="conn2-1" presStyleLbl="parChTrans1D3" presStyleIdx="0" presStyleCnt="1"/>
      <dgm:spPr/>
      <dgm:t>
        <a:bodyPr/>
        <a:lstStyle/>
        <a:p>
          <a:endParaRPr lang="cs-CZ"/>
        </a:p>
      </dgm:t>
    </dgm:pt>
    <dgm:pt modelId="{D85E9054-3604-48A7-A223-084736008E4F}" type="pres">
      <dgm:prSet presAssocID="{5A9D5A6B-E8E7-4F4B-80BC-DCAD0D505AEA}" presName="connTx" presStyleLbl="parChTrans1D3" presStyleIdx="0" presStyleCnt="1"/>
      <dgm:spPr/>
      <dgm:t>
        <a:bodyPr/>
        <a:lstStyle/>
        <a:p>
          <a:endParaRPr lang="cs-CZ"/>
        </a:p>
      </dgm:t>
    </dgm:pt>
    <dgm:pt modelId="{13B09744-0E52-4CA0-96BA-8A300C3CBB60}" type="pres">
      <dgm:prSet presAssocID="{614848DE-422D-46A8-A577-52A545EA2E44}" presName="root2" presStyleCnt="0"/>
      <dgm:spPr/>
    </dgm:pt>
    <dgm:pt modelId="{65B2FFCF-ECE9-4764-AD5A-CB0B6D59567F}" type="pres">
      <dgm:prSet presAssocID="{614848DE-422D-46A8-A577-52A545EA2E44}" presName="LevelTwoTextNod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036A15DE-6BFF-48DA-A9B8-F7A52CDECAF3}" type="pres">
      <dgm:prSet presAssocID="{614848DE-422D-46A8-A577-52A545EA2E44}" presName="level3hierChild" presStyleCnt="0"/>
      <dgm:spPr/>
    </dgm:pt>
  </dgm:ptLst>
  <dgm:cxnLst>
    <dgm:cxn modelId="{E0636588-D91D-4ABC-A178-B38FB5BEE120}" type="presOf" srcId="{614848DE-422D-46A8-A577-52A545EA2E44}" destId="{65B2FFCF-ECE9-4764-AD5A-CB0B6D59567F}" srcOrd="0" destOrd="0" presId="urn:microsoft.com/office/officeart/2005/8/layout/hierarchy2"/>
    <dgm:cxn modelId="{105869A1-D8CB-487F-8EC6-461F77D4E287}" type="presOf" srcId="{3938B5DB-F192-48E8-AF8B-6681EBA6DB40}" destId="{910F887D-5B94-4FEB-8709-27FFF370C2F0}" srcOrd="0" destOrd="0" presId="urn:microsoft.com/office/officeart/2005/8/layout/hierarchy2"/>
    <dgm:cxn modelId="{89B9C213-A962-4E32-940F-7A41F0546062}" type="presOf" srcId="{3938B5DB-F192-48E8-AF8B-6681EBA6DB40}" destId="{803CE15B-EC38-4004-B162-C283A316A60C}" srcOrd="1" destOrd="0" presId="urn:microsoft.com/office/officeart/2005/8/layout/hierarchy2"/>
    <dgm:cxn modelId="{D10F9C85-ED7B-49EA-AF42-3A89411D996A}" type="presOf" srcId="{94356AD6-40DF-45DD-8B78-983E329EC77A}" destId="{C4ED4DF0-B1AA-46BE-8146-CDE4B60244BD}" srcOrd="0" destOrd="0" presId="urn:microsoft.com/office/officeart/2005/8/layout/hierarchy2"/>
    <dgm:cxn modelId="{AE5FA441-5141-4999-84B7-E2E01C5F3BCE}" srcId="{94356AD6-40DF-45DD-8B78-983E329EC77A}" destId="{7E39BDAF-B331-47A7-901A-4F0F15EF0ED7}" srcOrd="0" destOrd="0" parTransId="{5B0FF4B0-18A6-418D-B521-734D4DBFBBE2}" sibTransId="{E1B6BFF9-B426-40A3-BEFF-18AFD8B7A3B1}"/>
    <dgm:cxn modelId="{3F669E01-C14C-4C9F-8D96-7581E8E4227D}" type="presOf" srcId="{5A9D5A6B-E8E7-4F4B-80BC-DCAD0D505AEA}" destId="{D85E9054-3604-48A7-A223-084736008E4F}" srcOrd="1" destOrd="0" presId="urn:microsoft.com/office/officeart/2005/8/layout/hierarchy2"/>
    <dgm:cxn modelId="{A758BA81-AA61-44F4-AA4C-2C4C7211CD36}" srcId="{2D6AC95A-7309-41C0-ADC4-E59CAA3725EC}" destId="{614848DE-422D-46A8-A577-52A545EA2E44}" srcOrd="0" destOrd="0" parTransId="{5A9D5A6B-E8E7-4F4B-80BC-DCAD0D505AEA}" sibTransId="{67C0A7FA-9725-458D-8A8B-1D74794CEB5B}"/>
    <dgm:cxn modelId="{EE827050-E819-4C75-B17B-E2BD54A010D9}" type="presOf" srcId="{7E39BDAF-B331-47A7-901A-4F0F15EF0ED7}" destId="{2CAB0B2E-E9DC-40AE-922E-BB49873C9D87}" srcOrd="0" destOrd="0" presId="urn:microsoft.com/office/officeart/2005/8/layout/hierarchy2"/>
    <dgm:cxn modelId="{1108C155-7840-4D9E-9FDF-A8D8E89FF694}" type="presOf" srcId="{2D6AC95A-7309-41C0-ADC4-E59CAA3725EC}" destId="{40210E3D-BA6D-4CF5-9563-0A481AB2A8E9}" srcOrd="0" destOrd="0" presId="urn:microsoft.com/office/officeart/2005/8/layout/hierarchy2"/>
    <dgm:cxn modelId="{613B0F83-A9FF-41FB-82FD-D88FA6610632}" srcId="{7E39BDAF-B331-47A7-901A-4F0F15EF0ED7}" destId="{2D6AC95A-7309-41C0-ADC4-E59CAA3725EC}" srcOrd="0" destOrd="0" parTransId="{3938B5DB-F192-48E8-AF8B-6681EBA6DB40}" sibTransId="{FC4077CC-240D-426B-9238-C669071266ED}"/>
    <dgm:cxn modelId="{8BFF8FF3-E5A2-476E-A8AF-B614AE3EF70E}" type="presOf" srcId="{5A9D5A6B-E8E7-4F4B-80BC-DCAD0D505AEA}" destId="{A461D677-8A27-4421-9CF0-9AED878719EB}" srcOrd="0" destOrd="0" presId="urn:microsoft.com/office/officeart/2005/8/layout/hierarchy2"/>
    <dgm:cxn modelId="{5008B24E-151B-4E80-8FCC-951262AF6708}" type="presParOf" srcId="{C4ED4DF0-B1AA-46BE-8146-CDE4B60244BD}" destId="{933F9588-810D-4781-B982-37DCD606FFCF}" srcOrd="0" destOrd="0" presId="urn:microsoft.com/office/officeart/2005/8/layout/hierarchy2"/>
    <dgm:cxn modelId="{0F1A3DFA-CDC6-45D9-844D-784CC4C7BE23}" type="presParOf" srcId="{933F9588-810D-4781-B982-37DCD606FFCF}" destId="{2CAB0B2E-E9DC-40AE-922E-BB49873C9D87}" srcOrd="0" destOrd="0" presId="urn:microsoft.com/office/officeart/2005/8/layout/hierarchy2"/>
    <dgm:cxn modelId="{148D5C9A-6FDF-4887-98E1-EF7C757A9A08}" type="presParOf" srcId="{933F9588-810D-4781-B982-37DCD606FFCF}" destId="{522C9464-7C90-4EAB-AE0E-D55470B33448}" srcOrd="1" destOrd="0" presId="urn:microsoft.com/office/officeart/2005/8/layout/hierarchy2"/>
    <dgm:cxn modelId="{26A80FAD-0290-42BF-9FD7-51D8734C3D10}" type="presParOf" srcId="{522C9464-7C90-4EAB-AE0E-D55470B33448}" destId="{910F887D-5B94-4FEB-8709-27FFF370C2F0}" srcOrd="0" destOrd="0" presId="urn:microsoft.com/office/officeart/2005/8/layout/hierarchy2"/>
    <dgm:cxn modelId="{BBE309C9-DEFC-4A0B-822F-A8B70EA05C16}" type="presParOf" srcId="{910F887D-5B94-4FEB-8709-27FFF370C2F0}" destId="{803CE15B-EC38-4004-B162-C283A316A60C}" srcOrd="0" destOrd="0" presId="urn:microsoft.com/office/officeart/2005/8/layout/hierarchy2"/>
    <dgm:cxn modelId="{475EAFD1-8B37-4768-AADF-6A7B99F88FCB}" type="presParOf" srcId="{522C9464-7C90-4EAB-AE0E-D55470B33448}" destId="{7D10D39F-B2CE-4CB9-9CBD-8FE297D42DFC}" srcOrd="1" destOrd="0" presId="urn:microsoft.com/office/officeart/2005/8/layout/hierarchy2"/>
    <dgm:cxn modelId="{69BB6A84-95F6-4A90-86B3-BA55FD337F32}" type="presParOf" srcId="{7D10D39F-B2CE-4CB9-9CBD-8FE297D42DFC}" destId="{40210E3D-BA6D-4CF5-9563-0A481AB2A8E9}" srcOrd="0" destOrd="0" presId="urn:microsoft.com/office/officeart/2005/8/layout/hierarchy2"/>
    <dgm:cxn modelId="{31C490FF-C093-4FE9-A8D5-7BD3ED950A6C}" type="presParOf" srcId="{7D10D39F-B2CE-4CB9-9CBD-8FE297D42DFC}" destId="{990807E2-767E-4DF9-9AFE-FD56366CDCBB}" srcOrd="1" destOrd="0" presId="urn:microsoft.com/office/officeart/2005/8/layout/hierarchy2"/>
    <dgm:cxn modelId="{A5423E2F-0F4F-4622-9997-75BC5766BCD0}" type="presParOf" srcId="{990807E2-767E-4DF9-9AFE-FD56366CDCBB}" destId="{A461D677-8A27-4421-9CF0-9AED878719EB}" srcOrd="0" destOrd="0" presId="urn:microsoft.com/office/officeart/2005/8/layout/hierarchy2"/>
    <dgm:cxn modelId="{3CBEF96B-8988-4AE6-B966-A6ECD50DDFB1}" type="presParOf" srcId="{A461D677-8A27-4421-9CF0-9AED878719EB}" destId="{D85E9054-3604-48A7-A223-084736008E4F}" srcOrd="0" destOrd="0" presId="urn:microsoft.com/office/officeart/2005/8/layout/hierarchy2"/>
    <dgm:cxn modelId="{FDE796A5-2CAC-45F5-AF21-26BF7FBCDECE}" type="presParOf" srcId="{990807E2-767E-4DF9-9AFE-FD56366CDCBB}" destId="{13B09744-0E52-4CA0-96BA-8A300C3CBB60}" srcOrd="1" destOrd="0" presId="urn:microsoft.com/office/officeart/2005/8/layout/hierarchy2"/>
    <dgm:cxn modelId="{D97FC5E7-9DB3-4DA0-B9D1-D65B16C99E24}" type="presParOf" srcId="{13B09744-0E52-4CA0-96BA-8A300C3CBB60}" destId="{65B2FFCF-ECE9-4764-AD5A-CB0B6D59567F}" srcOrd="0" destOrd="0" presId="urn:microsoft.com/office/officeart/2005/8/layout/hierarchy2"/>
    <dgm:cxn modelId="{285FBF51-8FE3-4ACD-A992-BEDC0F43883A}" type="presParOf" srcId="{13B09744-0E52-4CA0-96BA-8A300C3CBB60}" destId="{036A15DE-6BFF-48DA-A9B8-F7A52CDECAF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9ABE7AD-9687-43B3-8EA8-3531CEB0721A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92749291-4E93-4BE4-872F-DA46AC13DF33}">
      <dgm:prSet phldrT="[Text]"/>
      <dgm:spPr>
        <a:solidFill>
          <a:srgbClr val="FFFF00">
            <a:alpha val="64000"/>
          </a:srgbClr>
        </a:solidFill>
      </dgm:spPr>
      <dgm:t>
        <a:bodyPr/>
        <a:lstStyle/>
        <a:p>
          <a:r>
            <a:rPr lang="cs-CZ" dirty="0" smtClean="0">
              <a:solidFill>
                <a:schemeClr val="tx1"/>
              </a:solidFill>
            </a:rPr>
            <a:t>A</a:t>
          </a:r>
          <a:endParaRPr lang="cs-CZ" dirty="0">
            <a:solidFill>
              <a:schemeClr val="tx1"/>
            </a:solidFill>
          </a:endParaRPr>
        </a:p>
      </dgm:t>
    </dgm:pt>
    <dgm:pt modelId="{A9B08AFC-E2D0-4D9C-BB4F-8F54BED2A7D0}" type="parTrans" cxnId="{33BA54C3-5098-478B-9B00-63D3DE9FF493}">
      <dgm:prSet/>
      <dgm:spPr/>
      <dgm:t>
        <a:bodyPr/>
        <a:lstStyle/>
        <a:p>
          <a:endParaRPr lang="cs-CZ"/>
        </a:p>
      </dgm:t>
    </dgm:pt>
    <dgm:pt modelId="{AB15427A-5B2B-48D2-B727-E26FEC9B0062}" type="sibTrans" cxnId="{33BA54C3-5098-478B-9B00-63D3DE9FF493}">
      <dgm:prSet/>
      <dgm:spPr/>
      <dgm:t>
        <a:bodyPr/>
        <a:lstStyle/>
        <a:p>
          <a:endParaRPr lang="cs-CZ"/>
        </a:p>
      </dgm:t>
    </dgm:pt>
    <dgm:pt modelId="{7D1CD09E-3E03-4E50-B7D3-9919C0790D5E}">
      <dgm:prSet phldrT="[Text]"/>
      <dgm:spPr/>
      <dgm:t>
        <a:bodyPr/>
        <a:lstStyle/>
        <a:p>
          <a:r>
            <a:rPr lang="cs-CZ" dirty="0" smtClean="0"/>
            <a:t>E</a:t>
          </a:r>
          <a:endParaRPr lang="cs-CZ" dirty="0"/>
        </a:p>
      </dgm:t>
    </dgm:pt>
    <dgm:pt modelId="{774636FA-60B3-4C59-8F2F-26E176EEC3C5}" type="parTrans" cxnId="{1688715E-A146-4450-99ED-EC94694C34DF}">
      <dgm:prSet/>
      <dgm:spPr/>
      <dgm:t>
        <a:bodyPr/>
        <a:lstStyle/>
        <a:p>
          <a:endParaRPr lang="cs-CZ"/>
        </a:p>
      </dgm:t>
    </dgm:pt>
    <dgm:pt modelId="{0B8FD3B7-B067-444D-9E3B-1C4C750C0E99}" type="sibTrans" cxnId="{1688715E-A146-4450-99ED-EC94694C34DF}">
      <dgm:prSet/>
      <dgm:spPr/>
      <dgm:t>
        <a:bodyPr/>
        <a:lstStyle/>
        <a:p>
          <a:endParaRPr lang="cs-CZ"/>
        </a:p>
      </dgm:t>
    </dgm:pt>
    <dgm:pt modelId="{57E23878-0024-4FCF-88E1-56FBEBC036D7}">
      <dgm:prSet phldrT="[Text]"/>
      <dgm:spPr/>
      <dgm:t>
        <a:bodyPr/>
        <a:lstStyle/>
        <a:p>
          <a:r>
            <a:rPr lang="cs-CZ" dirty="0" smtClean="0"/>
            <a:t>D</a:t>
          </a:r>
          <a:endParaRPr lang="cs-CZ" dirty="0"/>
        </a:p>
      </dgm:t>
    </dgm:pt>
    <dgm:pt modelId="{32D3B950-8E57-4102-BD20-2178BFC654FD}" type="parTrans" cxnId="{487DED31-CB0A-45AF-9D86-F687039A8E7C}">
      <dgm:prSet/>
      <dgm:spPr/>
      <dgm:t>
        <a:bodyPr/>
        <a:lstStyle/>
        <a:p>
          <a:endParaRPr lang="cs-CZ"/>
        </a:p>
      </dgm:t>
    </dgm:pt>
    <dgm:pt modelId="{B6FFDD56-C144-4ED4-9656-8387AABE25C6}" type="sibTrans" cxnId="{487DED31-CB0A-45AF-9D86-F687039A8E7C}">
      <dgm:prSet/>
      <dgm:spPr/>
      <dgm:t>
        <a:bodyPr/>
        <a:lstStyle/>
        <a:p>
          <a:endParaRPr lang="cs-CZ"/>
        </a:p>
      </dgm:t>
    </dgm:pt>
    <dgm:pt modelId="{E43CEB5B-E70A-462E-BC23-06B90328372D}">
      <dgm:prSet phldrT="[Text]"/>
      <dgm:spPr/>
      <dgm:t>
        <a:bodyPr/>
        <a:lstStyle/>
        <a:p>
          <a:r>
            <a:rPr lang="cs-CZ" dirty="0" smtClean="0"/>
            <a:t>C</a:t>
          </a:r>
          <a:endParaRPr lang="cs-CZ" dirty="0"/>
        </a:p>
      </dgm:t>
    </dgm:pt>
    <dgm:pt modelId="{9C54DE0E-8427-4BF3-B4A2-BC82635D2D7C}" type="parTrans" cxnId="{BA1F7D0B-290B-471D-A545-71C6A720FAA1}">
      <dgm:prSet/>
      <dgm:spPr/>
      <dgm:t>
        <a:bodyPr/>
        <a:lstStyle/>
        <a:p>
          <a:endParaRPr lang="cs-CZ"/>
        </a:p>
      </dgm:t>
    </dgm:pt>
    <dgm:pt modelId="{FA4C0CF0-B6FF-42ED-8B57-07695ADDFD23}" type="sibTrans" cxnId="{BA1F7D0B-290B-471D-A545-71C6A720FAA1}">
      <dgm:prSet/>
      <dgm:spPr/>
      <dgm:t>
        <a:bodyPr/>
        <a:lstStyle/>
        <a:p>
          <a:endParaRPr lang="cs-CZ"/>
        </a:p>
      </dgm:t>
    </dgm:pt>
    <dgm:pt modelId="{639219B1-1396-4FCF-9299-FB575C92ACFC}">
      <dgm:prSet phldrT="[Text]"/>
      <dgm:spPr/>
      <dgm:t>
        <a:bodyPr/>
        <a:lstStyle/>
        <a:p>
          <a:r>
            <a:rPr lang="cs-CZ" dirty="0" smtClean="0"/>
            <a:t>B</a:t>
          </a:r>
          <a:endParaRPr lang="cs-CZ" dirty="0"/>
        </a:p>
      </dgm:t>
    </dgm:pt>
    <dgm:pt modelId="{C3B92411-DB53-4DC6-8657-F14B158B5FDE}" type="parTrans" cxnId="{EBDEB835-516D-4E7B-811C-BD6824B2C7D3}">
      <dgm:prSet/>
      <dgm:spPr/>
      <dgm:t>
        <a:bodyPr/>
        <a:lstStyle/>
        <a:p>
          <a:endParaRPr lang="cs-CZ"/>
        </a:p>
      </dgm:t>
    </dgm:pt>
    <dgm:pt modelId="{4B461E0D-F66A-4068-9CCB-D360A36FCCA8}" type="sibTrans" cxnId="{EBDEB835-516D-4E7B-811C-BD6824B2C7D3}">
      <dgm:prSet/>
      <dgm:spPr/>
      <dgm:t>
        <a:bodyPr/>
        <a:lstStyle/>
        <a:p>
          <a:endParaRPr lang="cs-CZ"/>
        </a:p>
      </dgm:t>
    </dgm:pt>
    <dgm:pt modelId="{786CB73E-2A13-4C03-9AD1-F45A6DAB2DA1}" type="pres">
      <dgm:prSet presAssocID="{09ABE7AD-9687-43B3-8EA8-3531CEB0721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F1BDCA48-E8C8-4F21-9648-2307F4EE35F3}" type="pres">
      <dgm:prSet presAssocID="{92749291-4E93-4BE4-872F-DA46AC13DF33}" presName="centerShape" presStyleLbl="node0" presStyleIdx="0" presStyleCnt="1"/>
      <dgm:spPr/>
      <dgm:t>
        <a:bodyPr/>
        <a:lstStyle/>
        <a:p>
          <a:endParaRPr lang="cs-CZ"/>
        </a:p>
      </dgm:t>
    </dgm:pt>
    <dgm:pt modelId="{2E73A05A-7967-4496-80E8-FCECF3F81A01}" type="pres">
      <dgm:prSet presAssocID="{774636FA-60B3-4C59-8F2F-26E176EEC3C5}" presName="parTrans" presStyleLbl="sibTrans2D1" presStyleIdx="0" presStyleCnt="4"/>
      <dgm:spPr/>
      <dgm:t>
        <a:bodyPr/>
        <a:lstStyle/>
        <a:p>
          <a:endParaRPr lang="cs-CZ"/>
        </a:p>
      </dgm:t>
    </dgm:pt>
    <dgm:pt modelId="{22B39FCA-9657-466F-B003-644878C13DDB}" type="pres">
      <dgm:prSet presAssocID="{774636FA-60B3-4C59-8F2F-26E176EEC3C5}" presName="connectorText" presStyleLbl="sibTrans2D1" presStyleIdx="0" presStyleCnt="4"/>
      <dgm:spPr/>
      <dgm:t>
        <a:bodyPr/>
        <a:lstStyle/>
        <a:p>
          <a:endParaRPr lang="cs-CZ"/>
        </a:p>
      </dgm:t>
    </dgm:pt>
    <dgm:pt modelId="{D566171B-30CE-43E1-B1AF-0B90CEF75CA3}" type="pres">
      <dgm:prSet presAssocID="{7D1CD09E-3E03-4E50-B7D3-9919C0790D5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C99702C-B67A-47D5-BF01-C4B3A37F8AC1}" type="pres">
      <dgm:prSet presAssocID="{32D3B950-8E57-4102-BD20-2178BFC654FD}" presName="parTrans" presStyleLbl="sibTrans2D1" presStyleIdx="1" presStyleCnt="4"/>
      <dgm:spPr/>
      <dgm:t>
        <a:bodyPr/>
        <a:lstStyle/>
        <a:p>
          <a:endParaRPr lang="cs-CZ"/>
        </a:p>
      </dgm:t>
    </dgm:pt>
    <dgm:pt modelId="{8B06AD91-DA6F-464D-B597-66C744898B0F}" type="pres">
      <dgm:prSet presAssocID="{32D3B950-8E57-4102-BD20-2178BFC654FD}" presName="connectorText" presStyleLbl="sibTrans2D1" presStyleIdx="1" presStyleCnt="4"/>
      <dgm:spPr/>
      <dgm:t>
        <a:bodyPr/>
        <a:lstStyle/>
        <a:p>
          <a:endParaRPr lang="cs-CZ"/>
        </a:p>
      </dgm:t>
    </dgm:pt>
    <dgm:pt modelId="{E67F4FAC-E94F-4174-BF29-BF2A46C426FC}" type="pres">
      <dgm:prSet presAssocID="{57E23878-0024-4FCF-88E1-56FBEBC036D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CC3BAB59-51B7-4021-89CB-C8E692AD7CD1}" type="pres">
      <dgm:prSet presAssocID="{9C54DE0E-8427-4BF3-B4A2-BC82635D2D7C}" presName="parTrans" presStyleLbl="sibTrans2D1" presStyleIdx="2" presStyleCnt="4"/>
      <dgm:spPr/>
      <dgm:t>
        <a:bodyPr/>
        <a:lstStyle/>
        <a:p>
          <a:endParaRPr lang="cs-CZ"/>
        </a:p>
      </dgm:t>
    </dgm:pt>
    <dgm:pt modelId="{C22B6FF6-21D6-4AB0-B2D8-13C111C74B48}" type="pres">
      <dgm:prSet presAssocID="{9C54DE0E-8427-4BF3-B4A2-BC82635D2D7C}" presName="connectorText" presStyleLbl="sibTrans2D1" presStyleIdx="2" presStyleCnt="4"/>
      <dgm:spPr/>
      <dgm:t>
        <a:bodyPr/>
        <a:lstStyle/>
        <a:p>
          <a:endParaRPr lang="cs-CZ"/>
        </a:p>
      </dgm:t>
    </dgm:pt>
    <dgm:pt modelId="{ED2B67FB-64EA-4931-8325-CAAC71D3F560}" type="pres">
      <dgm:prSet presAssocID="{E43CEB5B-E70A-462E-BC23-06B90328372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F17A1E1-F35C-4371-A5A0-3388D4A291BF}" type="pres">
      <dgm:prSet presAssocID="{C3B92411-DB53-4DC6-8657-F14B158B5FDE}" presName="parTrans" presStyleLbl="sibTrans2D1" presStyleIdx="3" presStyleCnt="4"/>
      <dgm:spPr/>
      <dgm:t>
        <a:bodyPr/>
        <a:lstStyle/>
        <a:p>
          <a:endParaRPr lang="cs-CZ"/>
        </a:p>
      </dgm:t>
    </dgm:pt>
    <dgm:pt modelId="{726CFE07-952B-4D44-BEF4-D0A1F2F457C5}" type="pres">
      <dgm:prSet presAssocID="{C3B92411-DB53-4DC6-8657-F14B158B5FDE}" presName="connectorText" presStyleLbl="sibTrans2D1" presStyleIdx="3" presStyleCnt="4"/>
      <dgm:spPr/>
      <dgm:t>
        <a:bodyPr/>
        <a:lstStyle/>
        <a:p>
          <a:endParaRPr lang="cs-CZ"/>
        </a:p>
      </dgm:t>
    </dgm:pt>
    <dgm:pt modelId="{4A01E715-408B-4BB9-873A-9B8F4401078F}" type="pres">
      <dgm:prSet presAssocID="{639219B1-1396-4FCF-9299-FB575C92ACF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F6AFBB5F-CD79-4881-97ED-420712EB6D95}" type="presOf" srcId="{639219B1-1396-4FCF-9299-FB575C92ACFC}" destId="{4A01E715-408B-4BB9-873A-9B8F4401078F}" srcOrd="0" destOrd="0" presId="urn:microsoft.com/office/officeart/2005/8/layout/radial5"/>
    <dgm:cxn modelId="{8867BFF4-5C85-4AE7-BBD9-B071F3A6EFCA}" type="presOf" srcId="{9C54DE0E-8427-4BF3-B4A2-BC82635D2D7C}" destId="{C22B6FF6-21D6-4AB0-B2D8-13C111C74B48}" srcOrd="1" destOrd="0" presId="urn:microsoft.com/office/officeart/2005/8/layout/radial5"/>
    <dgm:cxn modelId="{CED70A27-BB1A-4BD4-9EEB-234C83A6D16A}" type="presOf" srcId="{7D1CD09E-3E03-4E50-B7D3-9919C0790D5E}" destId="{D566171B-30CE-43E1-B1AF-0B90CEF75CA3}" srcOrd="0" destOrd="0" presId="urn:microsoft.com/office/officeart/2005/8/layout/radial5"/>
    <dgm:cxn modelId="{0E332D5E-F073-4EC8-9DA6-8269BC953869}" type="presOf" srcId="{92749291-4E93-4BE4-872F-DA46AC13DF33}" destId="{F1BDCA48-E8C8-4F21-9648-2307F4EE35F3}" srcOrd="0" destOrd="0" presId="urn:microsoft.com/office/officeart/2005/8/layout/radial5"/>
    <dgm:cxn modelId="{487DED31-CB0A-45AF-9D86-F687039A8E7C}" srcId="{92749291-4E93-4BE4-872F-DA46AC13DF33}" destId="{57E23878-0024-4FCF-88E1-56FBEBC036D7}" srcOrd="1" destOrd="0" parTransId="{32D3B950-8E57-4102-BD20-2178BFC654FD}" sibTransId="{B6FFDD56-C144-4ED4-9656-8387AABE25C6}"/>
    <dgm:cxn modelId="{524FE1CF-B7B9-4D22-8E16-61857D61E3F7}" type="presOf" srcId="{57E23878-0024-4FCF-88E1-56FBEBC036D7}" destId="{E67F4FAC-E94F-4174-BF29-BF2A46C426FC}" srcOrd="0" destOrd="0" presId="urn:microsoft.com/office/officeart/2005/8/layout/radial5"/>
    <dgm:cxn modelId="{33BA54C3-5098-478B-9B00-63D3DE9FF493}" srcId="{09ABE7AD-9687-43B3-8EA8-3531CEB0721A}" destId="{92749291-4E93-4BE4-872F-DA46AC13DF33}" srcOrd="0" destOrd="0" parTransId="{A9B08AFC-E2D0-4D9C-BB4F-8F54BED2A7D0}" sibTransId="{AB15427A-5B2B-48D2-B727-E26FEC9B0062}"/>
    <dgm:cxn modelId="{68061534-5D26-49A0-8439-2EA50A221AED}" type="presOf" srcId="{9C54DE0E-8427-4BF3-B4A2-BC82635D2D7C}" destId="{CC3BAB59-51B7-4021-89CB-C8E692AD7CD1}" srcOrd="0" destOrd="0" presId="urn:microsoft.com/office/officeart/2005/8/layout/radial5"/>
    <dgm:cxn modelId="{422C4958-F757-449D-9CC6-A8BBBE94A077}" type="presOf" srcId="{32D3B950-8E57-4102-BD20-2178BFC654FD}" destId="{8B06AD91-DA6F-464D-B597-66C744898B0F}" srcOrd="1" destOrd="0" presId="urn:microsoft.com/office/officeart/2005/8/layout/radial5"/>
    <dgm:cxn modelId="{1688715E-A146-4450-99ED-EC94694C34DF}" srcId="{92749291-4E93-4BE4-872F-DA46AC13DF33}" destId="{7D1CD09E-3E03-4E50-B7D3-9919C0790D5E}" srcOrd="0" destOrd="0" parTransId="{774636FA-60B3-4C59-8F2F-26E176EEC3C5}" sibTransId="{0B8FD3B7-B067-444D-9E3B-1C4C750C0E99}"/>
    <dgm:cxn modelId="{A5FF06FA-CD8D-4FF6-9FA7-4AE506641006}" type="presOf" srcId="{C3B92411-DB53-4DC6-8657-F14B158B5FDE}" destId="{8F17A1E1-F35C-4371-A5A0-3388D4A291BF}" srcOrd="0" destOrd="0" presId="urn:microsoft.com/office/officeart/2005/8/layout/radial5"/>
    <dgm:cxn modelId="{EBDEB835-516D-4E7B-811C-BD6824B2C7D3}" srcId="{92749291-4E93-4BE4-872F-DA46AC13DF33}" destId="{639219B1-1396-4FCF-9299-FB575C92ACFC}" srcOrd="3" destOrd="0" parTransId="{C3B92411-DB53-4DC6-8657-F14B158B5FDE}" sibTransId="{4B461E0D-F66A-4068-9CCB-D360A36FCCA8}"/>
    <dgm:cxn modelId="{D8A9DB8C-4802-4F27-8717-2B39646C16A9}" type="presOf" srcId="{774636FA-60B3-4C59-8F2F-26E176EEC3C5}" destId="{2E73A05A-7967-4496-80E8-FCECF3F81A01}" srcOrd="0" destOrd="0" presId="urn:microsoft.com/office/officeart/2005/8/layout/radial5"/>
    <dgm:cxn modelId="{CDFBF043-30FE-4205-A348-19CAE586B382}" type="presOf" srcId="{E43CEB5B-E70A-462E-BC23-06B90328372D}" destId="{ED2B67FB-64EA-4931-8325-CAAC71D3F560}" srcOrd="0" destOrd="0" presId="urn:microsoft.com/office/officeart/2005/8/layout/radial5"/>
    <dgm:cxn modelId="{88C2373F-6E67-49E9-8E07-03DE03610F83}" type="presOf" srcId="{09ABE7AD-9687-43B3-8EA8-3531CEB0721A}" destId="{786CB73E-2A13-4C03-9AD1-F45A6DAB2DA1}" srcOrd="0" destOrd="0" presId="urn:microsoft.com/office/officeart/2005/8/layout/radial5"/>
    <dgm:cxn modelId="{33F62DBB-D294-4477-A2EF-72ADA3DC89F4}" type="presOf" srcId="{32D3B950-8E57-4102-BD20-2178BFC654FD}" destId="{2C99702C-B67A-47D5-BF01-C4B3A37F8AC1}" srcOrd="0" destOrd="0" presId="urn:microsoft.com/office/officeart/2005/8/layout/radial5"/>
    <dgm:cxn modelId="{BA1F7D0B-290B-471D-A545-71C6A720FAA1}" srcId="{92749291-4E93-4BE4-872F-DA46AC13DF33}" destId="{E43CEB5B-E70A-462E-BC23-06B90328372D}" srcOrd="2" destOrd="0" parTransId="{9C54DE0E-8427-4BF3-B4A2-BC82635D2D7C}" sibTransId="{FA4C0CF0-B6FF-42ED-8B57-07695ADDFD23}"/>
    <dgm:cxn modelId="{18AD805D-A3CF-4AE0-90B8-D050E0228323}" type="presOf" srcId="{774636FA-60B3-4C59-8F2F-26E176EEC3C5}" destId="{22B39FCA-9657-466F-B003-644878C13DDB}" srcOrd="1" destOrd="0" presId="urn:microsoft.com/office/officeart/2005/8/layout/radial5"/>
    <dgm:cxn modelId="{569738E9-009F-4956-9FF5-B7410EFFFD6E}" type="presOf" srcId="{C3B92411-DB53-4DC6-8657-F14B158B5FDE}" destId="{726CFE07-952B-4D44-BEF4-D0A1F2F457C5}" srcOrd="1" destOrd="0" presId="urn:microsoft.com/office/officeart/2005/8/layout/radial5"/>
    <dgm:cxn modelId="{E86E17D8-2215-46E1-9246-C7E53D315037}" type="presParOf" srcId="{786CB73E-2A13-4C03-9AD1-F45A6DAB2DA1}" destId="{F1BDCA48-E8C8-4F21-9648-2307F4EE35F3}" srcOrd="0" destOrd="0" presId="urn:microsoft.com/office/officeart/2005/8/layout/radial5"/>
    <dgm:cxn modelId="{3C37C874-EBF1-4506-9EEE-D5FF926BAD3A}" type="presParOf" srcId="{786CB73E-2A13-4C03-9AD1-F45A6DAB2DA1}" destId="{2E73A05A-7967-4496-80E8-FCECF3F81A01}" srcOrd="1" destOrd="0" presId="urn:microsoft.com/office/officeart/2005/8/layout/radial5"/>
    <dgm:cxn modelId="{4C141681-9020-4E74-B051-73FF743D0A64}" type="presParOf" srcId="{2E73A05A-7967-4496-80E8-FCECF3F81A01}" destId="{22B39FCA-9657-466F-B003-644878C13DDB}" srcOrd="0" destOrd="0" presId="urn:microsoft.com/office/officeart/2005/8/layout/radial5"/>
    <dgm:cxn modelId="{BFE62014-84F2-4036-A3C0-C221C54621BF}" type="presParOf" srcId="{786CB73E-2A13-4C03-9AD1-F45A6DAB2DA1}" destId="{D566171B-30CE-43E1-B1AF-0B90CEF75CA3}" srcOrd="2" destOrd="0" presId="urn:microsoft.com/office/officeart/2005/8/layout/radial5"/>
    <dgm:cxn modelId="{DD77F4BF-B213-4545-A1FB-A524B4BBCC3C}" type="presParOf" srcId="{786CB73E-2A13-4C03-9AD1-F45A6DAB2DA1}" destId="{2C99702C-B67A-47D5-BF01-C4B3A37F8AC1}" srcOrd="3" destOrd="0" presId="urn:microsoft.com/office/officeart/2005/8/layout/radial5"/>
    <dgm:cxn modelId="{BF45E6DB-43BA-42AB-949E-3479D92E4242}" type="presParOf" srcId="{2C99702C-B67A-47D5-BF01-C4B3A37F8AC1}" destId="{8B06AD91-DA6F-464D-B597-66C744898B0F}" srcOrd="0" destOrd="0" presId="urn:microsoft.com/office/officeart/2005/8/layout/radial5"/>
    <dgm:cxn modelId="{AB05DBFB-7F39-440F-9930-01DF1EABD4A2}" type="presParOf" srcId="{786CB73E-2A13-4C03-9AD1-F45A6DAB2DA1}" destId="{E67F4FAC-E94F-4174-BF29-BF2A46C426FC}" srcOrd="4" destOrd="0" presId="urn:microsoft.com/office/officeart/2005/8/layout/radial5"/>
    <dgm:cxn modelId="{5D7F2E95-0D4C-4EED-9E94-AE9B8EA0DA1F}" type="presParOf" srcId="{786CB73E-2A13-4C03-9AD1-F45A6DAB2DA1}" destId="{CC3BAB59-51B7-4021-89CB-C8E692AD7CD1}" srcOrd="5" destOrd="0" presId="urn:microsoft.com/office/officeart/2005/8/layout/radial5"/>
    <dgm:cxn modelId="{8809AB57-2D9A-473C-AF82-780564470259}" type="presParOf" srcId="{CC3BAB59-51B7-4021-89CB-C8E692AD7CD1}" destId="{C22B6FF6-21D6-4AB0-B2D8-13C111C74B48}" srcOrd="0" destOrd="0" presId="urn:microsoft.com/office/officeart/2005/8/layout/radial5"/>
    <dgm:cxn modelId="{288A576B-CDBD-4760-A5C2-BF9C13EC5BB8}" type="presParOf" srcId="{786CB73E-2A13-4C03-9AD1-F45A6DAB2DA1}" destId="{ED2B67FB-64EA-4931-8325-CAAC71D3F560}" srcOrd="6" destOrd="0" presId="urn:microsoft.com/office/officeart/2005/8/layout/radial5"/>
    <dgm:cxn modelId="{B8652727-0E0C-4268-A517-5AD4AC44E4EE}" type="presParOf" srcId="{786CB73E-2A13-4C03-9AD1-F45A6DAB2DA1}" destId="{8F17A1E1-F35C-4371-A5A0-3388D4A291BF}" srcOrd="7" destOrd="0" presId="urn:microsoft.com/office/officeart/2005/8/layout/radial5"/>
    <dgm:cxn modelId="{65461410-4D34-4E38-9A1D-3F91FF689280}" type="presParOf" srcId="{8F17A1E1-F35C-4371-A5A0-3388D4A291BF}" destId="{726CFE07-952B-4D44-BEF4-D0A1F2F457C5}" srcOrd="0" destOrd="0" presId="urn:microsoft.com/office/officeart/2005/8/layout/radial5"/>
    <dgm:cxn modelId="{2887D5EF-F75C-463A-8D18-8BD5C9EA8398}" type="presParOf" srcId="{786CB73E-2A13-4C03-9AD1-F45A6DAB2DA1}" destId="{4A01E715-408B-4BB9-873A-9B8F4401078F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cs-CZ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31555DB1-8736-42A3-B48D-2B08FB93332A}" type="datetimeFigureOut">
              <a:rPr lang="cs-CZ" smtClean="0"/>
              <a:pPr/>
              <a:t>31. 3. 2016</a:t>
            </a:fld>
            <a:endParaRPr lang="cs-CZ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cs-CZ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5400D380-E0D7-4EB1-B91E-BFCC7DA7F29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3732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cs-CZ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0BDB199F-A56C-4049-BA04-1447030960FF}" type="datetimeFigureOut">
              <a:pPr/>
              <a:t>31. 3. 2016</a:t>
            </a:fld>
            <a:endParaRPr lang="cs-CZ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/>
          <a:p>
            <a:endParaRPr lang="cs-CZ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cs-CZ"/>
              <a:t>Kliknutím lze upravit styl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cs-CZ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B3A019F3-8596-4028-9847-CBD3A185B07A}" type="slidenum"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9565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cs-CZ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cs-CZ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cs-CZ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cs-CZ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cs-CZ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cs-CZ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cs-CZ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cs-CZ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cs-CZ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4975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7029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4087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cs-CZ" smtClean="0"/>
              <a:pPr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6565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/>
          <p:nvPr userDrawn="1"/>
        </p:nvSpPr>
        <p:spPr>
          <a:xfrm>
            <a:off x="0" y="3505200"/>
            <a:ext cx="9144000" cy="11430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 eaLnBrk="1" latinLnBrk="0" hangingPunct="1">
              <a:defRPr kumimoji="0" lang="cs-CZ"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subTitle" idx="1" hasCustomPrompt="1"/>
          </p:nvPr>
        </p:nvSpPr>
        <p:spPr>
          <a:xfrm>
            <a:off x="228600" y="4706112"/>
            <a:ext cx="6934200" cy="228600"/>
          </a:xfrm>
          <a:solidFill>
            <a:schemeClr val="bg1"/>
          </a:solidFill>
        </p:spPr>
        <p:txBody>
          <a:bodyPr/>
          <a:lstStyle>
            <a:lvl1pPr marL="0" indent="0" algn="l" eaLnBrk="1" latinLnBrk="0" hangingPunct="1">
              <a:buNone/>
              <a:defRPr kumimoji="0" lang="cs-CZ"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r>
              <a:rPr kumimoji="0" lang="cs-CZ"/>
              <a:t>Kliknutím lze přidat informace o autorovi.</a:t>
            </a:r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1"/>
          </p:nvPr>
        </p:nvSpPr>
        <p:spPr>
          <a:xfrm>
            <a:off x="6477000" y="6477000"/>
            <a:ext cx="1021080" cy="304800"/>
          </a:xfrm>
        </p:spPr>
        <p:txBody>
          <a:bodyPr anchor="ctr"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cs-CZ"/>
          </a:p>
        </p:txBody>
      </p:sp>
      <p:sp>
        <p:nvSpPr>
          <p:cNvPr id="8" name="Rectangle 10"/>
          <p:cNvSpPr/>
          <p:nvPr userDrawn="1"/>
        </p:nvSpPr>
        <p:spPr>
          <a:xfrm>
            <a:off x="0" y="0"/>
            <a:ext cx="9144000" cy="40386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 eaLnBrk="1" latinLnBrk="0" hangingPunct="1">
              <a:defRPr kumimoji="0" lang="cs-CZ">
                <a:solidFill>
                  <a:srgbClr val="A0A0A0"/>
                </a:solidFill>
              </a:defRPr>
            </a:lvl1pPr>
            <a:extLst/>
          </a:lstStyle>
          <a:p>
            <a:fld id="{5A8D346D-A53F-433C-9D37-45A337EA482C}" type="datetime1">
              <a:pPr/>
              <a:t>31. 3. 2016</a:t>
            </a:fld>
            <a:endParaRPr kumimoji="0" lang="cs-CZ"/>
          </a:p>
        </p:txBody>
      </p:sp>
      <p:sp>
        <p:nvSpPr>
          <p:cNvPr id="12" name="Rectangle 11"/>
          <p:cNvSpPr/>
          <p:nvPr userDrawn="1"/>
        </p:nvSpPr>
        <p:spPr>
          <a:xfrm>
            <a:off x="0" y="4645880"/>
            <a:ext cx="9144000" cy="27432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pic>
        <p:nvPicPr>
          <p:cNvPr id="1026" name="Picture 2" descr="https://www.ssc.cas.cz/miranda2/export/sitesavcr/data.avcr.cz/servis/ssc/o-nas/ke-stazeni/loga/files/ssc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480" y="5949281"/>
            <a:ext cx="1430016" cy="84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gram schů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13" hasCustomPrompt="1"/>
          </p:nvPr>
        </p:nvSpPr>
        <p:spPr>
          <a:xfrm>
            <a:off x="310896" y="381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43" name="Rectangle 37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" y="838200"/>
            <a:ext cx="739140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41" name="Rectangle 37"/>
          <p:cNvSpPr>
            <a:spLocks noGrp="1"/>
          </p:cNvSpPr>
          <p:nvPr>
            <p:ph type="body" sz="quarter" idx="17" hasCustomPrompt="1"/>
          </p:nvPr>
        </p:nvSpPr>
        <p:spPr>
          <a:xfrm>
            <a:off x="310896" y="1295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45" name="Rectangle 37"/>
          <p:cNvSpPr>
            <a:spLocks noGrp="1"/>
          </p:cNvSpPr>
          <p:nvPr>
            <p:ph type="body" sz="quarter" idx="19" hasCustomPrompt="1"/>
          </p:nvPr>
        </p:nvSpPr>
        <p:spPr>
          <a:xfrm>
            <a:off x="310896" y="1752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 baseline="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47" name="Rectangle 37"/>
          <p:cNvSpPr>
            <a:spLocks noGrp="1"/>
          </p:cNvSpPr>
          <p:nvPr>
            <p:ph type="body" sz="quarter" idx="21" hasCustomPrompt="1"/>
          </p:nvPr>
        </p:nvSpPr>
        <p:spPr>
          <a:xfrm>
            <a:off x="310896" y="2209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 baseline="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49" name="Rectangle 37"/>
          <p:cNvSpPr>
            <a:spLocks noGrp="1"/>
          </p:cNvSpPr>
          <p:nvPr>
            <p:ph type="body" sz="quarter" idx="23" hasCustomPrompt="1"/>
          </p:nvPr>
        </p:nvSpPr>
        <p:spPr>
          <a:xfrm>
            <a:off x="310896" y="2667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51" name="Rectangle 37"/>
          <p:cNvSpPr>
            <a:spLocks noGrp="1"/>
          </p:cNvSpPr>
          <p:nvPr>
            <p:ph type="body" sz="quarter" idx="25" hasCustomPrompt="1"/>
          </p:nvPr>
        </p:nvSpPr>
        <p:spPr>
          <a:xfrm>
            <a:off x="310896" y="3124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53" name="Rectangle 37"/>
          <p:cNvSpPr>
            <a:spLocks noGrp="1"/>
          </p:cNvSpPr>
          <p:nvPr>
            <p:ph type="body" sz="quarter" idx="27" hasCustomPrompt="1"/>
          </p:nvPr>
        </p:nvSpPr>
        <p:spPr>
          <a:xfrm>
            <a:off x="310896" y="3581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55" name="Rectangle 37"/>
          <p:cNvSpPr>
            <a:spLocks noGrp="1"/>
          </p:cNvSpPr>
          <p:nvPr>
            <p:ph type="body" sz="quarter" idx="29" hasCustomPrompt="1"/>
          </p:nvPr>
        </p:nvSpPr>
        <p:spPr>
          <a:xfrm>
            <a:off x="310896" y="4038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 baseline="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57" name="Rectangle 37"/>
          <p:cNvSpPr>
            <a:spLocks noGrp="1"/>
          </p:cNvSpPr>
          <p:nvPr>
            <p:ph type="body" sz="quarter" idx="31" hasCustomPrompt="1"/>
          </p:nvPr>
        </p:nvSpPr>
        <p:spPr>
          <a:xfrm>
            <a:off x="310896" y="4495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33" hasCustomPrompt="1"/>
          </p:nvPr>
        </p:nvSpPr>
        <p:spPr>
          <a:xfrm>
            <a:off x="310896" y="4953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35" hasCustomPrompt="1"/>
          </p:nvPr>
        </p:nvSpPr>
        <p:spPr>
          <a:xfrm>
            <a:off x="310896" y="5410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98" name="Rectangle 37"/>
          <p:cNvSpPr>
            <a:spLocks noGrp="1"/>
          </p:cNvSpPr>
          <p:nvPr>
            <p:ph type="body" sz="quarter" idx="14" hasCustomPrompt="1"/>
          </p:nvPr>
        </p:nvSpPr>
        <p:spPr>
          <a:xfrm>
            <a:off x="7696200" y="381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44" name="Rectangle 37"/>
          <p:cNvSpPr>
            <a:spLocks noGrp="1"/>
          </p:cNvSpPr>
          <p:nvPr>
            <p:ph type="body" sz="quarter" idx="16" hasCustomPrompt="1"/>
          </p:nvPr>
        </p:nvSpPr>
        <p:spPr>
          <a:xfrm>
            <a:off x="7696200" y="838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42" name="Rectangle 37"/>
          <p:cNvSpPr>
            <a:spLocks noGrp="1"/>
          </p:cNvSpPr>
          <p:nvPr>
            <p:ph type="body" sz="quarter" idx="18" hasCustomPrompt="1"/>
          </p:nvPr>
        </p:nvSpPr>
        <p:spPr>
          <a:xfrm>
            <a:off x="7696200" y="1295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46" name="Rectangle 37"/>
          <p:cNvSpPr>
            <a:spLocks noGrp="1"/>
          </p:cNvSpPr>
          <p:nvPr>
            <p:ph type="body" sz="quarter" idx="20" hasCustomPrompt="1"/>
          </p:nvPr>
        </p:nvSpPr>
        <p:spPr>
          <a:xfrm>
            <a:off x="7696200" y="1752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48" name="Rectangle 37"/>
          <p:cNvSpPr>
            <a:spLocks noGrp="1"/>
          </p:cNvSpPr>
          <p:nvPr>
            <p:ph type="body" sz="quarter" idx="22" hasCustomPrompt="1"/>
          </p:nvPr>
        </p:nvSpPr>
        <p:spPr>
          <a:xfrm>
            <a:off x="7696200" y="2209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50" name="Rectangle 37"/>
          <p:cNvSpPr>
            <a:spLocks noGrp="1"/>
          </p:cNvSpPr>
          <p:nvPr>
            <p:ph type="body" sz="quarter" idx="24" hasCustomPrompt="1"/>
          </p:nvPr>
        </p:nvSpPr>
        <p:spPr>
          <a:xfrm>
            <a:off x="7696200" y="2667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52" name="Rectangle 37"/>
          <p:cNvSpPr>
            <a:spLocks noGrp="1"/>
          </p:cNvSpPr>
          <p:nvPr>
            <p:ph type="body" sz="quarter" idx="26" hasCustomPrompt="1"/>
          </p:nvPr>
        </p:nvSpPr>
        <p:spPr>
          <a:xfrm>
            <a:off x="7696200" y="3124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54" name="Rectangle 37"/>
          <p:cNvSpPr>
            <a:spLocks noGrp="1"/>
          </p:cNvSpPr>
          <p:nvPr>
            <p:ph type="body" sz="quarter" idx="28" hasCustomPrompt="1"/>
          </p:nvPr>
        </p:nvSpPr>
        <p:spPr>
          <a:xfrm>
            <a:off x="7696200" y="3581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56" name="Rectangle 37"/>
          <p:cNvSpPr>
            <a:spLocks noGrp="1"/>
          </p:cNvSpPr>
          <p:nvPr>
            <p:ph type="body" sz="quarter" idx="30" hasCustomPrompt="1"/>
          </p:nvPr>
        </p:nvSpPr>
        <p:spPr>
          <a:xfrm>
            <a:off x="7696200" y="4038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58" name="Rectangle 37"/>
          <p:cNvSpPr>
            <a:spLocks noGrp="1"/>
          </p:cNvSpPr>
          <p:nvPr>
            <p:ph type="body" sz="quarter" idx="32" hasCustomPrompt="1"/>
          </p:nvPr>
        </p:nvSpPr>
        <p:spPr>
          <a:xfrm>
            <a:off x="7696200" y="4495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34" hasCustomPrompt="1"/>
          </p:nvPr>
        </p:nvSpPr>
        <p:spPr>
          <a:xfrm>
            <a:off x="7696200" y="4953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36" hasCustomPrompt="1"/>
          </p:nvPr>
        </p:nvSpPr>
        <p:spPr>
          <a:xfrm>
            <a:off x="7696200" y="5410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37" hasCustomPrompt="1"/>
          </p:nvPr>
        </p:nvSpPr>
        <p:spPr>
          <a:xfrm>
            <a:off x="310896" y="5867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 eaLnBrk="1" latinLnBrk="0" hangingPunct="1">
              <a:buFontTx/>
              <a:buNone/>
              <a:defRPr kumimoji="0" lang="cs-CZ" sz="1100"/>
            </a:lvl1pPr>
            <a:extLst/>
          </a:lstStyle>
          <a:p>
            <a:pPr lvl="0"/>
            <a:r>
              <a:rPr kumimoji="0" lang="cs-CZ"/>
              <a:t>Kliknutím můžete přidat položku programu schůzky.</a:t>
            </a:r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38" hasCustomPrompt="1"/>
          </p:nvPr>
        </p:nvSpPr>
        <p:spPr>
          <a:xfrm>
            <a:off x="7696200" y="5867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cs-CZ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Str. č.</a:t>
            </a:r>
          </a:p>
        </p:txBody>
      </p:sp>
      <p:sp>
        <p:nvSpPr>
          <p:cNvPr id="32" name="Rectangle 32"/>
          <p:cNvSpPr>
            <a:spLocks noGrp="1"/>
          </p:cNvSpPr>
          <p:nvPr>
            <p:ph type="dt" sz="half" idx="39"/>
          </p:nvPr>
        </p:nvSpPr>
        <p:spPr/>
        <p:txBody>
          <a:bodyPr/>
          <a:lstStyle>
            <a:lvl1pPr eaLnBrk="1" latinLnBrk="0" hangingPunct="1">
              <a:defRPr kumimoji="0" lang="cs-CZ" sz="1100"/>
            </a:lvl1pPr>
            <a:extLst/>
          </a:lstStyle>
          <a:p>
            <a:pPr algn="r"/>
            <a:fld id="{F17F374F-8F2E-42FC-B8C0-8EDFCA32CD96}" type="datetime1">
              <a:rPr kumimoji="0" lang="cs-CZ" sz="1100"/>
              <a:pPr algn="r"/>
              <a:t>31. 3. 2016</a:t>
            </a:fld>
            <a:endParaRPr kumimoji="0" lang="cs-CZ" sz="1100"/>
          </a:p>
        </p:txBody>
      </p:sp>
      <p:sp>
        <p:nvSpPr>
          <p:cNvPr id="33" name="Rectangle 33"/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34" name="Rectangle 34"/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 eaLnBrk="1" latinLnBrk="0" hangingPunct="1">
              <a:defRPr kumimoji="0" lang="cs-CZ"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cs-CZ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 eaLnBrk="1" latinLnBrk="0" hangingPunct="1">
              <a:defRPr kumimoji="0" lang="cs-CZ">
                <a:solidFill>
                  <a:srgbClr val="A0A0A0"/>
                </a:solidFill>
              </a:defRPr>
            </a:lvl1pPr>
            <a:extLst/>
          </a:lstStyle>
          <a:p>
            <a:fld id="{5A8D346D-A53F-433C-9D37-45A337EA482C}" type="datetime1">
              <a:pPr/>
              <a:t>31. 3. 2016</a:t>
            </a:fld>
            <a:endParaRPr kumimoji="0" lang="cs-CZ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>
          <a:xfrm>
            <a:off x="2705100" y="6477000"/>
            <a:ext cx="3733800" cy="304800"/>
          </a:xfrm>
        </p:spPr>
        <p:txBody>
          <a:bodyPr/>
          <a:lstStyle>
            <a:lvl1pPr eaLnBrk="1" latinLnBrk="0" hangingPunct="1">
              <a:defRPr kumimoji="0" lang="cs-CZ">
                <a:solidFill>
                  <a:schemeClr val="bg1"/>
                </a:solidFill>
              </a:defRPr>
            </a:lvl1pPr>
            <a:extLst/>
          </a:lstStyle>
          <a:p>
            <a:endParaRPr kumimoji="0" lang="cs-CZ">
              <a:solidFill>
                <a:schemeClr val="bg1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1080" cy="304800"/>
          </a:xfrm>
        </p:spPr>
        <p:txBody>
          <a:bodyPr anchor="ctr"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11" name="Rectangle 10"/>
          <p:cNvSpPr/>
          <p:nvPr userDrawn="1"/>
        </p:nvSpPr>
        <p:spPr>
          <a:xfrm>
            <a:off x="0" y="4645880"/>
            <a:ext cx="9144000" cy="27432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pic>
        <p:nvPicPr>
          <p:cNvPr id="12" name="Picture 2" descr="https://www.ssc.cas.cz/miranda2/export/sitesavcr/data.avcr.cz/servis/ssc/o-nas/ke-stazeni/loga/files/ssc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480" y="5949281"/>
            <a:ext cx="1430016" cy="84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záhlav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23528" y="620688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7" name="Rectangle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F7F1F872-C5DE-403B-85F0-1024E6CA1886}" type="datetime1">
              <a:pPr algn="r"/>
              <a:t>31. 3. 2016</a:t>
            </a:fld>
            <a:endParaRPr kumimoji="0" lang="cs-CZ"/>
          </a:p>
        </p:txBody>
      </p:sp>
      <p:sp>
        <p:nvSpPr>
          <p:cNvPr id="8" name="Rectangle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9" name="Rectangle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6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3B9D0E9-7F95-4423-9114-95494EF8154E}" type="datetime1">
              <a:pPr algn="r"/>
              <a:t>31. 3. 2016</a:t>
            </a:fld>
            <a:endParaRPr kumimoji="0" lang="cs-CZ"/>
          </a:p>
        </p:txBody>
      </p:sp>
      <p:sp>
        <p:nvSpPr>
          <p:cNvPr id="8" name="Rectangl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9" name="Rectangl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tránka na li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11224" y="620688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908720"/>
            <a:ext cx="8077200" cy="533968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fld id="{CCD717AA-EA39-47F3-8A0A-15B3575EDB53}" type="datetime1">
              <a:rPr lang="cs-CZ" smtClean="0"/>
              <a:pPr algn="r"/>
              <a:t>31. 3. 2016</a:t>
            </a:fld>
            <a:endParaRPr kumimoji="0" lang="cs-CZ" sz="100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kumimoji="0" lang="cs-CZ" sz="1000">
              <a:solidFill>
                <a:sysClr val="windowText" lastClr="000000"/>
              </a:solidFill>
            </a:endParaRPr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 smtClean="0"/>
              <a:pPr algn="r"/>
              <a:t>‹#›</a:t>
            </a:fld>
            <a:endParaRPr kumimoji="0" lang="cs-CZ" sz="1000"/>
          </a:p>
        </p:txBody>
      </p:sp>
      <p:sp>
        <p:nvSpPr>
          <p:cNvPr id="14" name="Nadpis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tránky na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9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7"/>
          </p:nvPr>
        </p:nvSpPr>
        <p:spPr>
          <a:xfrm>
            <a:off x="4416552" y="609600"/>
            <a:ext cx="3962400" cy="56388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3" name="Rectangle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 algn="r"/>
            <a:fld id="{A1704A40-8D3B-4404-9986-2B5D36474D63}" type="datetime1">
              <a:pPr algn="r"/>
              <a:t>31. 3. 2016</a:t>
            </a:fld>
            <a:endParaRPr kumimoji="0" lang="cs-CZ"/>
          </a:p>
        </p:txBody>
      </p:sp>
      <p:sp>
        <p:nvSpPr>
          <p:cNvPr id="16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17" name="Rectangle 17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ránky na list: 2 vlevo, 1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0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9"/>
          </p:nvPr>
        </p:nvSpPr>
        <p:spPr>
          <a:xfrm>
            <a:off x="4416552" y="609600"/>
            <a:ext cx="3962400" cy="56388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3" name="Rectangle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DE3B91AD-F2C9-43CB-A84C-1D5C130F2509}" type="datetime1">
              <a:pPr algn="r"/>
              <a:t>31. 3. 2016</a:t>
            </a:fld>
            <a:endParaRPr kumimoji="0" lang="cs-CZ"/>
          </a:p>
        </p:txBody>
      </p:sp>
      <p:sp>
        <p:nvSpPr>
          <p:cNvPr id="19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22" name="Rectangle 2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ránky na list: 1 vlevo, 2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1" name="Rectangle 2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27D93220-918A-400D-B3FA-D8B22567DEBB}" type="datetime1">
              <a:pPr algn="r"/>
              <a:t>31. 3. 2016</a:t>
            </a:fld>
            <a:endParaRPr kumimoji="0" lang="cs-CZ"/>
          </a:p>
        </p:txBody>
      </p:sp>
      <p:sp>
        <p:nvSpPr>
          <p:cNvPr id="22" name="Rectangle 2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23" name="Rectangle 23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ránky na list: 1 nahoře, 2 do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20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3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9" name="Rectangle 19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pPr algn="r"/>
            <a:fld id="{FEC9D3F2-7140-49B9-866C-D21246A5836E}" type="datetime1">
              <a:pPr algn="r"/>
              <a:t>31. 3. 2016</a:t>
            </a:fld>
            <a:endParaRPr kumimoji="0" lang="cs-CZ"/>
          </a:p>
        </p:txBody>
      </p:sp>
      <p:sp>
        <p:nvSpPr>
          <p:cNvPr id="20" name="Rectangle 20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22" name="Rectangle 22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stránky na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3" name="Rectangle 23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pPr algn="r"/>
            <a:fld id="{CBEC585F-C108-48D6-9331-6628A0FBB73B}" type="datetime1">
              <a:pPr algn="r"/>
              <a:t>31. 3. 2016</a:t>
            </a:fld>
            <a:endParaRPr kumimoji="0" lang="cs-CZ"/>
          </a:p>
        </p:txBody>
      </p:sp>
      <p:sp>
        <p:nvSpPr>
          <p:cNvPr id="27" name="Rectangle 2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28" name="Rectangle 28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stránky na list: 1 vlevo, 3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10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8" name="Rectangle 11"/>
          <p:cNvSpPr>
            <a:spLocks noGrp="1"/>
          </p:cNvSpPr>
          <p:nvPr>
            <p:ph sz="quarter" idx="16"/>
          </p:nvPr>
        </p:nvSpPr>
        <p:spPr>
          <a:xfrm>
            <a:off x="4419600" y="609600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18"/>
          </p:nvPr>
        </p:nvSpPr>
        <p:spPr>
          <a:xfrm>
            <a:off x="4416552" y="2569464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20"/>
          </p:nvPr>
        </p:nvSpPr>
        <p:spPr>
          <a:xfrm>
            <a:off x="4419600" y="4520184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7" name="Rectangle 17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pPr algn="r"/>
            <a:fld id="{7293A964-5F5E-47DC-ABD9-08A6A9FFD04F}" type="datetime1">
              <a:pPr algn="r"/>
              <a:t>31. 3. 2016</a:t>
            </a:fld>
            <a:endParaRPr kumimoji="0" lang="cs-CZ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21" name="Rectangle 21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stránky na list: 3 vlevo, 1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7" name="Rectangle 17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pPr algn="r"/>
            <a:fld id="{968C9C2A-D3B8-4543-8A47-F59C20C16D9A}" type="datetime1">
              <a:pPr algn="r"/>
              <a:t>31. 3. 2016</a:t>
            </a:fld>
            <a:endParaRPr kumimoji="0" lang="cs-CZ"/>
          </a:p>
        </p:txBody>
      </p:sp>
      <p:sp>
        <p:nvSpPr>
          <p:cNvPr id="19" name="Rectangle 19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stránek na list: 2 vlevo, 3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2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8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9" name="Rectangle 11"/>
          <p:cNvSpPr>
            <a:spLocks noGrp="1"/>
          </p:cNvSpPr>
          <p:nvPr>
            <p:ph sz="quarter" idx="18"/>
          </p:nvPr>
        </p:nvSpPr>
        <p:spPr>
          <a:xfrm>
            <a:off x="4419600" y="609600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32" name="Rectangle 11"/>
          <p:cNvSpPr>
            <a:spLocks noGrp="1"/>
          </p:cNvSpPr>
          <p:nvPr>
            <p:ph sz="quarter" idx="20"/>
          </p:nvPr>
        </p:nvSpPr>
        <p:spPr>
          <a:xfrm>
            <a:off x="4416552" y="2569464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33" name="Rectangle 8"/>
          <p:cNvSpPr>
            <a:spLocks noGrp="1"/>
          </p:cNvSpPr>
          <p:nvPr>
            <p:ph type="body" sz="quarter" idx="21" hasCustomPrompt="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34" name="Rectangle 11"/>
          <p:cNvSpPr>
            <a:spLocks noGrp="1"/>
          </p:cNvSpPr>
          <p:nvPr>
            <p:ph sz="quarter" idx="22"/>
          </p:nvPr>
        </p:nvSpPr>
        <p:spPr>
          <a:xfrm>
            <a:off x="4419600" y="4520184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6" name="Rectangle 16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fld id="{29ED4C97-3C5D-482A-99AD-AD992C3024DE}" type="datetime1">
              <a:pPr algn="r"/>
              <a:t>31. 3. 2016</a:t>
            </a:fld>
            <a:endParaRPr kumimoji="0" lang="cs-CZ"/>
          </a:p>
        </p:txBody>
      </p:sp>
      <p:sp>
        <p:nvSpPr>
          <p:cNvPr id="17" name="Rectangle 1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stránek na list: 3 vlevo, 2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307848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2" name="Rectangle 11"/>
          <p:cNvSpPr>
            <a:spLocks noGrp="1"/>
          </p:cNvSpPr>
          <p:nvPr>
            <p:ph sz="quarter" idx="16"/>
          </p:nvPr>
        </p:nvSpPr>
        <p:spPr>
          <a:xfrm>
            <a:off x="307848" y="609600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0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8"/>
          </p:nvPr>
        </p:nvSpPr>
        <p:spPr>
          <a:xfrm>
            <a:off x="304800" y="2569464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27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307848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28" name="Rectangle 11"/>
          <p:cNvSpPr>
            <a:spLocks noGrp="1"/>
          </p:cNvSpPr>
          <p:nvPr>
            <p:ph sz="quarter" idx="20"/>
          </p:nvPr>
        </p:nvSpPr>
        <p:spPr>
          <a:xfrm>
            <a:off x="307848" y="4520184"/>
            <a:ext cx="3962400" cy="1728216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21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22"/>
          </p:nvPr>
        </p:nvSpPr>
        <p:spPr>
          <a:xfrm>
            <a:off x="4419600" y="609600"/>
            <a:ext cx="3962400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23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cs-CZ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cs-CZ"/>
              <a:t>Kliknutím můžete přidat hlavičku.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4"/>
          </p:nvPr>
        </p:nvSpPr>
        <p:spPr>
          <a:xfrm>
            <a:off x="4416552" y="3547872"/>
            <a:ext cx="3965448" cy="270662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/>
          </a:p>
        </p:txBody>
      </p:sp>
      <p:sp>
        <p:nvSpPr>
          <p:cNvPr id="17" name="Rectangle 17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pPr algn="r"/>
            <a:fld id="{3EF8FEE9-63ED-4C1B-8C25-9B47C2DA1E72}" type="datetime1">
              <a:pPr algn="r"/>
              <a:t>31. 3. 2016</a:t>
            </a:fld>
            <a:endParaRPr kumimoji="0" lang="cs-CZ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23" name="Rectangle 23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hrob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cs-CZ" smtClean="0"/>
              <a:t>Kliknutím lze upravit styl.</a:t>
            </a:r>
            <a:endParaRPr/>
          </a:p>
        </p:txBody>
      </p:sp>
      <p:sp>
        <p:nvSpPr>
          <p:cNvPr id="9" name="Rectangle 6"/>
          <p:cNvSpPr/>
          <p:nvPr/>
        </p:nvSpPr>
        <p:spPr>
          <a:xfrm>
            <a:off x="13716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8" name="Rectangle 6"/>
          <p:cNvSpPr/>
          <p:nvPr/>
        </p:nvSpPr>
        <p:spPr>
          <a:xfrm>
            <a:off x="13716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26" name="Rectangle 6"/>
          <p:cNvSpPr/>
          <p:nvPr/>
        </p:nvSpPr>
        <p:spPr>
          <a:xfrm>
            <a:off x="35052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25" name="Rectangle 6"/>
          <p:cNvSpPr/>
          <p:nvPr/>
        </p:nvSpPr>
        <p:spPr>
          <a:xfrm>
            <a:off x="35052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31" name="Rectangle 6"/>
          <p:cNvSpPr/>
          <p:nvPr/>
        </p:nvSpPr>
        <p:spPr>
          <a:xfrm>
            <a:off x="56388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3" name="Rectangle 6"/>
          <p:cNvSpPr/>
          <p:nvPr/>
        </p:nvSpPr>
        <p:spPr>
          <a:xfrm>
            <a:off x="56388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24" name="Rectangle 10"/>
          <p:cNvSpPr>
            <a:spLocks noGrp="1"/>
          </p:cNvSpPr>
          <p:nvPr>
            <p:ph type="pic" sz="quarter" idx="13" hasCustomPrompt="1"/>
          </p:nvPr>
        </p:nvSpPr>
        <p:spPr>
          <a:xfrm>
            <a:off x="1524000" y="1600200"/>
            <a:ext cx="1371600" cy="685800"/>
          </a:xfrm>
        </p:spPr>
        <p:txBody>
          <a:bodyPr/>
          <a:lstStyle/>
          <a:p>
            <a:r>
              <a:rPr kumimoji="0" lang="cs-CZ"/>
              <a:t>Společnost - </a:t>
            </a:r>
            <a:r>
              <a:rPr kumimoji="0" lang="cs-CZ" baseline="0"/>
              <a:t>logo</a:t>
            </a:r>
            <a:endParaRPr kumimoji="0" lang="cs-CZ"/>
          </a:p>
        </p:txBody>
      </p:sp>
      <p:sp>
        <p:nvSpPr>
          <p:cNvPr id="19" name="Rectangle 10"/>
          <p:cNvSpPr>
            <a:spLocks noGrp="1"/>
          </p:cNvSpPr>
          <p:nvPr>
            <p:ph type="pic" sz="quarter" idx="29" hasCustomPrompt="1"/>
          </p:nvPr>
        </p:nvSpPr>
        <p:spPr>
          <a:xfrm>
            <a:off x="1524000" y="4038600"/>
            <a:ext cx="1371600" cy="685800"/>
          </a:xfrm>
        </p:spPr>
        <p:txBody>
          <a:bodyPr/>
          <a:lstStyle/>
          <a:p>
            <a:r>
              <a:rPr kumimoji="0" lang="cs-CZ"/>
              <a:t>Společnost - </a:t>
            </a:r>
            <a:r>
              <a:rPr kumimoji="0" lang="cs-CZ" baseline="0"/>
              <a:t>logo</a:t>
            </a:r>
            <a:endParaRPr kumimoji="0" lang="cs-CZ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17" hasCustomPrompt="1"/>
          </p:nvPr>
        </p:nvSpPr>
        <p:spPr>
          <a:xfrm>
            <a:off x="3657600" y="1600200"/>
            <a:ext cx="1371600" cy="685800"/>
          </a:xfrm>
        </p:spPr>
        <p:txBody>
          <a:bodyPr/>
          <a:lstStyle/>
          <a:p>
            <a:r>
              <a:rPr kumimoji="0" lang="cs-CZ"/>
              <a:t>Společnost - </a:t>
            </a:r>
            <a:r>
              <a:rPr kumimoji="0" lang="cs-CZ" baseline="0"/>
              <a:t>logo</a:t>
            </a:r>
            <a:endParaRPr kumimoji="0" lang="cs-CZ"/>
          </a:p>
        </p:txBody>
      </p:sp>
      <p:sp>
        <p:nvSpPr>
          <p:cNvPr id="11" name="Rectangle 10"/>
          <p:cNvSpPr>
            <a:spLocks noGrp="1"/>
          </p:cNvSpPr>
          <p:nvPr>
            <p:ph type="pic" sz="quarter" idx="30" hasCustomPrompt="1"/>
          </p:nvPr>
        </p:nvSpPr>
        <p:spPr>
          <a:xfrm>
            <a:off x="3657600" y="4038600"/>
            <a:ext cx="1371600" cy="685800"/>
          </a:xfrm>
        </p:spPr>
        <p:txBody>
          <a:bodyPr/>
          <a:lstStyle/>
          <a:p>
            <a:r>
              <a:rPr kumimoji="0" lang="cs-CZ"/>
              <a:t>Společnost - </a:t>
            </a:r>
            <a:r>
              <a:rPr kumimoji="0" lang="cs-CZ" baseline="0"/>
              <a:t>logo</a:t>
            </a:r>
            <a:endParaRPr kumimoji="0" lang="cs-CZ"/>
          </a:p>
        </p:txBody>
      </p:sp>
      <p:sp>
        <p:nvSpPr>
          <p:cNvPr id="4" name="Rectangle 10"/>
          <p:cNvSpPr>
            <a:spLocks noGrp="1"/>
          </p:cNvSpPr>
          <p:nvPr>
            <p:ph type="pic" sz="quarter" idx="21" hasCustomPrompt="1"/>
          </p:nvPr>
        </p:nvSpPr>
        <p:spPr>
          <a:xfrm>
            <a:off x="5791200" y="1600200"/>
            <a:ext cx="1371600" cy="685800"/>
          </a:xfrm>
        </p:spPr>
        <p:txBody>
          <a:bodyPr/>
          <a:lstStyle/>
          <a:p>
            <a:r>
              <a:rPr kumimoji="0" lang="cs-CZ"/>
              <a:t>Společnost - </a:t>
            </a:r>
            <a:r>
              <a:rPr kumimoji="0" lang="cs-CZ" baseline="0"/>
              <a:t>logo</a:t>
            </a:r>
            <a:endParaRPr kumimoji="0" lang="cs-CZ"/>
          </a:p>
        </p:txBody>
      </p:sp>
      <p:sp>
        <p:nvSpPr>
          <p:cNvPr id="15" name="Rectangle 10"/>
          <p:cNvSpPr>
            <a:spLocks noGrp="1"/>
          </p:cNvSpPr>
          <p:nvPr>
            <p:ph type="pic" sz="quarter" idx="31" hasCustomPrompt="1"/>
          </p:nvPr>
        </p:nvSpPr>
        <p:spPr>
          <a:xfrm>
            <a:off x="5791200" y="4038600"/>
            <a:ext cx="1371600" cy="685800"/>
          </a:xfrm>
        </p:spPr>
        <p:txBody>
          <a:bodyPr/>
          <a:lstStyle/>
          <a:p>
            <a:r>
              <a:rPr kumimoji="0" lang="cs-CZ"/>
              <a:t>Společnost - </a:t>
            </a:r>
            <a:r>
              <a:rPr kumimoji="0" lang="cs-CZ" baseline="0"/>
              <a:t>logo</a:t>
            </a:r>
            <a:endParaRPr kumimoji="0" lang="cs-CZ"/>
          </a:p>
        </p:txBody>
      </p:sp>
      <p:sp>
        <p:nvSpPr>
          <p:cNvPr id="7" name="Rectangle 12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28956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cs-CZ" b="1"/>
            </a:lvl1pPr>
            <a:extLst/>
          </a:lstStyle>
          <a:p>
            <a:pPr lvl="0"/>
            <a:r>
              <a:rPr kumimoji="0" lang="cs-CZ"/>
              <a:t>Částka</a:t>
            </a:r>
          </a:p>
        </p:txBody>
      </p:sp>
      <p:sp>
        <p:nvSpPr>
          <p:cNvPr id="28" name="Rectangle 12"/>
          <p:cNvSpPr>
            <a:spLocks noGrp="1"/>
          </p:cNvSpPr>
          <p:nvPr>
            <p:ph type="body" sz="quarter" idx="33" hasCustomPrompt="1"/>
          </p:nvPr>
        </p:nvSpPr>
        <p:spPr>
          <a:xfrm>
            <a:off x="1524000" y="53340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cs-CZ" b="1"/>
            </a:lvl1pPr>
            <a:extLst/>
          </a:lstStyle>
          <a:p>
            <a:pPr lvl="0"/>
            <a:r>
              <a:rPr kumimoji="0" lang="cs-CZ"/>
              <a:t>Částka</a:t>
            </a:r>
          </a:p>
        </p:txBody>
      </p:sp>
      <p:sp>
        <p:nvSpPr>
          <p:cNvPr id="30" name="Rectangle 12"/>
          <p:cNvSpPr>
            <a:spLocks noGrp="1"/>
          </p:cNvSpPr>
          <p:nvPr>
            <p:ph type="body" sz="quarter" idx="18" hasCustomPrompt="1"/>
          </p:nvPr>
        </p:nvSpPr>
        <p:spPr>
          <a:xfrm>
            <a:off x="3657600" y="28956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cs-CZ" b="1"/>
            </a:lvl1pPr>
            <a:extLst/>
          </a:lstStyle>
          <a:p>
            <a:pPr lvl="0"/>
            <a:r>
              <a:rPr kumimoji="0" lang="cs-CZ"/>
              <a:t>Částka</a:t>
            </a:r>
          </a:p>
        </p:txBody>
      </p:sp>
      <p:sp>
        <p:nvSpPr>
          <p:cNvPr id="13" name="Rectangle 12"/>
          <p:cNvSpPr>
            <a:spLocks noGrp="1"/>
          </p:cNvSpPr>
          <p:nvPr>
            <p:ph type="body" sz="quarter" idx="34" hasCustomPrompt="1"/>
          </p:nvPr>
        </p:nvSpPr>
        <p:spPr>
          <a:xfrm>
            <a:off x="3657600" y="53340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cs-CZ" b="1"/>
            </a:lvl1pPr>
            <a:extLst/>
          </a:lstStyle>
          <a:p>
            <a:pPr lvl="0"/>
            <a:r>
              <a:rPr kumimoji="0" lang="cs-CZ"/>
              <a:t>Částka</a:t>
            </a:r>
          </a:p>
        </p:txBody>
      </p:sp>
      <p:sp>
        <p:nvSpPr>
          <p:cNvPr id="14" name="Rectangle 12"/>
          <p:cNvSpPr>
            <a:spLocks noGrp="1"/>
          </p:cNvSpPr>
          <p:nvPr>
            <p:ph type="body" sz="quarter" idx="22" hasCustomPrompt="1"/>
          </p:nvPr>
        </p:nvSpPr>
        <p:spPr>
          <a:xfrm>
            <a:off x="5791200" y="28956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cs-CZ" b="1"/>
            </a:lvl1pPr>
            <a:extLst/>
          </a:lstStyle>
          <a:p>
            <a:pPr lvl="0"/>
            <a:r>
              <a:rPr kumimoji="0" lang="cs-CZ"/>
              <a:t>Částka</a:t>
            </a:r>
          </a:p>
        </p:txBody>
      </p:sp>
      <p:sp>
        <p:nvSpPr>
          <p:cNvPr id="2" name="Rectangle 12"/>
          <p:cNvSpPr>
            <a:spLocks noGrp="1"/>
          </p:cNvSpPr>
          <p:nvPr>
            <p:ph type="body" sz="quarter" idx="35" hasCustomPrompt="1"/>
          </p:nvPr>
        </p:nvSpPr>
        <p:spPr>
          <a:xfrm>
            <a:off x="5791200" y="53340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cs-CZ" b="1"/>
            </a:lvl1pPr>
            <a:extLst/>
          </a:lstStyle>
          <a:p>
            <a:pPr lvl="0"/>
            <a:r>
              <a:rPr kumimoji="0" lang="cs-CZ"/>
              <a:t>Částka</a:t>
            </a:r>
          </a:p>
        </p:txBody>
      </p:sp>
      <p:sp>
        <p:nvSpPr>
          <p:cNvPr id="44" name="Rectangle 11"/>
          <p:cNvSpPr>
            <a:spLocks noGrp="1"/>
          </p:cNvSpPr>
          <p:nvPr>
            <p:ph type="body" sz="quarter" idx="15" hasCustomPrompt="1"/>
          </p:nvPr>
        </p:nvSpPr>
        <p:spPr>
          <a:xfrm>
            <a:off x="1524000" y="32004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cs-CZ" sz="800" i="1"/>
            </a:lvl1pPr>
            <a:extLst/>
          </a:lstStyle>
          <a:p>
            <a:pPr lvl="0"/>
            <a:r>
              <a:rPr kumimoji="0" lang="cs-CZ"/>
              <a:t>Datum</a:t>
            </a:r>
          </a:p>
        </p:txBody>
      </p:sp>
      <p:sp>
        <p:nvSpPr>
          <p:cNvPr id="35" name="Rectangle 11"/>
          <p:cNvSpPr>
            <a:spLocks noGrp="1"/>
          </p:cNvSpPr>
          <p:nvPr>
            <p:ph type="body" sz="quarter" idx="37" hasCustomPrompt="1"/>
          </p:nvPr>
        </p:nvSpPr>
        <p:spPr>
          <a:xfrm>
            <a:off x="1524000" y="56388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cs-CZ" sz="800" i="1"/>
            </a:lvl1pPr>
            <a:extLst/>
          </a:lstStyle>
          <a:p>
            <a:pPr lvl="0"/>
            <a:r>
              <a:rPr kumimoji="0" lang="cs-CZ"/>
              <a:t>Datum</a:t>
            </a:r>
          </a:p>
        </p:txBody>
      </p:sp>
      <p:sp>
        <p:nvSpPr>
          <p:cNvPr id="34" name="Rectangle 11"/>
          <p:cNvSpPr>
            <a:spLocks noGrp="1"/>
          </p:cNvSpPr>
          <p:nvPr>
            <p:ph type="body" sz="quarter" idx="19" hasCustomPrompt="1"/>
          </p:nvPr>
        </p:nvSpPr>
        <p:spPr>
          <a:xfrm>
            <a:off x="3657600" y="32004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cs-CZ" sz="800" i="1"/>
            </a:lvl1pPr>
            <a:extLst/>
          </a:lstStyle>
          <a:p>
            <a:pPr lvl="0"/>
            <a:r>
              <a:rPr kumimoji="0" lang="cs-CZ"/>
              <a:t>Datum</a:t>
            </a:r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38" hasCustomPrompt="1"/>
          </p:nvPr>
        </p:nvSpPr>
        <p:spPr>
          <a:xfrm>
            <a:off x="3657600" y="56388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cs-CZ" sz="800" i="1"/>
            </a:lvl1pPr>
            <a:extLst/>
          </a:lstStyle>
          <a:p>
            <a:pPr lvl="0"/>
            <a:r>
              <a:rPr kumimoji="0" lang="cs-CZ"/>
              <a:t>Datum</a:t>
            </a:r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23" hasCustomPrompt="1"/>
          </p:nvPr>
        </p:nvSpPr>
        <p:spPr>
          <a:xfrm>
            <a:off x="5791200" y="32004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cs-CZ" sz="800" i="1"/>
            </a:lvl1pPr>
            <a:extLst/>
          </a:lstStyle>
          <a:p>
            <a:pPr lvl="0"/>
            <a:r>
              <a:rPr kumimoji="0" lang="cs-CZ"/>
              <a:t>Datum</a:t>
            </a:r>
          </a:p>
        </p:txBody>
      </p:sp>
      <p:sp>
        <p:nvSpPr>
          <p:cNvPr id="33" name="Rectangle 11"/>
          <p:cNvSpPr>
            <a:spLocks noGrp="1"/>
          </p:cNvSpPr>
          <p:nvPr>
            <p:ph type="body" sz="quarter" idx="39" hasCustomPrompt="1"/>
          </p:nvPr>
        </p:nvSpPr>
        <p:spPr>
          <a:xfrm>
            <a:off x="5791200" y="56388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cs-CZ" sz="800" i="1"/>
            </a:lvl1pPr>
            <a:extLst/>
          </a:lstStyle>
          <a:p>
            <a:pPr lvl="0"/>
            <a:r>
              <a:rPr kumimoji="0" lang="cs-CZ"/>
              <a:t>Datum</a:t>
            </a:r>
          </a:p>
        </p:txBody>
      </p:sp>
      <p:sp>
        <p:nvSpPr>
          <p:cNvPr id="5" name="Rectangle 14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2860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cs-CZ" sz="800"/>
            </a:lvl1pPr>
            <a:extLst/>
          </a:lstStyle>
          <a:p>
            <a:pPr lvl="0"/>
            <a:r>
              <a:rPr kumimoji="0" lang="cs-CZ"/>
              <a:t>Popis</a:t>
            </a:r>
          </a:p>
        </p:txBody>
      </p:sp>
      <p:sp>
        <p:nvSpPr>
          <p:cNvPr id="56" name="Rectangle 14"/>
          <p:cNvSpPr>
            <a:spLocks noGrp="1"/>
          </p:cNvSpPr>
          <p:nvPr>
            <p:ph type="body" sz="quarter" idx="41" hasCustomPrompt="1"/>
          </p:nvPr>
        </p:nvSpPr>
        <p:spPr>
          <a:xfrm>
            <a:off x="1524000" y="47244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cs-CZ" sz="800"/>
            </a:lvl1pPr>
            <a:extLst/>
          </a:lstStyle>
          <a:p>
            <a:pPr lvl="0"/>
            <a:r>
              <a:rPr kumimoji="0" lang="cs-CZ"/>
              <a:t>Popis</a:t>
            </a:r>
          </a:p>
        </p:txBody>
      </p:sp>
      <p:sp>
        <p:nvSpPr>
          <p:cNvPr id="62" name="Rectangle 14"/>
          <p:cNvSpPr>
            <a:spLocks noGrp="1"/>
          </p:cNvSpPr>
          <p:nvPr>
            <p:ph type="body" sz="quarter" idx="20" hasCustomPrompt="1"/>
          </p:nvPr>
        </p:nvSpPr>
        <p:spPr>
          <a:xfrm>
            <a:off x="3657600" y="22860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cs-CZ" sz="800"/>
            </a:lvl1pPr>
            <a:extLst/>
          </a:lstStyle>
          <a:p>
            <a:pPr lvl="0"/>
            <a:r>
              <a:rPr kumimoji="0" lang="cs-CZ"/>
              <a:t>Popis</a:t>
            </a:r>
          </a:p>
        </p:txBody>
      </p:sp>
      <p:sp>
        <p:nvSpPr>
          <p:cNvPr id="37" name="Rectangle 14"/>
          <p:cNvSpPr>
            <a:spLocks noGrp="1"/>
          </p:cNvSpPr>
          <p:nvPr>
            <p:ph type="body" sz="quarter" idx="42" hasCustomPrompt="1"/>
          </p:nvPr>
        </p:nvSpPr>
        <p:spPr>
          <a:xfrm>
            <a:off x="3657600" y="47244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cs-CZ" sz="800"/>
            </a:lvl1pPr>
            <a:extLst/>
          </a:lstStyle>
          <a:p>
            <a:pPr lvl="0"/>
            <a:r>
              <a:rPr kumimoji="0" lang="cs-CZ"/>
              <a:t>Popis</a:t>
            </a:r>
          </a:p>
        </p:txBody>
      </p:sp>
      <p:sp>
        <p:nvSpPr>
          <p:cNvPr id="41" name="Rectangle 14"/>
          <p:cNvSpPr>
            <a:spLocks noGrp="1"/>
          </p:cNvSpPr>
          <p:nvPr>
            <p:ph type="body" sz="quarter" idx="24" hasCustomPrompt="1"/>
          </p:nvPr>
        </p:nvSpPr>
        <p:spPr>
          <a:xfrm>
            <a:off x="5791200" y="22860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cs-CZ" sz="800"/>
            </a:lvl1pPr>
            <a:extLst/>
          </a:lstStyle>
          <a:p>
            <a:pPr lvl="0"/>
            <a:r>
              <a:rPr kumimoji="0" lang="cs-CZ"/>
              <a:t>Popis</a:t>
            </a:r>
          </a:p>
        </p:txBody>
      </p:sp>
      <p:sp>
        <p:nvSpPr>
          <p:cNvPr id="52" name="Rectangle 14"/>
          <p:cNvSpPr>
            <a:spLocks noGrp="1"/>
          </p:cNvSpPr>
          <p:nvPr>
            <p:ph type="body" sz="quarter" idx="43" hasCustomPrompt="1"/>
          </p:nvPr>
        </p:nvSpPr>
        <p:spPr>
          <a:xfrm>
            <a:off x="5791200" y="47244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cs-CZ" sz="800"/>
            </a:lvl1pPr>
            <a:extLst/>
          </a:lstStyle>
          <a:p>
            <a:pPr lvl="0"/>
            <a:r>
              <a:rPr kumimoji="0" lang="cs-CZ"/>
              <a:t>Popis</a:t>
            </a:r>
          </a:p>
        </p:txBody>
      </p:sp>
      <p:sp>
        <p:nvSpPr>
          <p:cNvPr id="39" name="Rectangle 51"/>
          <p:cNvSpPr>
            <a:spLocks noGrp="1"/>
          </p:cNvSpPr>
          <p:nvPr>
            <p:ph type="body" sz="quarter" idx="46"/>
          </p:nvPr>
        </p:nvSpPr>
        <p:spPr>
          <a:xfrm>
            <a:off x="304800" y="381000"/>
            <a:ext cx="8077200" cy="838200"/>
          </a:xfrm>
        </p:spPr>
        <p:txBody>
          <a:bodyPr/>
          <a:lstStyle>
            <a:lvl1pPr eaLnBrk="1" latinLnBrk="0" hangingPunct="1">
              <a:defRPr kumimoji="0" lang="cs-CZ" sz="1200"/>
            </a:lvl1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</p:txBody>
      </p:sp>
      <p:sp>
        <p:nvSpPr>
          <p:cNvPr id="42" name="Rectangle 42"/>
          <p:cNvSpPr>
            <a:spLocks noGrp="1"/>
          </p:cNvSpPr>
          <p:nvPr>
            <p:ph type="dt" sz="half" idx="47"/>
          </p:nvPr>
        </p:nvSpPr>
        <p:spPr/>
        <p:txBody>
          <a:bodyPr/>
          <a:lstStyle/>
          <a:p>
            <a:pPr algn="r"/>
            <a:fld id="{E8BD303E-7304-41BE-B693-A76D7275A3B0}" type="datetime1">
              <a:pPr algn="r"/>
              <a:t>31. 3. 2016</a:t>
            </a:fld>
            <a:endParaRPr kumimoji="0" lang="cs-CZ"/>
          </a:p>
        </p:txBody>
      </p:sp>
      <p:sp>
        <p:nvSpPr>
          <p:cNvPr id="43" name="Rectangle 4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/>
          </a:p>
        </p:txBody>
      </p:sp>
      <p:sp>
        <p:nvSpPr>
          <p:cNvPr id="45" name="Rectangle 45"/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kumimoji="0"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/>
        </p:nvSpPr>
        <p:spPr>
          <a:xfrm rot="16200000">
            <a:off x="4300885" y="-4309715"/>
            <a:ext cx="533400" cy="915283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 rot="16200000">
            <a:off x="2774504" y="-2694383"/>
            <a:ext cx="533400" cy="5867400"/>
          </a:xfrm>
          <a:prstGeom prst="rect">
            <a:avLst/>
          </a:prstGeom>
        </p:spPr>
        <p:txBody>
          <a:bodyPr vert="vert" anchor="ctr">
            <a:normAutofit/>
          </a:bodyPr>
          <a:lstStyle/>
          <a:p>
            <a:pPr eaLnBrk="1" latinLnBrk="0" hangingPunct="1"/>
            <a:r>
              <a:rPr kumimoji="0" lang="cs-CZ" dirty="0" smtClean="0"/>
              <a:t>Kliknutím lze upravit styl.</a:t>
            </a:r>
            <a:endParaRPr kumimoji="0" lang="en-US" dirty="0" smtClean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304800" y="692696"/>
            <a:ext cx="8077200" cy="555570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dirty="0" smtClean="0"/>
              <a:t>Kliknutím lze upravit styly předlohy textu.</a:t>
            </a:r>
          </a:p>
          <a:p>
            <a:pPr lvl="1" eaLnBrk="1" latinLnBrk="0" hangingPunct="1"/>
            <a:r>
              <a:rPr kumimoji="0" lang="cs-CZ" dirty="0" smtClean="0"/>
              <a:t>Druhá úroveň</a:t>
            </a:r>
          </a:p>
          <a:p>
            <a:pPr lvl="2" eaLnBrk="1" latinLnBrk="0" hangingPunct="1"/>
            <a:r>
              <a:rPr kumimoji="0" lang="cs-CZ" dirty="0" smtClean="0"/>
              <a:t>Třetí úroveň</a:t>
            </a:r>
          </a:p>
          <a:p>
            <a:pPr lvl="3" eaLnBrk="1" latinLnBrk="0" hangingPunct="1"/>
            <a:r>
              <a:rPr kumimoji="0" lang="cs-CZ" dirty="0" smtClean="0"/>
              <a:t>Čtvrtá úroveň</a:t>
            </a:r>
          </a:p>
          <a:p>
            <a:pPr lvl="4" eaLnBrk="1" latinLnBrk="0" hangingPunct="1"/>
            <a:r>
              <a:rPr kumimoji="0" lang="cs-CZ" dirty="0" smtClean="0"/>
              <a:t>Pátá úroveň</a:t>
            </a:r>
            <a:endParaRPr kumimoji="0"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2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/>
          <a:lstStyle>
            <a:lvl1pPr algn="ctr" eaLnBrk="1" latinLnBrk="0" hangingPunct="1">
              <a:defRPr kumimoji="0" lang="cs-CZ" sz="1000">
                <a:solidFill>
                  <a:schemeClr val="tx1">
                    <a:tint val="65000"/>
                  </a:schemeClr>
                </a:solidFill>
              </a:defRPr>
            </a:lvl1pPr>
            <a:extLst/>
          </a:lstStyle>
          <a:p>
            <a:pPr algn="r"/>
            <a:fld id="{CCD717AA-EA39-47F3-8A0A-15B3575EDB53}" type="datetime1">
              <a:pPr algn="r"/>
              <a:t>31. 3. 2016</a:t>
            </a:fld>
            <a:endParaRPr kumimoji="0" lang="cs-CZ" sz="100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04432" y="6473952"/>
            <a:ext cx="990600" cy="304800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lang="cs-CZ" sz="1000"/>
            </a:lvl1pPr>
            <a:extLst/>
          </a:lstStyle>
          <a:p>
            <a:pPr algn="r"/>
            <a:fld id="{256D3EEF-DE4E-429D-8EC4-DDC531AFF587}" type="slidenum">
              <a:rPr kumimoji="0" lang="cs-CZ" sz="1000"/>
              <a:pPr algn="r"/>
              <a:t>‹#›</a:t>
            </a:fld>
            <a:endParaRPr kumimoji="0" lang="cs-CZ" sz="100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cs-CZ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3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lang="cs-CZ" sz="1000">
                <a:solidFill>
                  <a:sysClr val="windowText" lastClr="000000"/>
                </a:solidFill>
              </a:defRPr>
            </a:lvl1pPr>
            <a:extLst/>
          </a:lstStyle>
          <a:p>
            <a:endParaRPr kumimoji="0" lang="cs-CZ" sz="1000">
              <a:solidFill>
                <a:sysClr val="windowText" lastClr="000000"/>
              </a:solidFill>
            </a:endParaRPr>
          </a:p>
        </p:txBody>
      </p:sp>
      <p:pic>
        <p:nvPicPr>
          <p:cNvPr id="2050" name="Picture 2" descr="http://www.ssc.cas.cz/miranda2/export/sitesavcr/data.avcr.cz/servis/ssc/sys/resource/logo.cs.png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170" y="6407398"/>
            <a:ext cx="1539255" cy="37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3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4" r:id="rId1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lang="cs-CZ" sz="2400" cap="small" spc="0" baseline="0">
          <a:solidFill>
            <a:schemeClr val="bg1"/>
          </a:solidFill>
          <a:latin typeface="+mj-lt"/>
          <a:ea typeface="+mj-ea"/>
          <a:cs typeface="+mj-cs"/>
        </a:defRPr>
      </a:lvl1pPr>
      <a:extLst/>
    </p:titleStyle>
    <p:bodyStyle>
      <a:lvl1pPr marL="0" marR="0" indent="0" algn="l" rtl="0" eaLnBrk="1" latinLnBrk="0" hangingPunct="1">
        <a:spcBef>
          <a:spcPct val="20000"/>
        </a:spcBef>
        <a:buFontTx/>
        <a:buNone/>
        <a:defRPr kumimoji="0" lang="cs-CZ" sz="1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Tx/>
        <a:buNone/>
        <a:defRPr kumimoji="0" lang="cs-CZ" sz="11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Tx/>
        <a:buNone/>
        <a:defRPr kumimoji="0" lang="cs-CZ" sz="11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Tx/>
        <a:buNone/>
        <a:defRPr kumimoji="0" lang="cs-CZ" sz="11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Tx/>
        <a:buNone/>
        <a:defRPr kumimoji="0" lang="cs-CZ" sz="11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cs-CZ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cs-CZ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cs-CZ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cs-CZ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cs-CZ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cs-CZ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cs-CZ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cs-CZ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cs-CZ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cs-CZ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cs-CZ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cs-CZ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cs-CZ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PKP v prostředí </a:t>
            </a:r>
            <a:r>
              <a:rPr lang="cs-CZ" sz="1800" b="1" dirty="0" err="1" smtClean="0"/>
              <a:t>i</a:t>
            </a:r>
            <a:r>
              <a:rPr lang="cs-CZ" sz="2800" b="1" dirty="0" err="1" smtClean="0"/>
              <a:t>FIs</a:t>
            </a:r>
            <a:r>
              <a:rPr lang="cs-CZ" sz="2800" b="1" dirty="0" smtClean="0"/>
              <a:t>*</a:t>
            </a:r>
            <a:endParaRPr lang="cs-CZ" sz="2800" b="1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228600" y="4706112"/>
            <a:ext cx="6934200" cy="1171160"/>
          </a:xfrm>
        </p:spPr>
        <p:txBody>
          <a:bodyPr>
            <a:noAutofit/>
          </a:bodyPr>
          <a:lstStyle/>
          <a:p>
            <a:r>
              <a:rPr lang="cs-CZ" sz="1600" dirty="0" smtClean="0"/>
              <a:t>31.3.2016</a:t>
            </a:r>
          </a:p>
          <a:p>
            <a:r>
              <a:rPr lang="cs-CZ" sz="1200" smtClean="0"/>
              <a:t>Ing. Jana </a:t>
            </a:r>
            <a:r>
              <a:rPr lang="cs-CZ" sz="1200" dirty="0" err="1" smtClean="0"/>
              <a:t>Wenclová</a:t>
            </a:r>
            <a:endParaRPr lang="cs-CZ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Konsolidace</a:t>
            </a:r>
            <a:endParaRPr lang="cs-CZ" sz="2800" b="1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689911"/>
            <a:ext cx="5544616" cy="329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71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000" dirty="0" smtClean="0"/>
              <a:t>Vývoj legislativního základu v ČR</a:t>
            </a:r>
            <a:endParaRPr lang="cs-CZ" sz="2000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 rot="16200000">
            <a:off x="2774504" y="-2694383"/>
            <a:ext cx="533400" cy="5867400"/>
          </a:xfrm>
        </p:spPr>
        <p:txBody>
          <a:bodyPr>
            <a:noAutofit/>
          </a:bodyPr>
          <a:lstStyle/>
          <a:p>
            <a:r>
              <a:rPr lang="cs-CZ" sz="2800" b="1" dirty="0" smtClean="0"/>
              <a:t>Proč?</a:t>
            </a:r>
            <a:endParaRPr lang="cs-CZ" sz="2800" b="1" dirty="0"/>
          </a:p>
        </p:txBody>
      </p:sp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641551259"/>
              </p:ext>
            </p:extLst>
          </p:nvPr>
        </p:nvGraphicFramePr>
        <p:xfrm>
          <a:off x="311224" y="1585803"/>
          <a:ext cx="8581256" cy="2304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706257264"/>
              </p:ext>
            </p:extLst>
          </p:nvPr>
        </p:nvGraphicFramePr>
        <p:xfrm>
          <a:off x="467544" y="2492896"/>
          <a:ext cx="8215336" cy="4725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77383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136D40F-D79D-433B-8E1B-0CF0FE05D6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2B612A1-B4D0-42B8-AF24-9D5CB0B935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8875E37-CC61-4118-8751-6868E3C7CF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9C84767-D620-4FA6-B8A1-38C67C972D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28839AC-A7A6-431A-AD98-EFC9A25A2C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8F75297-C897-43E2-BFD5-781DEAF6BE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F29870E-D54F-40D2-BFB6-D63911684E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7421ECA-0D9B-470D-A1C9-8654AFDEE7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45BAF53-86DF-4A8D-AE29-237E829635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8BC0EA6-EA8E-479E-8B7C-49F9B059DF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A06F974-5786-41EC-9926-7F61961C92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AE2F23-B0C0-4CFA-A2CB-154A3E1E1E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Mluvíme opravdu o konsolidaci?</a:t>
            </a:r>
            <a:endParaRPr lang="cs-CZ" sz="2800" b="1" dirty="0"/>
          </a:p>
        </p:txBody>
      </p:sp>
      <p:sp>
        <p:nvSpPr>
          <p:cNvPr id="4" name="TextovéPole 3"/>
          <p:cNvSpPr txBox="1"/>
          <p:nvPr/>
        </p:nvSpPr>
        <p:spPr>
          <a:xfrm>
            <a:off x="251520" y="692696"/>
            <a:ext cx="8496944" cy="635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>
              <a:spcBef>
                <a:spcPct val="20000"/>
              </a:spcBef>
            </a:pPr>
            <a:r>
              <a:rPr lang="cs-CZ" sz="2800" b="1" u="sng" dirty="0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</a:rPr>
              <a:t>Na jakých principech funguje standardní konsolidace</a:t>
            </a:r>
          </a:p>
          <a:p>
            <a:pPr marL="57150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b="1" dirty="0" smtClean="0"/>
              <a:t>Srovnatelné období</a:t>
            </a:r>
          </a:p>
          <a:p>
            <a:pPr marL="57150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b="1" dirty="0" smtClean="0"/>
              <a:t>Srovnatelné metody:</a:t>
            </a:r>
          </a:p>
          <a:p>
            <a:pPr marL="1028700" lvl="1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b="1" dirty="0" smtClean="0"/>
              <a:t>Odpisové plány, doby odepisování</a:t>
            </a:r>
          </a:p>
          <a:p>
            <a:pPr marL="1028700" lvl="1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b="1" dirty="0" smtClean="0"/>
              <a:t>Oceňovací techniky</a:t>
            </a:r>
          </a:p>
          <a:p>
            <a:pPr marL="1028700" lvl="1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b="1" dirty="0" smtClean="0"/>
              <a:t>Měna</a:t>
            </a:r>
          </a:p>
          <a:p>
            <a:pPr marL="1028700" lvl="1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b="1" dirty="0" smtClean="0"/>
              <a:t>…..</a:t>
            </a:r>
          </a:p>
          <a:p>
            <a:pPr marL="57150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b="1" dirty="0" smtClean="0"/>
              <a:t>Součet hodnot na všech řádcích výkazů</a:t>
            </a:r>
          </a:p>
          <a:p>
            <a:pPr marL="57150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b="1" dirty="0" smtClean="0"/>
              <a:t>Vyloučení vzájemných vztahů, převodů, podílu na HV, finanční investice</a:t>
            </a:r>
            <a:endParaRPr lang="cs-CZ" b="1" dirty="0"/>
          </a:p>
          <a:p>
            <a:pPr marL="57150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cs-CZ" b="1" dirty="0" smtClean="0"/>
          </a:p>
          <a:p>
            <a:pPr marL="285750">
              <a:spcBef>
                <a:spcPct val="20000"/>
              </a:spcBef>
            </a:pPr>
            <a:r>
              <a:rPr lang="cs-CZ" sz="2800" b="1" u="sng" dirty="0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</a:rPr>
              <a:t>Na jakých principech sestavuje MF výkaz za ČR</a:t>
            </a:r>
          </a:p>
          <a:p>
            <a:pPr marL="57150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b="1" dirty="0" smtClean="0"/>
              <a:t>Různé organizace, rozdílné právní formy</a:t>
            </a:r>
          </a:p>
          <a:p>
            <a:pPr marL="57150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b="1" dirty="0" smtClean="0"/>
              <a:t>Nesrovnatelné účetní metody</a:t>
            </a:r>
          </a:p>
          <a:p>
            <a:pPr marL="1028700" lvl="1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b="1" dirty="0" smtClean="0"/>
              <a:t>Odlišné prováděcí vyhlášky</a:t>
            </a:r>
          </a:p>
          <a:p>
            <a:pPr marL="1028700" lvl="1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b="1" dirty="0" smtClean="0"/>
              <a:t>Odlišné oceňovací techniky, odpisové plány</a:t>
            </a:r>
          </a:p>
          <a:p>
            <a:pPr marL="57150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b="1" dirty="0" smtClean="0"/>
              <a:t>Neprovádí se součet všech řádků výkazů, ale pouze vybraných</a:t>
            </a:r>
          </a:p>
          <a:p>
            <a:pPr marL="57150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b="1" dirty="0" smtClean="0"/>
              <a:t>Nejsou zahrnuty všechny organizace</a:t>
            </a:r>
          </a:p>
          <a:p>
            <a:pPr marL="57150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54220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Konsolidace ČR v číslech</a:t>
            </a:r>
            <a:endParaRPr lang="cs-CZ" sz="2800" b="1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337711"/>
              </p:ext>
            </p:extLst>
          </p:nvPr>
        </p:nvGraphicFramePr>
        <p:xfrm>
          <a:off x="899592" y="1484784"/>
          <a:ext cx="6408712" cy="3200400"/>
        </p:xfrm>
        <a:graphic>
          <a:graphicData uri="http://schemas.openxmlformats.org/drawingml/2006/table">
            <a:tbl>
              <a:tblPr firstRow="1" lastRow="1" bandRow="1">
                <a:tableStyleId>{B301B821-A1FF-4177-AEE7-76D212191A09}</a:tableStyleId>
              </a:tblPr>
              <a:tblGrid>
                <a:gridCol w="3600400">
                  <a:extLst>
                    <a:ext uri="{9D8B030D-6E8A-4147-A177-3AD203B41FA5}">
                      <a16:colId xmlns="" xmlns:a16="http://schemas.microsoft.com/office/drawing/2014/main" val="1115587994"/>
                    </a:ext>
                  </a:extLst>
                </a:gridCol>
                <a:gridCol w="2808312">
                  <a:extLst>
                    <a:ext uri="{9D8B030D-6E8A-4147-A177-3AD203B41FA5}">
                      <a16:colId xmlns="" xmlns:a16="http://schemas.microsoft.com/office/drawing/2014/main" val="4143773698"/>
                    </a:ext>
                  </a:extLst>
                </a:gridCol>
              </a:tblGrid>
              <a:tr h="452622"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Typ</a:t>
                      </a:r>
                      <a:r>
                        <a:rPr lang="cs-CZ" sz="2400" baseline="0" dirty="0" smtClean="0"/>
                        <a:t> organizace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Počet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42234667"/>
                  </a:ext>
                </a:extLst>
              </a:tr>
              <a:tr h="452622"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OSS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 278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27685464"/>
                  </a:ext>
                </a:extLst>
              </a:tr>
              <a:tr h="452622"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Kraje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   13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63618802"/>
                  </a:ext>
                </a:extLst>
              </a:tr>
              <a:tr h="452622"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Obce a městské části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6 305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56299920"/>
                  </a:ext>
                </a:extLst>
              </a:tr>
              <a:tr h="452622"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Dobrovolné svazky</a:t>
                      </a:r>
                      <a:r>
                        <a:rPr lang="cs-CZ" sz="2400" baseline="0" dirty="0" smtClean="0"/>
                        <a:t> obcí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 711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19726695"/>
                  </a:ext>
                </a:extLst>
              </a:tr>
              <a:tr h="452622"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Ostatní (SF, RRRS)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   13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74858264"/>
                  </a:ext>
                </a:extLst>
              </a:tr>
              <a:tr h="452622"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Celkem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7 320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7362000"/>
                  </a:ext>
                </a:extLst>
              </a:tr>
            </a:tbl>
          </a:graphicData>
        </a:graphic>
      </p:graphicFrame>
      <p:sp>
        <p:nvSpPr>
          <p:cNvPr id="5" name="Zástupný symbol pro text 1"/>
          <p:cNvSpPr txBox="1">
            <a:spLocks/>
          </p:cNvSpPr>
          <p:nvPr/>
        </p:nvSpPr>
        <p:spPr>
          <a:xfrm>
            <a:off x="311224" y="620688"/>
            <a:ext cx="807720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cs-CZ"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FontTx/>
              <a:buNone/>
              <a:defRPr kumimoji="0" lang="cs-CZ"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FontTx/>
              <a:buNone/>
              <a:defRPr kumimoji="0" lang="cs-CZ"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FontTx/>
              <a:buNone/>
              <a:defRPr kumimoji="0" lang="cs-CZ"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FontTx/>
              <a:buNone/>
              <a:defRPr kumimoji="0" lang="cs-CZ"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cs-CZ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cs-CZ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cs-CZ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cs-CZ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cs-CZ" sz="2400" b="1" kern="0" dirty="0" smtClean="0">
                <a:solidFill>
                  <a:schemeClr val="bg1"/>
                </a:solidFill>
              </a:rPr>
              <a:t>2015</a:t>
            </a:r>
            <a:endParaRPr lang="cs-CZ" sz="2400" b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45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Konsolidace ČR v číslech</a:t>
            </a:r>
            <a:endParaRPr lang="cs-CZ" sz="2800" b="1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02571"/>
              </p:ext>
            </p:extLst>
          </p:nvPr>
        </p:nvGraphicFramePr>
        <p:xfrm>
          <a:off x="1403648" y="1484784"/>
          <a:ext cx="5736306" cy="4389120"/>
        </p:xfrm>
        <a:graphic>
          <a:graphicData uri="http://schemas.openxmlformats.org/drawingml/2006/table">
            <a:tbl>
              <a:tblPr firstRow="1" lastRow="1" bandRow="1">
                <a:tableStyleId>{B301B821-A1FF-4177-AEE7-76D212191A09}</a:tableStyleId>
              </a:tblPr>
              <a:tblGrid>
                <a:gridCol w="2868153">
                  <a:extLst>
                    <a:ext uri="{9D8B030D-6E8A-4147-A177-3AD203B41FA5}">
                      <a16:colId xmlns="" xmlns:a16="http://schemas.microsoft.com/office/drawing/2014/main" val="1115587994"/>
                    </a:ext>
                  </a:extLst>
                </a:gridCol>
                <a:gridCol w="2868153">
                  <a:extLst>
                    <a:ext uri="{9D8B030D-6E8A-4147-A177-3AD203B41FA5}">
                      <a16:colId xmlns="" xmlns:a16="http://schemas.microsoft.com/office/drawing/2014/main" val="4143773698"/>
                    </a:ext>
                  </a:extLst>
                </a:gridCol>
              </a:tblGrid>
              <a:tr h="282236">
                <a:tc>
                  <a:txBody>
                    <a:bodyPr/>
                    <a:lstStyle/>
                    <a:p>
                      <a:r>
                        <a:rPr lang="cs-CZ" dirty="0" smtClean="0"/>
                        <a:t>Typ</a:t>
                      </a:r>
                      <a:r>
                        <a:rPr lang="cs-CZ" baseline="0" dirty="0" smtClean="0"/>
                        <a:t> organizace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Počet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42234667"/>
                  </a:ext>
                </a:extLst>
              </a:tr>
              <a:tr h="282236">
                <a:tc>
                  <a:txBody>
                    <a:bodyPr/>
                    <a:lstStyle/>
                    <a:p>
                      <a:r>
                        <a:rPr lang="cs-CZ" dirty="0" smtClean="0"/>
                        <a:t>OSS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dirty="0" smtClean="0"/>
                        <a:t>     277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27685464"/>
                  </a:ext>
                </a:extLst>
              </a:tr>
              <a:tr h="282236">
                <a:tc>
                  <a:txBody>
                    <a:bodyPr/>
                    <a:lstStyle/>
                    <a:p>
                      <a:r>
                        <a:rPr lang="cs-CZ" dirty="0" smtClean="0"/>
                        <a:t>Kraje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dirty="0" smtClean="0"/>
                        <a:t>       13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63618802"/>
                  </a:ext>
                </a:extLst>
              </a:tr>
              <a:tr h="282236">
                <a:tc>
                  <a:txBody>
                    <a:bodyPr/>
                    <a:lstStyle/>
                    <a:p>
                      <a:r>
                        <a:rPr lang="cs-CZ" dirty="0" smtClean="0"/>
                        <a:t>Obce a městské části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dirty="0" smtClean="0"/>
                        <a:t>  6 305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56299920"/>
                  </a:ext>
                </a:extLst>
              </a:tr>
              <a:tr h="282236">
                <a:tc>
                  <a:txBody>
                    <a:bodyPr/>
                    <a:lstStyle/>
                    <a:p>
                      <a:r>
                        <a:rPr lang="cs-CZ" dirty="0" smtClean="0"/>
                        <a:t>Dobrovolné svazky</a:t>
                      </a:r>
                      <a:r>
                        <a:rPr lang="cs-CZ" baseline="0" dirty="0" smtClean="0"/>
                        <a:t> obcí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dirty="0" smtClean="0"/>
                        <a:t>     715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19726695"/>
                  </a:ext>
                </a:extLst>
              </a:tr>
              <a:tr h="282236">
                <a:tc>
                  <a:txBody>
                    <a:bodyPr/>
                    <a:lstStyle/>
                    <a:p>
                      <a:r>
                        <a:rPr lang="cs-CZ" dirty="0" smtClean="0"/>
                        <a:t>Státní podniky</a:t>
                      </a:r>
                      <a:endParaRPr lang="cs-CZ" dirty="0"/>
                    </a:p>
                  </a:txBody>
                  <a:tcPr>
                    <a:solidFill>
                      <a:srgbClr val="FFFF00">
                        <a:alpha val="3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dirty="0" smtClean="0"/>
                        <a:t>       24</a:t>
                      </a:r>
                      <a:endParaRPr lang="cs-CZ" dirty="0"/>
                    </a:p>
                  </a:txBody>
                  <a:tcPr>
                    <a:solidFill>
                      <a:srgbClr val="FFFF00">
                        <a:alpha val="33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33133412"/>
                  </a:ext>
                </a:extLst>
              </a:tr>
              <a:tr h="282236">
                <a:tc>
                  <a:txBody>
                    <a:bodyPr/>
                    <a:lstStyle/>
                    <a:p>
                      <a:r>
                        <a:rPr lang="cs-CZ" dirty="0" smtClean="0"/>
                        <a:t>Obchodní korporace</a:t>
                      </a:r>
                      <a:endParaRPr lang="cs-CZ" dirty="0"/>
                    </a:p>
                  </a:txBody>
                  <a:tcPr>
                    <a:solidFill>
                      <a:srgbClr val="FFFF00">
                        <a:alpha val="3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dirty="0" smtClean="0"/>
                        <a:t>     365</a:t>
                      </a:r>
                      <a:endParaRPr lang="cs-CZ" dirty="0"/>
                    </a:p>
                  </a:txBody>
                  <a:tcPr>
                    <a:solidFill>
                      <a:srgbClr val="FFFF00">
                        <a:alpha val="33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44108311"/>
                  </a:ext>
                </a:extLst>
              </a:tr>
              <a:tr h="282236">
                <a:tc>
                  <a:txBody>
                    <a:bodyPr/>
                    <a:lstStyle/>
                    <a:p>
                      <a:r>
                        <a:rPr lang="cs-CZ" dirty="0" smtClean="0"/>
                        <a:t>Příspěvkové organizace</a:t>
                      </a:r>
                      <a:endParaRPr lang="cs-CZ" dirty="0"/>
                    </a:p>
                  </a:txBody>
                  <a:tcPr>
                    <a:solidFill>
                      <a:srgbClr val="FFFF00">
                        <a:alpha val="3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dirty="0" smtClean="0"/>
                        <a:t>10 459</a:t>
                      </a:r>
                      <a:endParaRPr lang="cs-CZ" dirty="0"/>
                    </a:p>
                  </a:txBody>
                  <a:tcPr>
                    <a:solidFill>
                      <a:srgbClr val="FFFF00">
                        <a:alpha val="33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6227477"/>
                  </a:ext>
                </a:extLst>
              </a:tr>
              <a:tr h="282236">
                <a:tc>
                  <a:txBody>
                    <a:bodyPr/>
                    <a:lstStyle/>
                    <a:p>
                      <a:r>
                        <a:rPr lang="cs-CZ" dirty="0" smtClean="0"/>
                        <a:t>VVI</a:t>
                      </a:r>
                      <a:endParaRPr lang="cs-CZ" dirty="0"/>
                    </a:p>
                  </a:txBody>
                  <a:tcPr>
                    <a:solidFill>
                      <a:srgbClr val="FFFF00">
                        <a:alpha val="3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dirty="0" smtClean="0"/>
                        <a:t>       46</a:t>
                      </a:r>
                      <a:endParaRPr lang="cs-CZ" dirty="0"/>
                    </a:p>
                  </a:txBody>
                  <a:tcPr>
                    <a:solidFill>
                      <a:srgbClr val="FFFF00">
                        <a:alpha val="33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08330250"/>
                  </a:ext>
                </a:extLst>
              </a:tr>
              <a:tr h="282236">
                <a:tc>
                  <a:txBody>
                    <a:bodyPr/>
                    <a:lstStyle/>
                    <a:p>
                      <a:r>
                        <a:rPr lang="cs-CZ" dirty="0" smtClean="0"/>
                        <a:t>Zdravotní pojišťovny</a:t>
                      </a:r>
                      <a:endParaRPr lang="cs-CZ" dirty="0"/>
                    </a:p>
                  </a:txBody>
                  <a:tcPr>
                    <a:solidFill>
                      <a:srgbClr val="FFFF00">
                        <a:alpha val="3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dirty="0" smtClean="0"/>
                        <a:t>         7</a:t>
                      </a:r>
                      <a:endParaRPr lang="cs-CZ" dirty="0"/>
                    </a:p>
                  </a:txBody>
                  <a:tcPr>
                    <a:solidFill>
                      <a:srgbClr val="FFFF00">
                        <a:alpha val="33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84945585"/>
                  </a:ext>
                </a:extLst>
              </a:tr>
              <a:tr h="282236">
                <a:tc>
                  <a:txBody>
                    <a:bodyPr/>
                    <a:lstStyle/>
                    <a:p>
                      <a:r>
                        <a:rPr lang="cs-CZ" dirty="0" smtClean="0"/>
                        <a:t>Ostatní (SF, RRRS)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dirty="0" smtClean="0"/>
                        <a:t>       16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74858264"/>
                  </a:ext>
                </a:extLst>
              </a:tr>
              <a:tr h="282236">
                <a:tc>
                  <a:txBody>
                    <a:bodyPr/>
                    <a:lstStyle/>
                    <a:p>
                      <a:r>
                        <a:rPr lang="cs-CZ" dirty="0" smtClean="0"/>
                        <a:t>Celkem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18 227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7362000"/>
                  </a:ext>
                </a:extLst>
              </a:tr>
            </a:tbl>
          </a:graphicData>
        </a:graphic>
      </p:graphicFrame>
      <p:sp>
        <p:nvSpPr>
          <p:cNvPr id="4" name="Zástupný symbol pro text 1"/>
          <p:cNvSpPr txBox="1">
            <a:spLocks/>
          </p:cNvSpPr>
          <p:nvPr/>
        </p:nvSpPr>
        <p:spPr>
          <a:xfrm>
            <a:off x="311224" y="620688"/>
            <a:ext cx="807720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cs-CZ"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FontTx/>
              <a:buNone/>
              <a:defRPr kumimoji="0" lang="cs-CZ"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FontTx/>
              <a:buNone/>
              <a:defRPr kumimoji="0" lang="cs-CZ"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FontTx/>
              <a:buNone/>
              <a:defRPr kumimoji="0" lang="cs-CZ"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FontTx/>
              <a:buNone/>
              <a:defRPr kumimoji="0" lang="cs-CZ"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cs-CZ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cs-CZ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cs-CZ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cs-CZ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cs-CZ" sz="2400" b="1" kern="0" dirty="0" smtClean="0">
                <a:solidFill>
                  <a:schemeClr val="bg1"/>
                </a:solidFill>
              </a:rPr>
              <a:t>2016</a:t>
            </a:r>
            <a:endParaRPr lang="cs-CZ" sz="2400" b="1" kern="0" dirty="0">
              <a:solidFill>
                <a:schemeClr val="bg1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704185945"/>
              </p:ext>
            </p:extLst>
          </p:nvPr>
        </p:nvGraphicFramePr>
        <p:xfrm>
          <a:off x="6588224" y="2996952"/>
          <a:ext cx="2148408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579535743"/>
              </p:ext>
            </p:extLst>
          </p:nvPr>
        </p:nvGraphicFramePr>
        <p:xfrm>
          <a:off x="6876256" y="4149080"/>
          <a:ext cx="1860376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09321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Konsolidace ČR</a:t>
            </a:r>
            <a:endParaRPr lang="cs-CZ" sz="2800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20688"/>
            <a:ext cx="4752528" cy="301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50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Co to pro nás znamená?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080994"/>
          </a:xfrm>
        </p:spPr>
        <p:txBody>
          <a:bodyPr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Konsolidační celek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Vstupenkou je překročení hladiny významnosti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Zřizovatel v lednu 2016 odevzdal seznam všech „svých“ organizací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MF vytvořilo seznam zahrnutých jednotek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Seznam se v průběhu roku nemění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Po zahrnutí jsme součástí min 3 roky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Seznam zahrnutých jednotek na webu MF včetně hranice pro vzájemné odsouhlasení pohledávek a závazků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Jednou ročně odevzdávat výkaz PKP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Konsolidace ČR 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191754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Výkaz PKP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080994"/>
          </a:xfrm>
        </p:spPr>
        <p:txBody>
          <a:bodyPr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Skládá se z 6 částí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u="heavy" dirty="0" smtClean="0">
                <a:uFill>
                  <a:solidFill>
                    <a:schemeClr val="accent2"/>
                  </a:solidFill>
                </a:uFill>
              </a:rPr>
              <a:t>VVI se týkají pouze 4 části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Část I. Přehled stavu položek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Část III. Vyloučení vzájemných vztahů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Část IV. Přehled podrozvahových položek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Část V. Vysvětlení významných částek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2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u="heavy" dirty="0" smtClean="0">
                <a:uFill>
                  <a:solidFill>
                    <a:schemeClr val="accent2"/>
                  </a:solidFill>
                </a:uFill>
              </a:rPr>
              <a:t>Odevzdává se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/>
              <a:t>J</a:t>
            </a:r>
            <a:r>
              <a:rPr lang="cs-CZ" sz="1800" b="1" dirty="0" smtClean="0"/>
              <a:t>ednou ročně, do 31.7. následujícího roku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/>
              <a:t>E</a:t>
            </a:r>
            <a:r>
              <a:rPr lang="cs-CZ" sz="1800" b="1" dirty="0" smtClean="0"/>
              <a:t>lektronicky, ve formátu XML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Přes portál CSÚIS (přístupy si zajistí ústav sám, ideálně do konce roku 2016, počet přístupů za ústav neomezen)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cs-CZ" sz="4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u="heavy" dirty="0" smtClean="0">
                <a:uFill>
                  <a:solidFill>
                    <a:schemeClr val="accent2"/>
                  </a:solidFill>
                </a:uFill>
              </a:rPr>
              <a:t>Přetřídění konečných stavů pro účely PKP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Neměníme účetní postupy dané vyhláškou 504/2002, zákonem o VVI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Určité změny v postupech ale udělat musíme</a:t>
            </a:r>
          </a:p>
          <a:p>
            <a:pPr lvl="1" indent="0"/>
            <a:endParaRPr lang="cs-CZ" sz="2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u="heavy" dirty="0" smtClean="0">
                <a:uFill>
                  <a:solidFill>
                    <a:schemeClr val="accent2"/>
                  </a:solidFill>
                </a:uFill>
              </a:rPr>
              <a:t>Základní zásada přetřídění </a:t>
            </a:r>
            <a:r>
              <a:rPr lang="cs-CZ" sz="1800" b="1" dirty="0" smtClean="0"/>
              <a:t>– významné, efektivní, účelné a hospodárné  </a:t>
            </a:r>
          </a:p>
          <a:p>
            <a:pPr lvl="1" indent="0"/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Konsolidace ČR 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182027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Část I. Přehled stavu položek 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587680" cy="5429946"/>
          </a:xfrm>
        </p:spPr>
        <p:txBody>
          <a:bodyPr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Nová závěrková sestava, nové typy účtů, centrálně nastaveny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5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u="heavy" dirty="0" smtClean="0">
                <a:uFill>
                  <a:solidFill>
                    <a:schemeClr val="accent2"/>
                  </a:solidFill>
                </a:uFill>
              </a:rPr>
              <a:t>Změny v účtovém rozvrhu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Rozdělení účtu 901 na dvě části:</a:t>
            </a:r>
          </a:p>
          <a:p>
            <a:pPr marL="1314450" lvl="2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Majetek pořízený z dotace</a:t>
            </a:r>
          </a:p>
          <a:p>
            <a:pPr marL="1314450" lvl="2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Ostatní – majetek pořízený z vlastních prostředků, převod z SPO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Rozdělení krátkodobých a dlouhodobých pohledávek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Rozdělení opravné položky k pohledávkám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Nové členění pohledávek a závazků ke SR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Členění výnosu z dotace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Členění výnosu z prodeje dlouhodobého majetku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5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u="heavy" dirty="0" smtClean="0">
                <a:uFill>
                  <a:solidFill>
                    <a:schemeClr val="accent2"/>
                  </a:solidFill>
                </a:uFill>
              </a:rPr>
              <a:t>Změny v některých postupech účtování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Nárok na dotaci, zúčtování výnosu, použití dohadných položek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err="1" smtClean="0"/>
              <a:t>Spolupříjemci</a:t>
            </a: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5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u="heavy" dirty="0" smtClean="0">
                <a:uFill>
                  <a:solidFill>
                    <a:schemeClr val="accent2"/>
                  </a:solidFill>
                </a:uFill>
              </a:rPr>
              <a:t>Předvstupní formulář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Přepočtený počet zaměstnanců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lvl="1" indent="0"/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Konsolidace ČR 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159265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Část III. Vyloučení vzájemných vztahů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080994"/>
          </a:xfrm>
        </p:spPr>
        <p:txBody>
          <a:bodyPr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Podklad pro vyloučení vzájemných vztahů na úrovni celé ČR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3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600" b="1" u="heavy" dirty="0" smtClean="0">
                <a:uFill>
                  <a:solidFill>
                    <a:schemeClr val="accent2"/>
                  </a:solidFill>
                </a:uFill>
              </a:rPr>
              <a:t>Co je předmětem vyloučení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Vzájemné náklady a výnosy </a:t>
            </a:r>
          </a:p>
          <a:p>
            <a:pPr marL="1314450" lvl="2" indent="-171450">
              <a:buFont typeface="Arial" panose="020B0604020202020204" pitchFamily="34" charset="0"/>
              <a:buChar char="•"/>
            </a:pPr>
            <a:r>
              <a:rPr lang="cs-CZ" sz="1600" b="1" u="sng" dirty="0" smtClean="0"/>
              <a:t>Výjimky</a:t>
            </a:r>
            <a:r>
              <a:rPr lang="cs-CZ" sz="1600" b="1" dirty="0" smtClean="0"/>
              <a:t>: spotřeba materiálu, prodané zboží, aktivace, mzdy a SZP, daně, tvorba a čerpání fondů, kurzové zisky a ztráty, tvorba a čerpání rezerv a OP</a:t>
            </a:r>
          </a:p>
          <a:p>
            <a:pPr marL="1314450" lvl="2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Vyloučení se vztahuje i na časové rozlišení, dohadné položky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Vzájemné pohledávky a závazky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Vzájemné transfery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3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600" b="1" u="heavy" dirty="0" smtClean="0">
                <a:uFill>
                  <a:solidFill>
                    <a:schemeClr val="accent2"/>
                  </a:solidFill>
                </a:uFill>
              </a:rPr>
              <a:t>Co naopak není předmětem vyloučení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Majetek (nevztahuje se ale na investiční dotaci na jeho pořízení)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Sklady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Vztahy se zaměstnanci, institucemi SZP, FÚ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Deriváty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Stavy pokladen, cenin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Fondy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6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Základem všeho je IČO (kód konsolidace)</a:t>
            </a:r>
          </a:p>
          <a:p>
            <a:pPr lvl="1" indent="0"/>
            <a:endParaRPr lang="cs-CZ" sz="1600" b="1" dirty="0" smtClean="0"/>
          </a:p>
          <a:p>
            <a:pPr lvl="1" indent="0"/>
            <a:endParaRPr lang="cs-CZ" sz="16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6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Konsolidace ČR 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3678296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Část IV. Přehled podrozvahových položek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080994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Většina položek určena pro organizace účtující dle vyhlášky č. 410/2002 Sb.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Podmíněné pohledávky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Podmíněné závazky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Pohledávky a závazky bank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Ostatní podmíněná aktiva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Ostatní podmíněná pasiva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VVI a se týká jen několik řádků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Drobný dlouhodobý majetek (hmotný, nehmotný)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Vyřazené pohledávky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Vyřazené závazky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Nastavení nebude řešeno centrálně, nastavujeme individuálně s každým ústavem</a:t>
            </a:r>
          </a:p>
          <a:p>
            <a:pPr lvl="1" indent="0"/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Konsolidace ČR 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370579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Část V. Vysvětlení významných částek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080994"/>
          </a:xfrm>
        </p:spPr>
        <p:txBody>
          <a:bodyPr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Určit hladinu významnosti = 10% netto aktiv dle rozvahy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Identifikovat, které položky částí I. a IV. překračují hladinu významnosti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Vysvětlit u každé 5 nejvýznamnějších</a:t>
            </a:r>
          </a:p>
          <a:p>
            <a:r>
              <a:rPr lang="cs-CZ" sz="1600" b="1" dirty="0" smtClean="0"/>
              <a:t>              </a:t>
            </a:r>
          </a:p>
          <a:p>
            <a:r>
              <a:rPr lang="cs-CZ" sz="1600" b="1" dirty="0" smtClean="0"/>
              <a:t>                                        </a:t>
            </a:r>
            <a:r>
              <a:rPr lang="cs-CZ" sz="2000" b="1" dirty="0" smtClean="0"/>
              <a:t>nová tisková sestava </a:t>
            </a:r>
          </a:p>
          <a:p>
            <a:r>
              <a:rPr lang="cs-CZ" sz="2000" b="1" dirty="0" smtClean="0"/>
              <a:t>                                pro porovnání příslušných řádků s hladinou významnosti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b="1" u="heavy" dirty="0" smtClean="0">
                <a:uFill>
                  <a:solidFill>
                    <a:schemeClr val="accent2"/>
                  </a:solidFill>
                </a:uFill>
              </a:rPr>
              <a:t>Kde </a:t>
            </a:r>
            <a:r>
              <a:rPr lang="cs-CZ" sz="1600" b="1" u="heavy" dirty="0">
                <a:uFill>
                  <a:solidFill>
                    <a:schemeClr val="accent2"/>
                  </a:solidFill>
                </a:uFill>
              </a:rPr>
              <a:t>získáme podklady pro vysvětlení?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cs-CZ" sz="1600" b="1" dirty="0"/>
              <a:t>Položky zúčtované v aktuálním roce – tisková sestava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cs-CZ" sz="1600" b="1" dirty="0"/>
              <a:t>Vysvětlení majetku – modul majetek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cs-CZ" sz="1600" b="1" dirty="0"/>
              <a:t>Významné pohledávky, závazky - saldo</a:t>
            </a:r>
            <a:endParaRPr lang="cs-CZ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b="1" dirty="0" smtClean="0"/>
              <a:t>V </a:t>
            </a:r>
            <a:r>
              <a:rPr lang="cs-CZ" sz="1600" b="1" dirty="0" err="1" smtClean="0"/>
              <a:t>iFISu</a:t>
            </a:r>
            <a:r>
              <a:rPr lang="cs-CZ" sz="1600" b="1" dirty="0" smtClean="0"/>
              <a:t> budou připraveny podklady pro část 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b="1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b="1" u="heavy" dirty="0">
                <a:uFill>
                  <a:solidFill>
                    <a:schemeClr val="accent2"/>
                  </a:solidFill>
                </a:uFill>
              </a:rPr>
              <a:t>Co je předmětem vysvětlení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cs-CZ" sz="1600" b="1" dirty="0"/>
              <a:t>Na každém řádku 1 vysvětlovaná skutečnost 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cs-CZ" sz="1600" b="1" dirty="0"/>
              <a:t>Uvádí se IČO partnera aktiva, pasiva, transakce (bez ohledu na zahrnutí do KC)</a:t>
            </a:r>
            <a:endParaRPr lang="cs-CZ" sz="1600" b="1" dirty="0" smtClean="0">
              <a:uFill>
                <a:solidFill>
                  <a:schemeClr val="accent2"/>
                </a:solidFill>
              </a:u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b="1" dirty="0" smtClean="0">
              <a:uFill>
                <a:solidFill>
                  <a:schemeClr val="accent2"/>
                </a:solidFill>
              </a:u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b="1" dirty="0" smtClean="0">
                <a:uFill>
                  <a:solidFill>
                    <a:schemeClr val="accent2"/>
                  </a:solidFill>
                </a:uFill>
              </a:rPr>
              <a:t>Kopírovat do dalších let</a:t>
            </a:r>
            <a:r>
              <a:rPr lang="cs-CZ" sz="1600" b="1" dirty="0" smtClean="0"/>
              <a:t>	</a:t>
            </a:r>
          </a:p>
          <a:p>
            <a:pPr marL="1028700" lvl="1">
              <a:buFont typeface="Arial" panose="020B0604020202020204" pitchFamily="34" charset="0"/>
              <a:buChar char="•"/>
            </a:pPr>
            <a:endParaRPr lang="cs-CZ" sz="1600" b="1" dirty="0"/>
          </a:p>
          <a:p>
            <a:pPr marL="285750"/>
            <a:endParaRPr lang="cs-CZ" sz="1600" b="1" dirty="0" smtClean="0"/>
          </a:p>
          <a:p>
            <a:pPr lvl="1" indent="0"/>
            <a:endParaRPr lang="cs-CZ" sz="16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6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Konsolidace ČR </a:t>
            </a:r>
            <a:endParaRPr lang="cs-CZ" sz="2800" b="1" dirty="0"/>
          </a:p>
        </p:txBody>
      </p:sp>
      <p:sp>
        <p:nvSpPr>
          <p:cNvPr id="5" name="Šipka doprava 4"/>
          <p:cNvSpPr/>
          <p:nvPr/>
        </p:nvSpPr>
        <p:spPr>
          <a:xfrm>
            <a:off x="827584" y="2636912"/>
            <a:ext cx="108012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309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Změny, postupy, doporučení</a:t>
            </a:r>
            <a:endParaRPr lang="cs-CZ" sz="2800" b="1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715259"/>
            <a:ext cx="4536504" cy="328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41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Jaké změny nám to přineslo?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080994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400" b="1" dirty="0" smtClean="0"/>
              <a:t>IČO (kód konsolidace) v účetní větě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24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400" b="1" dirty="0" smtClean="0"/>
              <a:t>Používání volitelných položek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24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400" b="1" dirty="0" smtClean="0"/>
              <a:t>Číselník organizací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24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400" b="1" dirty="0" smtClean="0"/>
              <a:t>Změny účtového rozvrhu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24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400" b="1" dirty="0" smtClean="0"/>
              <a:t>Změny v účtování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24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400" b="1" dirty="0" smtClean="0"/>
              <a:t>IČO na kartách majetku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4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4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Změny, postupy, doporučení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25253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IČO a volitelné položky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443664" cy="5573962"/>
          </a:xfrm>
        </p:spPr>
        <p:txBody>
          <a:bodyPr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Pro evidenci IČO (kódu konsolidace) jsme využili volitelné položky účetní věty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Pravidla pro vytěžování IČO (kódu konsolidace)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Nastavena centrálně, nelze uživatelsky měnit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Nastavena pro všechny nákladové a výnosové účty, závazky a pohledávky, banku (bude)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Vytěžuje z prvotních dokladů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Vytěžuje z plateb prvotních dokladů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Vytěžuje v BÚD, jsou-li s vazbou na prvotní doklad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Vytěžuje z banky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Volitelné položky kdykoli opravitelné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Možnost hromadných úprav volitelných položek (přes MS Excel)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Hromadné úpravy se týkají všech volitelných položek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Lze použít i na </a:t>
            </a:r>
            <a:r>
              <a:rPr lang="cs-CZ" sz="1600" b="1" dirty="0" err="1" smtClean="0"/>
              <a:t>párovací</a:t>
            </a:r>
            <a:r>
              <a:rPr lang="cs-CZ" sz="1600" b="1" dirty="0" smtClean="0"/>
              <a:t> symbol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9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Základem jsou prvotní doklady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Je možné i ruční zápis BÚD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7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600" b="1" dirty="0" smtClean="0"/>
              <a:t>K dispozici tisková sestava zobrazující zůstatky dle IČO na jednotlivých účtech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600" b="1" dirty="0"/>
          </a:p>
          <a:p>
            <a:endParaRPr lang="cs-CZ" sz="16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6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Změny, postupy, doporučení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378534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Číselník organizací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11224" y="1268760"/>
            <a:ext cx="8077200" cy="5256584"/>
          </a:xfrm>
        </p:spPr>
        <p:txBody>
          <a:bodyPr>
            <a:normAutofit/>
          </a:bodyPr>
          <a:lstStyle/>
          <a:p>
            <a:endParaRPr lang="cs-CZ" sz="14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Rozšířen o další údaje: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Kód konsolidace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Příslušnost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Příslušnost ke konsolidačnímu celku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Každá platná organizace musí mít vyplněn kód konsolidace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Pro některé záznamy pomocný kód 444: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Fyzické osoby zapsané v číselníku organizací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„Fiktivní“ pomocné organizace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Aktualizace proti seznamu organizací začleněnému do KC ze strany BBM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Není nutné pole „Součástí KC“ zaškrtávat ručně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Aktualizace spouštěna cca 2x do roka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Změny, postupy, doporučení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71039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Dlouhodobý majetek 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080994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Povinnost sledovat poskytovatele investiční dotace po dobu užívání majetku</a:t>
            </a:r>
          </a:p>
          <a:p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Povinnost evidence IČO poskytovatele na účtu 901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Nutno odlišit vlastní jmění a přijatou dotaci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Min. 2 analytické účty k 901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Každý se v části I. a III. promítne v jiném řádku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Poskytovatel dotace bude evidován na kartě majetku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Využijeme záložku Dotace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Informace o poskytovateli a výši dotace na příslušný majetek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Informace doplňovány na základě dokladů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Záložka bude aktivována všem, kdo ji zatím nemají</a:t>
            </a: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Změny, postupy, doporučení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75863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Dlouhodobý majetek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080994"/>
          </a:xfrm>
        </p:spPr>
        <p:txBody>
          <a:bodyPr>
            <a:normAutofit lnSpcReduction="1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Poskytovatel dotace evidován na zakázce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Na záložce Organizace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Označen příznakem, zaškrtávátko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Zařazení majetku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/>
              <a:t>Majetek musí být zařazován z této </a:t>
            </a:r>
            <a:r>
              <a:rPr lang="cs-CZ" sz="1800" b="1" dirty="0" smtClean="0"/>
              <a:t>zakázky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Částka dotace v záložce Dotace (=VCÚ-VCD)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Donátor doplněn na záložku Dotace automaticky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Technické zhodnocení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Dokladem o změně ceny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Změna ceny ze zakázky s uvedeným donátorem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Majetek na začátku pořízen z dotací od více poskytovatelů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Zařazení z jedné zakázky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Dalšího poskytovatele  - doklad o změně ceny v měsíci zařazení</a:t>
            </a:r>
            <a:endParaRPr lang="cs-CZ" sz="1800" b="1" dirty="0"/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cs-CZ" sz="14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Změny, postupy, doporučení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302315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Dlouhodobý majetek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080994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Záložka Dotace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Evidence poskytovatelů dotace a jejich podíl na vstupní ceně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Odpisový plán – Poměrný k účetnímu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Upravit pravidla účetní likvidace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Výpočet odpisů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Rozlišení části z dotace a vlastních prostředků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Podíl „Z dotace“ rozdělen dle jednotlivých poskytovatelů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Poměr dle podílu na vstupní ceně majetku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cs-CZ" sz="14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Změny, postupy, doporučení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289060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Dotace – poskytovatelé, </a:t>
            </a:r>
            <a:r>
              <a:rPr lang="cs-CZ" sz="2400" dirty="0" err="1" smtClean="0"/>
              <a:t>spolupříjemci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080994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My jsme zrcadlem poskytovatele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Pohledávka poskytovatele = závazek příjemce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Náklad poskytovatele = výnos příjemce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Náš postup musí kopírovat postup poskytovatele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Náš </a:t>
            </a:r>
            <a:r>
              <a:rPr lang="cs-CZ" sz="1800" b="1" dirty="0" err="1" smtClean="0"/>
              <a:t>spolupříjemce</a:t>
            </a:r>
            <a:r>
              <a:rPr lang="cs-CZ" sz="1800" b="1" dirty="0" smtClean="0"/>
              <a:t> je naším zrcadlem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Náš náklad = výnos </a:t>
            </a:r>
            <a:r>
              <a:rPr lang="cs-CZ" sz="1800" b="1" dirty="0" err="1" smtClean="0"/>
              <a:t>spolupříjemce</a:t>
            </a:r>
            <a:endParaRPr lang="cs-CZ" sz="1800" b="1" dirty="0" smtClean="0"/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Naše pohledávka = závazek </a:t>
            </a:r>
            <a:r>
              <a:rPr lang="cs-CZ" sz="1800" b="1" dirty="0" err="1" smtClean="0"/>
              <a:t>spolupříjemce</a:t>
            </a:r>
            <a:endParaRPr lang="cs-CZ" sz="1800" b="1" dirty="0" smtClean="0"/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My jsme zrcadlem našeho hlavního řešitele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Náš výnos = náklad hlavního řešitele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Náš závazek = pohledávka hlavního řešitele</a:t>
            </a:r>
            <a:endParaRPr lang="cs-CZ" sz="18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Změny, postupy, doporučení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4018945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aoblený obdélník 9"/>
          <p:cNvSpPr/>
          <p:nvPr/>
        </p:nvSpPr>
        <p:spPr>
          <a:xfrm>
            <a:off x="5366730" y="5230932"/>
            <a:ext cx="2088232" cy="432048"/>
          </a:xfrm>
          <a:prstGeom prst="round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aoblený obdélník 8"/>
          <p:cNvSpPr/>
          <p:nvPr/>
        </p:nvSpPr>
        <p:spPr>
          <a:xfrm>
            <a:off x="1366392" y="5265624"/>
            <a:ext cx="1549424" cy="432048"/>
          </a:xfrm>
          <a:prstGeom prst="round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aoblený obdélník 7"/>
          <p:cNvSpPr/>
          <p:nvPr/>
        </p:nvSpPr>
        <p:spPr>
          <a:xfrm>
            <a:off x="107504" y="3630276"/>
            <a:ext cx="8424936" cy="43204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dirty="0"/>
              <a:t>Změny</a:t>
            </a:r>
            <a:r>
              <a:rPr lang="cs-CZ" sz="2800" b="1" dirty="0"/>
              <a:t>, postupy, doporučení</a:t>
            </a:r>
            <a:endParaRPr lang="cs-CZ" sz="28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>
          <a:xfrm>
            <a:off x="92411" y="609600"/>
            <a:ext cx="3965448" cy="587152"/>
          </a:xfrm>
        </p:spPr>
        <p:txBody>
          <a:bodyPr>
            <a:normAutofit/>
          </a:bodyPr>
          <a:lstStyle/>
          <a:p>
            <a:r>
              <a:rPr lang="cs-CZ" sz="2800" dirty="0" smtClean="0"/>
              <a:t>Poskytovatel</a:t>
            </a:r>
            <a:endParaRPr lang="cs-CZ" sz="28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15"/>
          </p:nvPr>
        </p:nvSpPr>
        <p:spPr>
          <a:xfrm>
            <a:off x="130217" y="1300333"/>
            <a:ext cx="3962400" cy="5256735"/>
          </a:xfrm>
        </p:spPr>
        <p:txBody>
          <a:bodyPr>
            <a:normAutofit/>
          </a:bodyPr>
          <a:lstStyle/>
          <a:p>
            <a:r>
              <a:rPr lang="cs-CZ" sz="1800" b="1" dirty="0" smtClean="0"/>
              <a:t>Peníze pošle jako zálohu na dotaci</a:t>
            </a:r>
          </a:p>
          <a:p>
            <a:endParaRPr lang="cs-CZ" sz="1800" b="1" dirty="0"/>
          </a:p>
          <a:p>
            <a:endParaRPr lang="cs-CZ" sz="1800" b="1" dirty="0" smtClean="0"/>
          </a:p>
          <a:p>
            <a:pPr algn="ctr"/>
            <a:r>
              <a:rPr lang="cs-CZ" sz="1800" b="1" dirty="0" smtClean="0"/>
              <a:t>Pohledávka vůči příjemci</a:t>
            </a:r>
          </a:p>
          <a:p>
            <a:pPr algn="ctr"/>
            <a:r>
              <a:rPr lang="cs-CZ" sz="1800" b="1" dirty="0" smtClean="0"/>
              <a:t>IČO příjemce</a:t>
            </a:r>
          </a:p>
          <a:p>
            <a:pPr algn="ctr"/>
            <a:endParaRPr lang="cs-CZ" sz="1800" b="1" dirty="0"/>
          </a:p>
          <a:p>
            <a:pPr algn="ctr"/>
            <a:endParaRPr lang="cs-CZ" sz="2000" b="1" dirty="0" smtClean="0"/>
          </a:p>
          <a:p>
            <a:r>
              <a:rPr lang="cs-CZ" sz="2000" b="1" dirty="0" smtClean="0"/>
              <a:t>Dohady na konci roku</a:t>
            </a:r>
          </a:p>
          <a:p>
            <a:endParaRPr lang="cs-CZ" sz="1800" b="1" dirty="0"/>
          </a:p>
          <a:p>
            <a:pPr algn="ctr"/>
            <a:r>
              <a:rPr lang="cs-CZ" sz="1800" b="1" dirty="0" smtClean="0"/>
              <a:t>Náklad na transfer</a:t>
            </a:r>
          </a:p>
          <a:p>
            <a:pPr algn="ctr"/>
            <a:r>
              <a:rPr lang="cs-CZ" sz="1800" b="1" dirty="0" smtClean="0"/>
              <a:t>Dohadná položka pasivní</a:t>
            </a:r>
          </a:p>
          <a:p>
            <a:pPr algn="ctr"/>
            <a:endParaRPr lang="cs-CZ" sz="1800" b="1" dirty="0" smtClean="0"/>
          </a:p>
          <a:p>
            <a:pPr algn="ctr"/>
            <a:r>
              <a:rPr lang="cs-CZ" sz="1800" b="1" dirty="0" smtClean="0"/>
              <a:t>IČO příjemce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6"/>
          </p:nvPr>
        </p:nvSpPr>
        <p:spPr>
          <a:xfrm>
            <a:off x="4394888" y="614172"/>
            <a:ext cx="3965448" cy="582579"/>
          </a:xfrm>
        </p:spPr>
        <p:txBody>
          <a:bodyPr>
            <a:normAutofit/>
          </a:bodyPr>
          <a:lstStyle/>
          <a:p>
            <a:r>
              <a:rPr lang="cs-CZ" sz="2800" dirty="0" smtClean="0"/>
              <a:t>Příjemce</a:t>
            </a:r>
            <a:endParaRPr lang="cs-CZ" sz="28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7"/>
          </p:nvPr>
        </p:nvSpPr>
        <p:spPr>
          <a:xfrm>
            <a:off x="4429646" y="1300332"/>
            <a:ext cx="3962400" cy="5241643"/>
          </a:xfrm>
        </p:spPr>
        <p:txBody>
          <a:bodyPr>
            <a:normAutofit/>
          </a:bodyPr>
          <a:lstStyle/>
          <a:p>
            <a:r>
              <a:rPr lang="cs-CZ" sz="1800" b="1" dirty="0" smtClean="0"/>
              <a:t>Peníze dostaneme jako zálohu </a:t>
            </a:r>
          </a:p>
          <a:p>
            <a:endParaRPr lang="cs-CZ" sz="1800" b="1" dirty="0" smtClean="0"/>
          </a:p>
          <a:p>
            <a:endParaRPr lang="cs-CZ" sz="1800" b="1" dirty="0" smtClean="0"/>
          </a:p>
          <a:p>
            <a:pPr algn="ctr"/>
            <a:r>
              <a:rPr lang="cs-CZ" sz="1800" b="1" dirty="0" smtClean="0"/>
              <a:t>Závazek vůči poskytovateli</a:t>
            </a:r>
          </a:p>
          <a:p>
            <a:pPr algn="ctr"/>
            <a:r>
              <a:rPr lang="cs-CZ" sz="1800" b="1" dirty="0" smtClean="0"/>
              <a:t>IČO poskytovatele</a:t>
            </a:r>
          </a:p>
          <a:p>
            <a:pPr algn="ctr"/>
            <a:endParaRPr lang="cs-CZ" sz="1800" b="1" dirty="0"/>
          </a:p>
          <a:p>
            <a:pPr algn="ctr"/>
            <a:endParaRPr lang="cs-CZ" sz="1800" b="1" dirty="0" smtClean="0"/>
          </a:p>
          <a:p>
            <a:r>
              <a:rPr lang="cs-CZ" sz="2000" b="1" dirty="0" smtClean="0"/>
              <a:t>Dohady na konci roku</a:t>
            </a:r>
          </a:p>
          <a:p>
            <a:endParaRPr lang="cs-CZ" sz="1800" b="1" dirty="0"/>
          </a:p>
          <a:p>
            <a:pPr algn="ctr"/>
            <a:r>
              <a:rPr lang="cs-CZ" sz="1800" b="1" dirty="0" smtClean="0"/>
              <a:t>Výnosy z transferů</a:t>
            </a:r>
          </a:p>
          <a:p>
            <a:pPr algn="ctr"/>
            <a:r>
              <a:rPr lang="cs-CZ" sz="1800" b="1" dirty="0" smtClean="0"/>
              <a:t>Dohadná položka aktivní</a:t>
            </a:r>
          </a:p>
          <a:p>
            <a:pPr algn="ctr"/>
            <a:endParaRPr lang="cs-CZ" sz="1800" b="1" dirty="0" smtClean="0"/>
          </a:p>
          <a:p>
            <a:pPr algn="ctr"/>
            <a:r>
              <a:rPr lang="cs-CZ" sz="1800" b="1" dirty="0" smtClean="0"/>
              <a:t>IČO poskytovatele</a:t>
            </a:r>
            <a:endParaRPr lang="cs-CZ" sz="1800" b="1" dirty="0"/>
          </a:p>
        </p:txBody>
      </p:sp>
      <p:sp>
        <p:nvSpPr>
          <p:cNvPr id="7" name="Šipka doprava 6"/>
          <p:cNvSpPr/>
          <p:nvPr/>
        </p:nvSpPr>
        <p:spPr>
          <a:xfrm>
            <a:off x="1366392" y="1883054"/>
            <a:ext cx="460851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ousměrná vodorovná šipka 10"/>
          <p:cNvSpPr/>
          <p:nvPr/>
        </p:nvSpPr>
        <p:spPr>
          <a:xfrm>
            <a:off x="3005239" y="5349209"/>
            <a:ext cx="2315151" cy="24431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656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aoblený obdélník 11"/>
          <p:cNvSpPr/>
          <p:nvPr/>
        </p:nvSpPr>
        <p:spPr>
          <a:xfrm>
            <a:off x="5607454" y="5941322"/>
            <a:ext cx="1549424" cy="432048"/>
          </a:xfrm>
          <a:prstGeom prst="round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Zaoblený obdélník 10"/>
          <p:cNvSpPr/>
          <p:nvPr/>
        </p:nvSpPr>
        <p:spPr>
          <a:xfrm>
            <a:off x="5597988" y="3717446"/>
            <a:ext cx="1549424" cy="432048"/>
          </a:xfrm>
          <a:prstGeom prst="round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dirty="0"/>
              <a:t>Změny</a:t>
            </a:r>
            <a:r>
              <a:rPr lang="cs-CZ" sz="2800" b="1" dirty="0"/>
              <a:t>, postupy, doporučení</a:t>
            </a:r>
            <a:endParaRPr lang="cs-CZ" sz="28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>
          <a:xfrm>
            <a:off x="139552" y="609600"/>
            <a:ext cx="3965448" cy="587152"/>
          </a:xfrm>
        </p:spPr>
        <p:txBody>
          <a:bodyPr>
            <a:noAutofit/>
          </a:bodyPr>
          <a:lstStyle/>
          <a:p>
            <a:r>
              <a:rPr lang="cs-CZ" sz="3200" dirty="0" smtClean="0"/>
              <a:t>Poskytovatel</a:t>
            </a:r>
            <a:endParaRPr lang="cs-CZ" sz="32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15"/>
          </p:nvPr>
        </p:nvSpPr>
        <p:spPr>
          <a:xfrm>
            <a:off x="142600" y="1334574"/>
            <a:ext cx="3962400" cy="4547592"/>
          </a:xfrm>
        </p:spPr>
        <p:txBody>
          <a:bodyPr/>
          <a:lstStyle/>
          <a:p>
            <a:r>
              <a:rPr lang="cs-CZ" sz="1800" b="1" dirty="0"/>
              <a:t>Peníze pošle jako zálohu na dotaci</a:t>
            </a:r>
          </a:p>
          <a:p>
            <a:endParaRPr lang="cs-CZ" sz="1800" b="1" dirty="0"/>
          </a:p>
          <a:p>
            <a:pPr algn="ctr"/>
            <a:r>
              <a:rPr lang="cs-CZ" sz="1800" b="1" dirty="0" smtClean="0"/>
              <a:t>Pohledávka </a:t>
            </a:r>
            <a:r>
              <a:rPr lang="cs-CZ" sz="1800" b="1" dirty="0"/>
              <a:t>vůči příjemci</a:t>
            </a:r>
          </a:p>
          <a:p>
            <a:pPr algn="ctr"/>
            <a:r>
              <a:rPr lang="cs-CZ" sz="1800" b="1" dirty="0"/>
              <a:t>IČO </a:t>
            </a:r>
            <a:r>
              <a:rPr lang="cs-CZ" sz="1800" b="1" dirty="0" smtClean="0"/>
              <a:t>příjemce</a:t>
            </a:r>
          </a:p>
          <a:p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6"/>
          </p:nvPr>
        </p:nvSpPr>
        <p:spPr>
          <a:xfrm>
            <a:off x="4419600" y="620318"/>
            <a:ext cx="3962400" cy="576434"/>
          </a:xfrm>
        </p:spPr>
        <p:txBody>
          <a:bodyPr>
            <a:normAutofit/>
          </a:bodyPr>
          <a:lstStyle/>
          <a:p>
            <a:r>
              <a:rPr lang="cs-CZ" sz="2800" dirty="0" smtClean="0"/>
              <a:t>Hlavní příjemce</a:t>
            </a:r>
            <a:endParaRPr lang="cs-CZ" sz="28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7"/>
          </p:nvPr>
        </p:nvSpPr>
        <p:spPr>
          <a:xfrm>
            <a:off x="4400966" y="1343682"/>
            <a:ext cx="3962400" cy="2983704"/>
          </a:xfrm>
        </p:spPr>
        <p:txBody>
          <a:bodyPr>
            <a:normAutofit lnSpcReduction="10000"/>
          </a:bodyPr>
          <a:lstStyle/>
          <a:p>
            <a:r>
              <a:rPr lang="cs-CZ" sz="1800" b="1" dirty="0"/>
              <a:t>Peníze dostaneme jako zálohu </a:t>
            </a:r>
          </a:p>
          <a:p>
            <a:endParaRPr lang="cs-CZ" sz="1800" b="1" dirty="0"/>
          </a:p>
          <a:p>
            <a:pPr algn="ctr"/>
            <a:r>
              <a:rPr lang="cs-CZ" sz="1800" b="1" dirty="0" smtClean="0"/>
              <a:t>Závazek </a:t>
            </a:r>
            <a:r>
              <a:rPr lang="cs-CZ" sz="1800" b="1" dirty="0"/>
              <a:t>vůči poskytovateli</a:t>
            </a:r>
          </a:p>
          <a:p>
            <a:pPr algn="ctr"/>
            <a:r>
              <a:rPr lang="cs-CZ" sz="1800" b="1" dirty="0"/>
              <a:t>IČO </a:t>
            </a:r>
            <a:r>
              <a:rPr lang="cs-CZ" sz="1800" b="1" dirty="0" smtClean="0"/>
              <a:t>poskytovatele</a:t>
            </a:r>
          </a:p>
          <a:p>
            <a:pPr algn="ctr"/>
            <a:endParaRPr lang="cs-CZ" sz="1800" b="1" dirty="0"/>
          </a:p>
          <a:p>
            <a:pPr algn="ctr"/>
            <a:r>
              <a:rPr lang="cs-CZ" sz="1800" b="1" dirty="0" smtClean="0"/>
              <a:t>Odesílám zálohu </a:t>
            </a:r>
            <a:r>
              <a:rPr lang="cs-CZ" sz="1800" b="1" dirty="0" err="1" smtClean="0"/>
              <a:t>spolupříjemci</a:t>
            </a:r>
            <a:endParaRPr lang="cs-CZ" sz="1800" b="1" dirty="0" smtClean="0"/>
          </a:p>
          <a:p>
            <a:pPr algn="ctr"/>
            <a:endParaRPr lang="cs-CZ" sz="1800" b="1" dirty="0" smtClean="0"/>
          </a:p>
          <a:p>
            <a:pPr algn="ctr"/>
            <a:r>
              <a:rPr lang="cs-CZ" sz="1800" b="1" dirty="0" smtClean="0"/>
              <a:t>Pohledávka vůči SP </a:t>
            </a:r>
          </a:p>
          <a:p>
            <a:pPr algn="ctr"/>
            <a:r>
              <a:rPr lang="cs-CZ" sz="1800" b="1" dirty="0" smtClean="0"/>
              <a:t>IČO </a:t>
            </a:r>
            <a:r>
              <a:rPr lang="cs-CZ" sz="1800" b="1" dirty="0" err="1" smtClean="0"/>
              <a:t>spolupř</a:t>
            </a:r>
            <a:r>
              <a:rPr lang="cs-CZ" sz="1800" b="1" dirty="0" smtClean="0"/>
              <a:t>.</a:t>
            </a:r>
            <a:endParaRPr lang="cs-CZ" sz="1800" b="1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8"/>
          </p:nvPr>
        </p:nvSpPr>
        <p:spPr>
          <a:xfrm>
            <a:off x="4416552" y="4399392"/>
            <a:ext cx="3965448" cy="541776"/>
          </a:xfrm>
        </p:spPr>
        <p:txBody>
          <a:bodyPr>
            <a:noAutofit/>
          </a:bodyPr>
          <a:lstStyle/>
          <a:p>
            <a:r>
              <a:rPr lang="cs-CZ" sz="2800" dirty="0" err="1" smtClean="0"/>
              <a:t>Spolupříjemce</a:t>
            </a:r>
            <a:endParaRPr lang="cs-CZ" sz="2800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9"/>
          </p:nvPr>
        </p:nvSpPr>
        <p:spPr>
          <a:xfrm>
            <a:off x="4416552" y="4987035"/>
            <a:ext cx="3965448" cy="1682325"/>
          </a:xfrm>
        </p:spPr>
        <p:txBody>
          <a:bodyPr>
            <a:normAutofit/>
          </a:bodyPr>
          <a:lstStyle/>
          <a:p>
            <a:r>
              <a:rPr lang="cs-CZ" sz="1800" b="1" dirty="0" smtClean="0"/>
              <a:t>Peníze dostane jako zálohu</a:t>
            </a:r>
          </a:p>
          <a:p>
            <a:endParaRPr lang="cs-CZ" sz="1800" b="1" dirty="0"/>
          </a:p>
          <a:p>
            <a:pPr algn="ctr"/>
            <a:r>
              <a:rPr lang="cs-CZ" sz="1800" b="1" dirty="0" smtClean="0"/>
              <a:t>Závazek vůči HŘ</a:t>
            </a:r>
          </a:p>
          <a:p>
            <a:pPr algn="ctr"/>
            <a:r>
              <a:rPr lang="cs-CZ" sz="1800" b="1" dirty="0" smtClean="0"/>
              <a:t>IČO hlavního</a:t>
            </a:r>
            <a:endParaRPr lang="cs-CZ" sz="1800" b="1" dirty="0"/>
          </a:p>
        </p:txBody>
      </p:sp>
      <p:sp>
        <p:nvSpPr>
          <p:cNvPr id="9" name="Šipka doprava 8"/>
          <p:cNvSpPr/>
          <p:nvPr/>
        </p:nvSpPr>
        <p:spPr>
          <a:xfrm>
            <a:off x="1381121" y="1671462"/>
            <a:ext cx="460851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 doprava 9"/>
          <p:cNvSpPr/>
          <p:nvPr/>
        </p:nvSpPr>
        <p:spPr>
          <a:xfrm rot="5400000" flipV="1">
            <a:off x="6575538" y="4280409"/>
            <a:ext cx="1832216" cy="2093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697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aoblený obdélník 13"/>
          <p:cNvSpPr/>
          <p:nvPr/>
        </p:nvSpPr>
        <p:spPr>
          <a:xfrm>
            <a:off x="6681348" y="3363190"/>
            <a:ext cx="1995108" cy="641874"/>
          </a:xfrm>
          <a:prstGeom prst="round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Zaoblený obdélník 12"/>
          <p:cNvSpPr/>
          <p:nvPr/>
        </p:nvSpPr>
        <p:spPr>
          <a:xfrm>
            <a:off x="1331640" y="3271968"/>
            <a:ext cx="1549424" cy="432048"/>
          </a:xfrm>
          <a:prstGeom prst="round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Zaoblený obdélník 11"/>
          <p:cNvSpPr/>
          <p:nvPr/>
        </p:nvSpPr>
        <p:spPr>
          <a:xfrm>
            <a:off x="1367768" y="5941158"/>
            <a:ext cx="1549424" cy="432048"/>
          </a:xfrm>
          <a:prstGeom prst="round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Zaoblený obdélník 10"/>
          <p:cNvSpPr/>
          <p:nvPr/>
        </p:nvSpPr>
        <p:spPr>
          <a:xfrm>
            <a:off x="5908015" y="5882166"/>
            <a:ext cx="1477416" cy="432048"/>
          </a:xfrm>
          <a:prstGeom prst="roundRect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dirty="0"/>
              <a:t>Změny</a:t>
            </a:r>
            <a:r>
              <a:rPr lang="cs-CZ" sz="2800" b="1" dirty="0"/>
              <a:t>, postupy, doporučení</a:t>
            </a:r>
            <a:endParaRPr lang="cs-CZ" sz="28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>
          <a:xfrm>
            <a:off x="139552" y="609600"/>
            <a:ext cx="3965448" cy="587152"/>
          </a:xfrm>
        </p:spPr>
        <p:txBody>
          <a:bodyPr>
            <a:noAutofit/>
          </a:bodyPr>
          <a:lstStyle/>
          <a:p>
            <a:r>
              <a:rPr lang="cs-CZ" sz="3200" dirty="0" smtClean="0"/>
              <a:t>Poskytovatel</a:t>
            </a:r>
            <a:endParaRPr lang="cs-CZ" sz="32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15"/>
          </p:nvPr>
        </p:nvSpPr>
        <p:spPr>
          <a:xfrm>
            <a:off x="142600" y="1334574"/>
            <a:ext cx="3962400" cy="2799722"/>
          </a:xfrm>
        </p:spPr>
        <p:txBody>
          <a:bodyPr>
            <a:normAutofit/>
          </a:bodyPr>
          <a:lstStyle/>
          <a:p>
            <a:r>
              <a:rPr lang="cs-CZ" sz="1800" b="1" dirty="0" smtClean="0"/>
              <a:t>Dohady na konci roku</a:t>
            </a:r>
          </a:p>
          <a:p>
            <a:pPr algn="ctr"/>
            <a:endParaRPr lang="cs-CZ" sz="1800" b="1" dirty="0"/>
          </a:p>
          <a:p>
            <a:pPr algn="ctr"/>
            <a:endParaRPr lang="cs-CZ" sz="1800" b="1" dirty="0" smtClean="0"/>
          </a:p>
          <a:p>
            <a:pPr algn="ctr"/>
            <a:r>
              <a:rPr lang="cs-CZ" sz="1800" b="1" dirty="0" smtClean="0"/>
              <a:t>Náklad </a:t>
            </a:r>
            <a:r>
              <a:rPr lang="cs-CZ" sz="1800" b="1" dirty="0"/>
              <a:t>na transfer</a:t>
            </a:r>
          </a:p>
          <a:p>
            <a:pPr algn="ctr"/>
            <a:r>
              <a:rPr lang="cs-CZ" sz="1800" b="1" dirty="0"/>
              <a:t>Dohadná položka pasivní</a:t>
            </a:r>
          </a:p>
          <a:p>
            <a:pPr algn="ctr"/>
            <a:endParaRPr lang="cs-CZ" sz="1800" b="1" dirty="0"/>
          </a:p>
          <a:p>
            <a:pPr algn="ctr"/>
            <a:r>
              <a:rPr lang="cs-CZ" sz="1800" b="1" dirty="0"/>
              <a:t>IČO příjemce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6"/>
          </p:nvPr>
        </p:nvSpPr>
        <p:spPr>
          <a:xfrm>
            <a:off x="4419600" y="620318"/>
            <a:ext cx="3962400" cy="576434"/>
          </a:xfrm>
        </p:spPr>
        <p:txBody>
          <a:bodyPr>
            <a:normAutofit/>
          </a:bodyPr>
          <a:lstStyle/>
          <a:p>
            <a:r>
              <a:rPr lang="cs-CZ" sz="2800" dirty="0" smtClean="0"/>
              <a:t>Hlavní příjemce</a:t>
            </a:r>
            <a:endParaRPr lang="cs-CZ" sz="28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7"/>
          </p:nvPr>
        </p:nvSpPr>
        <p:spPr>
          <a:xfrm>
            <a:off x="4400966" y="1343682"/>
            <a:ext cx="4491514" cy="5333718"/>
          </a:xfrm>
        </p:spPr>
        <p:txBody>
          <a:bodyPr>
            <a:normAutofit/>
          </a:bodyPr>
          <a:lstStyle/>
          <a:p>
            <a:r>
              <a:rPr lang="cs-CZ" sz="1800" b="1" dirty="0" smtClean="0"/>
              <a:t>Dohady na konci roku</a:t>
            </a:r>
          </a:p>
          <a:p>
            <a:r>
              <a:rPr lang="cs-CZ" sz="1800" b="1" dirty="0" smtClean="0"/>
              <a:t>DAP</a:t>
            </a:r>
            <a:endParaRPr lang="cs-CZ" sz="1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 smtClean="0"/>
              <a:t>Náš podíl – IČO poskytovatele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 smtClean="0"/>
              <a:t>Podíl SP – IČO poskytovatele</a:t>
            </a:r>
          </a:p>
          <a:p>
            <a:endParaRPr lang="cs-CZ" sz="1800" b="1" dirty="0" smtClean="0"/>
          </a:p>
          <a:p>
            <a:r>
              <a:rPr lang="cs-CZ" sz="1800" b="1" dirty="0" smtClean="0"/>
              <a:t>Výnosy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 smtClean="0"/>
              <a:t>Náš podíl na dotaci    IČO poskytovatele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 smtClean="0"/>
              <a:t>Podíl </a:t>
            </a:r>
            <a:r>
              <a:rPr lang="cs-CZ" sz="1800" b="1" dirty="0" err="1" smtClean="0"/>
              <a:t>spolupř</a:t>
            </a:r>
            <a:r>
              <a:rPr lang="cs-CZ" sz="1800" b="1" dirty="0" smtClean="0"/>
              <a:t>.              IČO poskytovatele</a:t>
            </a:r>
          </a:p>
          <a:p>
            <a:endParaRPr lang="cs-CZ" sz="1800" b="1" dirty="0" smtClean="0"/>
          </a:p>
          <a:p>
            <a:endParaRPr lang="cs-CZ" sz="1800" b="1" dirty="0" smtClean="0"/>
          </a:p>
          <a:p>
            <a:r>
              <a:rPr lang="cs-CZ" sz="1800" b="1" u="heavy" dirty="0" smtClean="0">
                <a:uFill>
                  <a:solidFill>
                    <a:srgbClr val="00B0F0"/>
                  </a:solidFill>
                </a:uFill>
              </a:rPr>
              <a:t>Promítnutí vztahu se </a:t>
            </a:r>
            <a:r>
              <a:rPr lang="cs-CZ" sz="1800" b="1" u="heavy" dirty="0" err="1" smtClean="0">
                <a:uFill>
                  <a:solidFill>
                    <a:srgbClr val="00B0F0"/>
                  </a:solidFill>
                </a:uFill>
              </a:rPr>
              <a:t>spolupříjemcem</a:t>
            </a:r>
            <a:endParaRPr lang="cs-CZ" sz="1800" b="1" u="heavy" dirty="0">
              <a:uFill>
                <a:solidFill>
                  <a:srgbClr val="00B0F0"/>
                </a:solidFill>
              </a:u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 smtClean="0"/>
              <a:t>Snížení našeho výnosu – IČO </a:t>
            </a:r>
            <a:r>
              <a:rPr lang="cs-CZ" sz="1800" b="1" dirty="0" err="1" smtClean="0"/>
              <a:t>spolupř</a:t>
            </a:r>
            <a:r>
              <a:rPr lang="cs-CZ" sz="1800" b="1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1" dirty="0" smtClean="0"/>
              <a:t>Snížení pohledávky</a:t>
            </a:r>
          </a:p>
          <a:p>
            <a:pPr algn="ctr"/>
            <a:endParaRPr lang="cs-CZ" sz="1800" b="1" dirty="0"/>
          </a:p>
          <a:p>
            <a:pPr algn="ctr"/>
            <a:r>
              <a:rPr lang="cs-CZ" sz="1800" b="1" dirty="0" smtClean="0"/>
              <a:t>IČO </a:t>
            </a:r>
            <a:r>
              <a:rPr lang="cs-CZ" sz="1800" b="1" dirty="0" err="1" smtClean="0"/>
              <a:t>spolupř</a:t>
            </a:r>
            <a:r>
              <a:rPr lang="cs-CZ" sz="1800" b="1" dirty="0" smtClean="0"/>
              <a:t>.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8"/>
          </p:nvPr>
        </p:nvSpPr>
        <p:spPr>
          <a:xfrm>
            <a:off x="159756" y="4337986"/>
            <a:ext cx="3965448" cy="541776"/>
          </a:xfrm>
        </p:spPr>
        <p:txBody>
          <a:bodyPr>
            <a:noAutofit/>
          </a:bodyPr>
          <a:lstStyle/>
          <a:p>
            <a:r>
              <a:rPr lang="cs-CZ" sz="2800" dirty="0" err="1" smtClean="0"/>
              <a:t>Spolupříjemce</a:t>
            </a:r>
            <a:endParaRPr lang="cs-CZ" sz="2800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9"/>
          </p:nvPr>
        </p:nvSpPr>
        <p:spPr>
          <a:xfrm>
            <a:off x="159756" y="4995075"/>
            <a:ext cx="3965448" cy="1682325"/>
          </a:xfrm>
        </p:spPr>
        <p:txBody>
          <a:bodyPr>
            <a:normAutofit/>
          </a:bodyPr>
          <a:lstStyle/>
          <a:p>
            <a:r>
              <a:rPr lang="cs-CZ" sz="1800" b="1" dirty="0" smtClean="0"/>
              <a:t>Přijaté peníze si promítne jako výnos</a:t>
            </a:r>
            <a:endParaRPr lang="cs-CZ" sz="1800" b="1" dirty="0"/>
          </a:p>
          <a:p>
            <a:pPr algn="ctr"/>
            <a:endParaRPr lang="cs-CZ" sz="1800" b="1" dirty="0" smtClean="0"/>
          </a:p>
          <a:p>
            <a:pPr algn="ctr"/>
            <a:r>
              <a:rPr lang="cs-CZ" sz="1800" b="1" dirty="0" smtClean="0"/>
              <a:t>Výnos dotace od HŘ</a:t>
            </a:r>
            <a:endParaRPr lang="cs-CZ" sz="1800" b="1" dirty="0"/>
          </a:p>
          <a:p>
            <a:pPr algn="ctr"/>
            <a:r>
              <a:rPr lang="cs-CZ" sz="1800" b="1" dirty="0" smtClean="0"/>
              <a:t>IČO hlavního</a:t>
            </a:r>
            <a:endParaRPr lang="cs-CZ" sz="1800" b="1" dirty="0"/>
          </a:p>
        </p:txBody>
      </p:sp>
      <p:sp>
        <p:nvSpPr>
          <p:cNvPr id="15" name="Obousměrná vodorovná šipka 14"/>
          <p:cNvSpPr/>
          <p:nvPr/>
        </p:nvSpPr>
        <p:spPr>
          <a:xfrm>
            <a:off x="3192953" y="5992999"/>
            <a:ext cx="2315151" cy="24431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ousměrná vodorovná šipka 15"/>
          <p:cNvSpPr/>
          <p:nvPr/>
        </p:nvSpPr>
        <p:spPr>
          <a:xfrm>
            <a:off x="2978889" y="3414899"/>
            <a:ext cx="1440711" cy="23235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44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err="1" smtClean="0"/>
              <a:t>Přefakturace</a:t>
            </a:r>
            <a:endParaRPr lang="cs-CZ" sz="2400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Změny, postupy, doporučení</a:t>
            </a:r>
            <a:endParaRPr lang="cs-CZ" sz="2800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448855584"/>
              </p:ext>
            </p:extLst>
          </p:nvPr>
        </p:nvGraphicFramePr>
        <p:xfrm>
          <a:off x="3275855" y="2852936"/>
          <a:ext cx="5146449" cy="3483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vál 5"/>
          <p:cNvSpPr/>
          <p:nvPr/>
        </p:nvSpPr>
        <p:spPr>
          <a:xfrm>
            <a:off x="1043608" y="1556792"/>
            <a:ext cx="1152128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200" b="1" dirty="0" smtClean="0"/>
              <a:t>ČEZ</a:t>
            </a:r>
            <a:endParaRPr lang="cs-CZ" sz="3200" b="1" dirty="0"/>
          </a:p>
        </p:txBody>
      </p:sp>
      <p:sp>
        <p:nvSpPr>
          <p:cNvPr id="7" name="Šipka doprava 6"/>
          <p:cNvSpPr/>
          <p:nvPr/>
        </p:nvSpPr>
        <p:spPr>
          <a:xfrm rot="2006025">
            <a:off x="2116046" y="2619633"/>
            <a:ext cx="2122433" cy="621710"/>
          </a:xfrm>
          <a:prstGeom prst="rightArrow">
            <a:avLst>
              <a:gd name="adj1" fmla="val 50000"/>
              <a:gd name="adj2" fmla="val 429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dirty="0" smtClean="0"/>
              <a:t>IČO příjemce A</a:t>
            </a:r>
            <a:endParaRPr lang="cs-CZ" sz="2000" dirty="0"/>
          </a:p>
        </p:txBody>
      </p:sp>
      <p:sp>
        <p:nvSpPr>
          <p:cNvPr id="8" name="Ovál 7"/>
          <p:cNvSpPr/>
          <p:nvPr/>
        </p:nvSpPr>
        <p:spPr>
          <a:xfrm>
            <a:off x="3789284" y="2780928"/>
            <a:ext cx="4124676" cy="362772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 doleva 9"/>
          <p:cNvSpPr/>
          <p:nvPr/>
        </p:nvSpPr>
        <p:spPr>
          <a:xfrm rot="2114403">
            <a:off x="1505670" y="3306210"/>
            <a:ext cx="2880320" cy="592347"/>
          </a:xfrm>
          <a:prstGeom prst="lef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IČO ČEZ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9158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 animBg="1"/>
      <p:bldP spid="7" grpId="0" animBg="1"/>
      <p:bldP spid="8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Změny v účtovém rozvrhu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573962"/>
          </a:xfrm>
        </p:spPr>
        <p:txBody>
          <a:bodyPr>
            <a:normAutofit lnSpcReduction="1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Členění pohledávek na krátkodobé a dlouhodobé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Členění opravné položky k pohledávkám dle jednotlivých pohledávek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Členění pohledávek vůči SR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Rozlišení dle typů poskytovatele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Extra analytika pro „dohad“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Členění závazků vůči SR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Rozdělení 901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Nová analytika 691 – pro </a:t>
            </a:r>
            <a:r>
              <a:rPr lang="cs-CZ" sz="1800" b="1" dirty="0" err="1" smtClean="0"/>
              <a:t>spolupříjemce</a:t>
            </a:r>
            <a:endParaRPr lang="cs-CZ" sz="1800" b="1" dirty="0" smtClean="0"/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Příjem prostředků i pro </a:t>
            </a:r>
            <a:r>
              <a:rPr lang="cs-CZ" sz="1800" b="1" dirty="0" err="1" smtClean="0"/>
              <a:t>spolupříjemce</a:t>
            </a:r>
            <a:r>
              <a:rPr lang="cs-CZ" sz="1800" b="1" dirty="0" smtClean="0"/>
              <a:t> – ve prospěch 69136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Převod prostředků </a:t>
            </a:r>
            <a:r>
              <a:rPr lang="cs-CZ" sz="1800" b="1" dirty="0" err="1" smtClean="0"/>
              <a:t>spolupříjemcům</a:t>
            </a:r>
            <a:r>
              <a:rPr lang="cs-CZ" sz="1800" b="1" dirty="0" smtClean="0"/>
              <a:t> – na vrub 69136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Členění výnosů z prodeje dlouhodobého majetku</a:t>
            </a:r>
            <a:endParaRPr lang="cs-CZ" sz="18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Změny, postupy, doporučení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372395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Co nás čeká a nemine</a:t>
            </a:r>
            <a:endParaRPr lang="cs-CZ" sz="2800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5" y="548680"/>
            <a:ext cx="4488313" cy="337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7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smtClean="0"/>
              <a:t>Společná roční </a:t>
            </a:r>
            <a:r>
              <a:rPr lang="cs-CZ" sz="2400" dirty="0" smtClean="0"/>
              <a:t>závěrka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285930"/>
          </a:xfrm>
        </p:spPr>
        <p:txBody>
          <a:bodyPr>
            <a:normAutofit lnSpcReduction="1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Standardní uzavření roku 2015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Standardní generování počátečních stavů 2016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Rozpis salda dle IČO partnerů do počátečních stavů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Doplnění IČO (kódu konsolidace) k účtu 221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Rozdělení účtu 901 na: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Majetek pořízený z investičních transferů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Majetek pořízený z vlastních peněz</a:t>
            </a:r>
          </a:p>
          <a:p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Aktivace záložky Dotace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Doplnění poskytovatele dotace k majetku pořízeného z dotací roku 2016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err="1" smtClean="0"/>
              <a:t>Nagenerování</a:t>
            </a:r>
            <a:r>
              <a:rPr lang="cs-CZ" sz="1800" b="1" dirty="0" smtClean="0"/>
              <a:t> IČO poskytovatele do již vypočtených a zaúčtovaných odpisů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8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Úprava pravidel účetní likvidace majetkových pohybů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800" b="1" dirty="0" smtClean="0"/>
              <a:t>Aplikace pravidla pro doplnění IČO poskytovatele dotace na již spočítané odpisy</a:t>
            </a:r>
            <a:endParaRPr lang="cs-CZ" sz="18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Co nás čeká a nemine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269645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>
          <a:xfrm>
            <a:off x="311224" y="620688"/>
            <a:ext cx="8077200" cy="432048"/>
          </a:xfrm>
        </p:spPr>
        <p:txBody>
          <a:bodyPr>
            <a:noAutofit/>
          </a:bodyPr>
          <a:lstStyle/>
          <a:p>
            <a:r>
              <a:rPr lang="cs-CZ" sz="2400" dirty="0" smtClean="0"/>
              <a:t>Tiskové výstupy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5"/>
          </p:nvPr>
        </p:nvSpPr>
        <p:spPr>
          <a:xfrm>
            <a:off x="304800" y="1167406"/>
            <a:ext cx="8077200" cy="5080994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sz="16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000" b="1" dirty="0" smtClean="0"/>
              <a:t>XML výstupy pro CSÚIS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20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000" b="1" dirty="0" smtClean="0"/>
              <a:t>Pomocné sestavy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2000" b="1" dirty="0" smtClean="0"/>
              <a:t>Vyhodnocení hladiny významnosti pro část V.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2000" b="1" dirty="0" smtClean="0"/>
              <a:t>Podklady z aktuálního období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2000" b="1" dirty="0" smtClean="0"/>
              <a:t>Saldo, majetek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r>
              <a:rPr lang="cs-CZ" sz="2000" b="1" dirty="0" smtClean="0"/>
              <a:t>Obdoba obratové předvahy dle jednotlivých partnerů</a:t>
            </a:r>
          </a:p>
          <a:p>
            <a:pPr marL="914400" lvl="1" indent="-171450">
              <a:buFont typeface="Arial" panose="020B0604020202020204" pitchFamily="34" charset="0"/>
              <a:buChar char="•"/>
            </a:pPr>
            <a:endParaRPr lang="cs-CZ" sz="20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20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 smtClean="0"/>
              <a:t>Co nás čeká a nemine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411568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DOTAZY?</a:t>
            </a:r>
            <a:endParaRPr lang="cs-CZ" sz="2800" b="1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328716"/>
            <a:ext cx="4449192" cy="346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83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Děkuji za pozornost</a:t>
            </a:r>
            <a:endParaRPr lang="cs-CZ" sz="2800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82026"/>
            <a:ext cx="4930338" cy="354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89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remní prospekt">
  <a:themeElements>
    <a:clrScheme name="Vlastní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072B62"/>
      </a:accent4>
      <a:accent5>
        <a:srgbClr val="5AA2AE"/>
      </a:accent5>
      <a:accent6>
        <a:srgbClr val="A9CBEE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 Q" id="{C50E4410-AC84-4444-84BE-EA54F5E7CC31}" vid="{1A3A6C0F-D5AA-4B75-8CBD-90A042F184F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1708</Words>
  <Application>Microsoft Office PowerPoint</Application>
  <PresentationFormat>Předvádění na obrazovce (4:3)</PresentationFormat>
  <Paragraphs>458</Paragraphs>
  <Slides>31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35" baseType="lpstr">
      <vt:lpstr>Arial</vt:lpstr>
      <vt:lpstr>Arial Narrow</vt:lpstr>
      <vt:lpstr>Calibri</vt:lpstr>
      <vt:lpstr>Firemní prospekt</vt:lpstr>
      <vt:lpstr>PKP v prostředí iFIs*</vt:lpstr>
      <vt:lpstr>Konsolidace</vt:lpstr>
      <vt:lpstr>Proč?</vt:lpstr>
      <vt:lpstr>Mluvíme opravdu o konsolidaci?</vt:lpstr>
      <vt:lpstr>Konsolidace ČR v číslech</vt:lpstr>
      <vt:lpstr>Konsolidace ČR v číslech</vt:lpstr>
      <vt:lpstr>Konsolidace ČR</vt:lpstr>
      <vt:lpstr>Konsolidace ČR </vt:lpstr>
      <vt:lpstr>Konsolidace ČR </vt:lpstr>
      <vt:lpstr>Konsolidace ČR </vt:lpstr>
      <vt:lpstr>Konsolidace ČR </vt:lpstr>
      <vt:lpstr>Konsolidace ČR </vt:lpstr>
      <vt:lpstr>Konsolidace ČR </vt:lpstr>
      <vt:lpstr>Změny, postupy, doporučení</vt:lpstr>
      <vt:lpstr>Změny, postupy, doporučení</vt:lpstr>
      <vt:lpstr>Změny, postupy, doporučení</vt:lpstr>
      <vt:lpstr>Změny, postupy, doporučení</vt:lpstr>
      <vt:lpstr>Změny, postupy, doporučení</vt:lpstr>
      <vt:lpstr>Změny, postupy, doporučení</vt:lpstr>
      <vt:lpstr>Změny, postupy, doporučení</vt:lpstr>
      <vt:lpstr>Změny, postupy, doporučení</vt:lpstr>
      <vt:lpstr>Změny, postupy, doporučení</vt:lpstr>
      <vt:lpstr>Změny, postupy, doporučení</vt:lpstr>
      <vt:lpstr>Změny, postupy, doporučení</vt:lpstr>
      <vt:lpstr>Změny, postupy, doporučení</vt:lpstr>
      <vt:lpstr>Změny, postupy, doporučení</vt:lpstr>
      <vt:lpstr>Co nás čeká a nemine</vt:lpstr>
      <vt:lpstr>Co nás čeká a nemine</vt:lpstr>
      <vt:lpstr>Co nás čeká a nemine</vt:lpstr>
      <vt:lpstr>DOTAZY?</vt:lpstr>
      <vt:lpstr>Děkuji za pozornost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2014-04-16T06:29:20Z</dcterms:created>
  <dcterms:modified xsi:type="dcterms:W3CDTF">2016-03-31T08:08:50Z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1029</vt:i4>
  </property>
  <property fmtid="{D5CDD505-2E9C-101B-9397-08002B2CF9AE}" pid="3" name="_Version">
    <vt:lpwstr>12.0.4518</vt:lpwstr>
  </property>
</Properties>
</file>