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4.xml" ContentType="application/vnd.openxmlformats-officedocument.presentationml.tags+xml"/>
  <Override PartName="/ppt/tags/tag15.xml" ContentType="application/vnd.openxmlformats-officedocument.presentationml.tags+xml"/>
  <Default Extension="gif" ContentType="image/gif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31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embeddedFontLst>
    <p:embeddedFont>
      <p:font typeface="Lucida Sans" pitchFamily="34" charset="0"/>
      <p:regular r:id="rId19"/>
      <p:bold r:id="rId20"/>
      <p:italic r:id="rId21"/>
      <p:boldItalic r:id="rId22"/>
    </p:embeddedFont>
    <p:embeddedFont>
      <p:font typeface="Book Antiqua" pitchFamily="18" charset="0"/>
      <p:regular r:id="rId23"/>
      <p:bold r:id="rId24"/>
      <p:italic r:id="rId25"/>
      <p:boldItalic r:id="rId26"/>
    </p:embeddedFont>
    <p:embeddedFont>
      <p:font typeface="Wingdings 2" pitchFamily="18" charset="2"/>
      <p:regular r:id="rId27"/>
    </p:embeddedFont>
    <p:embeddedFont>
      <p:font typeface="Garamond" pitchFamily="18" charset="0"/>
      <p:regular r:id="rId28"/>
      <p:bold r:id="rId29"/>
      <p:italic r:id="rId30"/>
    </p:embeddedFont>
    <p:embeddedFont>
      <p:font typeface="Wingdings 3" pitchFamily="18" charset="2"/>
      <p:regular r:id="rId31"/>
    </p:embeddedFont>
  </p:embeddedFontLst>
  <p:custDataLst>
    <p:tags r:id="rId32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65" autoAdjust="0"/>
  </p:normalViewPr>
  <p:slideViewPr>
    <p:cSldViewPr>
      <p:cViewPr varScale="1">
        <p:scale>
          <a:sx n="106" d="100"/>
          <a:sy n="106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9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07D67E2-A2A7-4CDE-92CB-F8D5138B9898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7BFA-63EB-425C-BA3F-56B3963360F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8A6E-0F20-46F8-A676-75193C6209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A652-D0F8-4E84-ABFD-20D3019F96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3440-566F-4806-8CD5-01F31EC17E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C6F77D8-0C89-4D33-B521-C8D0865D66E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9970-5E1C-4A6B-B2F1-870C40DF36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1ACC-07AA-40FD-BBC0-4120F24091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32A7-A611-43D7-9E3F-0E93CEF578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C788-CA7E-4124-95D4-314CC76E70D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143C-D973-42CC-8A02-761E2186BA9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A2C0-D050-4E15-9019-325DC0EA5F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8BC4AC2-0979-4680-9611-FAE35568652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vmlDrawing" Target="../drawings/vmlDrawing2.v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Letmý pohled na teorii strun</a:t>
            </a:r>
            <a:endParaRPr lang="cs-CZ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Martin Schnabl</a:t>
            </a:r>
          </a:p>
          <a:p>
            <a:r>
              <a:rPr lang="cs-CZ"/>
              <a:t> FZÚ AV ČR, v. v. 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Strunová teorie pole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Sumu přes Feynmanovy diagramy nahradíme dráhovým integrálem přes klasická pole</a:t>
            </a:r>
          </a:p>
          <a:p>
            <a:r>
              <a:rPr lang="cs-CZ" dirty="0" smtClean="0"/>
              <a:t>Podobně ve strunách nahradíme světoplošné trajektorie integrálem přes strunné pole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cs-CZ" dirty="0" smtClean="0"/>
              <a:t>Jak nalézt akci této teorie?</a:t>
            </a:r>
            <a:endParaRPr lang="cs-CZ" dirty="0"/>
          </a:p>
        </p:txBody>
      </p:sp>
      <p:grpSp>
        <p:nvGrpSpPr>
          <p:cNvPr id="8196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467600" y="3124200"/>
            <a:ext cx="1143000" cy="289369"/>
            <a:chOff x="2623" y="2213"/>
            <a:chExt cx="8923" cy="2259"/>
          </a:xfrm>
        </p:grpSpPr>
        <p:sp>
          <p:nvSpPr>
            <p:cNvPr id="8198" name="Freeform 6"/>
            <p:cNvSpPr>
              <a:spLocks noEditPoints="1"/>
            </p:cNvSpPr>
            <p:nvPr/>
          </p:nvSpPr>
          <p:spPr bwMode="auto">
            <a:xfrm>
              <a:off x="2623" y="2364"/>
              <a:ext cx="1324" cy="1542"/>
            </a:xfrm>
            <a:custGeom>
              <a:avLst/>
              <a:gdLst/>
              <a:ahLst/>
              <a:cxnLst>
                <a:cxn ang="0">
                  <a:pos x="955" y="1195"/>
                </a:cxn>
                <a:cxn ang="0">
                  <a:pos x="1193" y="1049"/>
                </a:cxn>
                <a:cxn ang="0">
                  <a:pos x="1316" y="847"/>
                </a:cxn>
                <a:cxn ang="0">
                  <a:pos x="1290" y="620"/>
                </a:cxn>
                <a:cxn ang="0">
                  <a:pos x="1124" y="433"/>
                </a:cxn>
                <a:cxn ang="0">
                  <a:pos x="853" y="321"/>
                </a:cxn>
                <a:cxn ang="0">
                  <a:pos x="748" y="130"/>
                </a:cxn>
                <a:cxn ang="0">
                  <a:pos x="795" y="82"/>
                </a:cxn>
                <a:cxn ang="0">
                  <a:pos x="1025" y="70"/>
                </a:cxn>
                <a:cxn ang="0">
                  <a:pos x="914" y="3"/>
                </a:cxn>
                <a:cxn ang="0">
                  <a:pos x="399" y="3"/>
                </a:cxn>
                <a:cxn ang="0">
                  <a:pos x="285" y="70"/>
                </a:cxn>
                <a:cxn ang="0">
                  <a:pos x="515" y="82"/>
                </a:cxn>
                <a:cxn ang="0">
                  <a:pos x="562" y="127"/>
                </a:cxn>
                <a:cxn ang="0">
                  <a:pos x="457" y="324"/>
                </a:cxn>
                <a:cxn ang="0">
                  <a:pos x="192" y="439"/>
                </a:cxn>
                <a:cxn ang="0">
                  <a:pos x="32" y="623"/>
                </a:cxn>
                <a:cxn ang="0">
                  <a:pos x="9" y="844"/>
                </a:cxn>
                <a:cxn ang="0">
                  <a:pos x="128" y="1049"/>
                </a:cxn>
                <a:cxn ang="0">
                  <a:pos x="364" y="1192"/>
                </a:cxn>
                <a:cxn ang="0">
                  <a:pos x="565" y="1391"/>
                </a:cxn>
                <a:cxn ang="0">
                  <a:pos x="538" y="1446"/>
                </a:cxn>
                <a:cxn ang="0">
                  <a:pos x="428" y="1470"/>
                </a:cxn>
                <a:cxn ang="0">
                  <a:pos x="285" y="1542"/>
                </a:cxn>
                <a:cxn ang="0">
                  <a:pos x="914" y="1536"/>
                </a:cxn>
                <a:cxn ang="0">
                  <a:pos x="1025" y="1473"/>
                </a:cxn>
                <a:cxn ang="0">
                  <a:pos x="832" y="1467"/>
                </a:cxn>
                <a:cxn ang="0">
                  <a:pos x="757" y="1433"/>
                </a:cxn>
                <a:cxn ang="0">
                  <a:pos x="745" y="1364"/>
                </a:cxn>
                <a:cxn ang="0">
                  <a:pos x="486" y="1170"/>
                </a:cxn>
                <a:cxn ang="0">
                  <a:pos x="323" y="1077"/>
                </a:cxn>
                <a:cxn ang="0">
                  <a:pos x="244" y="947"/>
                </a:cxn>
                <a:cxn ang="0">
                  <a:pos x="218" y="814"/>
                </a:cxn>
                <a:cxn ang="0">
                  <a:pos x="227" y="662"/>
                </a:cxn>
                <a:cxn ang="0">
                  <a:pos x="268" y="536"/>
                </a:cxn>
                <a:cxn ang="0">
                  <a:pos x="372" y="424"/>
                </a:cxn>
                <a:cxn ang="0">
                  <a:pos x="565" y="357"/>
                </a:cxn>
                <a:cxn ang="0">
                  <a:pos x="821" y="369"/>
                </a:cxn>
                <a:cxn ang="0">
                  <a:pos x="987" y="451"/>
                </a:cxn>
                <a:cxn ang="0">
                  <a:pos x="1074" y="578"/>
                </a:cxn>
                <a:cxn ang="0">
                  <a:pos x="1106" y="723"/>
                </a:cxn>
                <a:cxn ang="0">
                  <a:pos x="1097" y="886"/>
                </a:cxn>
                <a:cxn ang="0">
                  <a:pos x="1048" y="1013"/>
                </a:cxn>
                <a:cxn ang="0">
                  <a:pos x="940" y="1125"/>
                </a:cxn>
                <a:cxn ang="0">
                  <a:pos x="745" y="1189"/>
                </a:cxn>
              </a:cxnLst>
              <a:rect l="0" t="0" r="r" b="b"/>
              <a:pathLst>
                <a:path w="1324" h="1542">
                  <a:moveTo>
                    <a:pt x="745" y="1237"/>
                  </a:moveTo>
                  <a:lnTo>
                    <a:pt x="853" y="1222"/>
                  </a:lnTo>
                  <a:lnTo>
                    <a:pt x="955" y="1195"/>
                  </a:lnTo>
                  <a:lnTo>
                    <a:pt x="1045" y="1155"/>
                  </a:lnTo>
                  <a:lnTo>
                    <a:pt x="1126" y="1107"/>
                  </a:lnTo>
                  <a:lnTo>
                    <a:pt x="1193" y="1049"/>
                  </a:lnTo>
                  <a:lnTo>
                    <a:pt x="1249" y="989"/>
                  </a:lnTo>
                  <a:lnTo>
                    <a:pt x="1290" y="919"/>
                  </a:lnTo>
                  <a:lnTo>
                    <a:pt x="1316" y="847"/>
                  </a:lnTo>
                  <a:lnTo>
                    <a:pt x="1324" y="771"/>
                  </a:lnTo>
                  <a:lnTo>
                    <a:pt x="1316" y="696"/>
                  </a:lnTo>
                  <a:lnTo>
                    <a:pt x="1290" y="620"/>
                  </a:lnTo>
                  <a:lnTo>
                    <a:pt x="1249" y="554"/>
                  </a:lnTo>
                  <a:lnTo>
                    <a:pt x="1191" y="490"/>
                  </a:lnTo>
                  <a:lnTo>
                    <a:pt x="1124" y="433"/>
                  </a:lnTo>
                  <a:lnTo>
                    <a:pt x="1042" y="384"/>
                  </a:lnTo>
                  <a:lnTo>
                    <a:pt x="952" y="348"/>
                  </a:lnTo>
                  <a:lnTo>
                    <a:pt x="853" y="321"/>
                  </a:lnTo>
                  <a:lnTo>
                    <a:pt x="745" y="306"/>
                  </a:lnTo>
                  <a:lnTo>
                    <a:pt x="745" y="152"/>
                  </a:lnTo>
                  <a:lnTo>
                    <a:pt x="748" y="130"/>
                  </a:lnTo>
                  <a:lnTo>
                    <a:pt x="757" y="109"/>
                  </a:lnTo>
                  <a:lnTo>
                    <a:pt x="771" y="94"/>
                  </a:lnTo>
                  <a:lnTo>
                    <a:pt x="795" y="82"/>
                  </a:lnTo>
                  <a:lnTo>
                    <a:pt x="832" y="76"/>
                  </a:lnTo>
                  <a:lnTo>
                    <a:pt x="885" y="70"/>
                  </a:lnTo>
                  <a:lnTo>
                    <a:pt x="1025" y="70"/>
                  </a:lnTo>
                  <a:lnTo>
                    <a:pt x="1025" y="0"/>
                  </a:lnTo>
                  <a:lnTo>
                    <a:pt x="975" y="3"/>
                  </a:lnTo>
                  <a:lnTo>
                    <a:pt x="914" y="3"/>
                  </a:lnTo>
                  <a:lnTo>
                    <a:pt x="844" y="6"/>
                  </a:lnTo>
                  <a:lnTo>
                    <a:pt x="469" y="6"/>
                  </a:lnTo>
                  <a:lnTo>
                    <a:pt x="399" y="3"/>
                  </a:lnTo>
                  <a:lnTo>
                    <a:pt x="335" y="3"/>
                  </a:lnTo>
                  <a:lnTo>
                    <a:pt x="285" y="0"/>
                  </a:lnTo>
                  <a:lnTo>
                    <a:pt x="285" y="70"/>
                  </a:lnTo>
                  <a:lnTo>
                    <a:pt x="425" y="70"/>
                  </a:lnTo>
                  <a:lnTo>
                    <a:pt x="477" y="76"/>
                  </a:lnTo>
                  <a:lnTo>
                    <a:pt x="515" y="82"/>
                  </a:lnTo>
                  <a:lnTo>
                    <a:pt x="538" y="94"/>
                  </a:lnTo>
                  <a:lnTo>
                    <a:pt x="553" y="109"/>
                  </a:lnTo>
                  <a:lnTo>
                    <a:pt x="562" y="127"/>
                  </a:lnTo>
                  <a:lnTo>
                    <a:pt x="565" y="152"/>
                  </a:lnTo>
                  <a:lnTo>
                    <a:pt x="565" y="306"/>
                  </a:lnTo>
                  <a:lnTo>
                    <a:pt x="457" y="324"/>
                  </a:lnTo>
                  <a:lnTo>
                    <a:pt x="358" y="351"/>
                  </a:lnTo>
                  <a:lnTo>
                    <a:pt x="271" y="390"/>
                  </a:lnTo>
                  <a:lnTo>
                    <a:pt x="192" y="439"/>
                  </a:lnTo>
                  <a:lnTo>
                    <a:pt x="125" y="496"/>
                  </a:lnTo>
                  <a:lnTo>
                    <a:pt x="73" y="557"/>
                  </a:lnTo>
                  <a:lnTo>
                    <a:pt x="32" y="623"/>
                  </a:lnTo>
                  <a:lnTo>
                    <a:pt x="9" y="696"/>
                  </a:lnTo>
                  <a:lnTo>
                    <a:pt x="0" y="768"/>
                  </a:lnTo>
                  <a:lnTo>
                    <a:pt x="9" y="844"/>
                  </a:lnTo>
                  <a:lnTo>
                    <a:pt x="35" y="919"/>
                  </a:lnTo>
                  <a:lnTo>
                    <a:pt x="75" y="986"/>
                  </a:lnTo>
                  <a:lnTo>
                    <a:pt x="128" y="1049"/>
                  </a:lnTo>
                  <a:lnTo>
                    <a:pt x="195" y="1104"/>
                  </a:lnTo>
                  <a:lnTo>
                    <a:pt x="273" y="1152"/>
                  </a:lnTo>
                  <a:lnTo>
                    <a:pt x="364" y="1192"/>
                  </a:lnTo>
                  <a:lnTo>
                    <a:pt x="460" y="1219"/>
                  </a:lnTo>
                  <a:lnTo>
                    <a:pt x="565" y="1237"/>
                  </a:lnTo>
                  <a:lnTo>
                    <a:pt x="565" y="1391"/>
                  </a:lnTo>
                  <a:lnTo>
                    <a:pt x="562" y="1412"/>
                  </a:lnTo>
                  <a:lnTo>
                    <a:pt x="553" y="1430"/>
                  </a:lnTo>
                  <a:lnTo>
                    <a:pt x="538" y="1446"/>
                  </a:lnTo>
                  <a:lnTo>
                    <a:pt x="515" y="1458"/>
                  </a:lnTo>
                  <a:lnTo>
                    <a:pt x="477" y="1467"/>
                  </a:lnTo>
                  <a:lnTo>
                    <a:pt x="428" y="1470"/>
                  </a:lnTo>
                  <a:lnTo>
                    <a:pt x="358" y="1473"/>
                  </a:lnTo>
                  <a:lnTo>
                    <a:pt x="285" y="1473"/>
                  </a:lnTo>
                  <a:lnTo>
                    <a:pt x="285" y="1542"/>
                  </a:lnTo>
                  <a:lnTo>
                    <a:pt x="335" y="1539"/>
                  </a:lnTo>
                  <a:lnTo>
                    <a:pt x="396" y="1536"/>
                  </a:lnTo>
                  <a:lnTo>
                    <a:pt x="914" y="1536"/>
                  </a:lnTo>
                  <a:lnTo>
                    <a:pt x="975" y="1539"/>
                  </a:lnTo>
                  <a:lnTo>
                    <a:pt x="1025" y="1542"/>
                  </a:lnTo>
                  <a:lnTo>
                    <a:pt x="1025" y="1473"/>
                  </a:lnTo>
                  <a:lnTo>
                    <a:pt x="952" y="1473"/>
                  </a:lnTo>
                  <a:lnTo>
                    <a:pt x="885" y="1470"/>
                  </a:lnTo>
                  <a:lnTo>
                    <a:pt x="832" y="1467"/>
                  </a:lnTo>
                  <a:lnTo>
                    <a:pt x="795" y="1458"/>
                  </a:lnTo>
                  <a:lnTo>
                    <a:pt x="771" y="1449"/>
                  </a:lnTo>
                  <a:lnTo>
                    <a:pt x="757" y="1433"/>
                  </a:lnTo>
                  <a:lnTo>
                    <a:pt x="748" y="1415"/>
                  </a:lnTo>
                  <a:lnTo>
                    <a:pt x="745" y="1391"/>
                  </a:lnTo>
                  <a:lnTo>
                    <a:pt x="745" y="1364"/>
                  </a:lnTo>
                  <a:lnTo>
                    <a:pt x="745" y="1237"/>
                  </a:lnTo>
                  <a:close/>
                  <a:moveTo>
                    <a:pt x="565" y="1186"/>
                  </a:moveTo>
                  <a:lnTo>
                    <a:pt x="486" y="1170"/>
                  </a:lnTo>
                  <a:lnTo>
                    <a:pt x="422" y="1146"/>
                  </a:lnTo>
                  <a:lnTo>
                    <a:pt x="367" y="1113"/>
                  </a:lnTo>
                  <a:lnTo>
                    <a:pt x="323" y="1077"/>
                  </a:lnTo>
                  <a:lnTo>
                    <a:pt x="288" y="1037"/>
                  </a:lnTo>
                  <a:lnTo>
                    <a:pt x="262" y="992"/>
                  </a:lnTo>
                  <a:lnTo>
                    <a:pt x="244" y="947"/>
                  </a:lnTo>
                  <a:lnTo>
                    <a:pt x="230" y="901"/>
                  </a:lnTo>
                  <a:lnTo>
                    <a:pt x="221" y="856"/>
                  </a:lnTo>
                  <a:lnTo>
                    <a:pt x="218" y="814"/>
                  </a:lnTo>
                  <a:lnTo>
                    <a:pt x="218" y="738"/>
                  </a:lnTo>
                  <a:lnTo>
                    <a:pt x="221" y="702"/>
                  </a:lnTo>
                  <a:lnTo>
                    <a:pt x="227" y="662"/>
                  </a:lnTo>
                  <a:lnTo>
                    <a:pt x="236" y="623"/>
                  </a:lnTo>
                  <a:lnTo>
                    <a:pt x="250" y="578"/>
                  </a:lnTo>
                  <a:lnTo>
                    <a:pt x="268" y="536"/>
                  </a:lnTo>
                  <a:lnTo>
                    <a:pt x="297" y="496"/>
                  </a:lnTo>
                  <a:lnTo>
                    <a:pt x="329" y="457"/>
                  </a:lnTo>
                  <a:lnTo>
                    <a:pt x="372" y="424"/>
                  </a:lnTo>
                  <a:lnTo>
                    <a:pt x="425" y="393"/>
                  </a:lnTo>
                  <a:lnTo>
                    <a:pt x="489" y="372"/>
                  </a:lnTo>
                  <a:lnTo>
                    <a:pt x="565" y="357"/>
                  </a:lnTo>
                  <a:lnTo>
                    <a:pt x="565" y="1186"/>
                  </a:lnTo>
                  <a:close/>
                  <a:moveTo>
                    <a:pt x="745" y="354"/>
                  </a:moveTo>
                  <a:lnTo>
                    <a:pt x="821" y="369"/>
                  </a:lnTo>
                  <a:lnTo>
                    <a:pt x="888" y="390"/>
                  </a:lnTo>
                  <a:lnTo>
                    <a:pt x="940" y="418"/>
                  </a:lnTo>
                  <a:lnTo>
                    <a:pt x="987" y="451"/>
                  </a:lnTo>
                  <a:lnTo>
                    <a:pt x="1025" y="490"/>
                  </a:lnTo>
                  <a:lnTo>
                    <a:pt x="1051" y="532"/>
                  </a:lnTo>
                  <a:lnTo>
                    <a:pt x="1074" y="578"/>
                  </a:lnTo>
                  <a:lnTo>
                    <a:pt x="1089" y="626"/>
                  </a:lnTo>
                  <a:lnTo>
                    <a:pt x="1100" y="675"/>
                  </a:lnTo>
                  <a:lnTo>
                    <a:pt x="1106" y="723"/>
                  </a:lnTo>
                  <a:lnTo>
                    <a:pt x="1106" y="805"/>
                  </a:lnTo>
                  <a:lnTo>
                    <a:pt x="1103" y="844"/>
                  </a:lnTo>
                  <a:lnTo>
                    <a:pt x="1097" y="886"/>
                  </a:lnTo>
                  <a:lnTo>
                    <a:pt x="1086" y="929"/>
                  </a:lnTo>
                  <a:lnTo>
                    <a:pt x="1071" y="971"/>
                  </a:lnTo>
                  <a:lnTo>
                    <a:pt x="1048" y="1013"/>
                  </a:lnTo>
                  <a:lnTo>
                    <a:pt x="1022" y="1056"/>
                  </a:lnTo>
                  <a:lnTo>
                    <a:pt x="984" y="1092"/>
                  </a:lnTo>
                  <a:lnTo>
                    <a:pt x="940" y="1125"/>
                  </a:lnTo>
                  <a:lnTo>
                    <a:pt x="885" y="1152"/>
                  </a:lnTo>
                  <a:lnTo>
                    <a:pt x="821" y="1173"/>
                  </a:lnTo>
                  <a:lnTo>
                    <a:pt x="745" y="1189"/>
                  </a:lnTo>
                  <a:lnTo>
                    <a:pt x="745" y="354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auto">
            <a:xfrm>
              <a:off x="4696" y="2213"/>
              <a:ext cx="300" cy="2259"/>
            </a:xfrm>
            <a:custGeom>
              <a:avLst/>
              <a:gdLst/>
              <a:ahLst/>
              <a:cxnLst>
                <a:cxn ang="0">
                  <a:pos x="300" y="2259"/>
                </a:cxn>
                <a:cxn ang="0">
                  <a:pos x="300" y="2168"/>
                </a:cxn>
                <a:cxn ang="0">
                  <a:pos x="87" y="2168"/>
                </a:cxn>
                <a:cxn ang="0">
                  <a:pos x="87" y="88"/>
                </a:cxn>
                <a:cxn ang="0">
                  <a:pos x="300" y="88"/>
                </a:cxn>
                <a:cxn ang="0">
                  <a:pos x="300" y="0"/>
                </a:cxn>
                <a:cxn ang="0">
                  <a:pos x="0" y="0"/>
                </a:cxn>
                <a:cxn ang="0">
                  <a:pos x="0" y="2259"/>
                </a:cxn>
                <a:cxn ang="0">
                  <a:pos x="300" y="2259"/>
                </a:cxn>
              </a:cxnLst>
              <a:rect l="0" t="0" r="r" b="b"/>
              <a:pathLst>
                <a:path w="300" h="2259">
                  <a:moveTo>
                    <a:pt x="300" y="2259"/>
                  </a:moveTo>
                  <a:lnTo>
                    <a:pt x="300" y="2168"/>
                  </a:lnTo>
                  <a:lnTo>
                    <a:pt x="87" y="2168"/>
                  </a:lnTo>
                  <a:lnTo>
                    <a:pt x="87" y="88"/>
                  </a:lnTo>
                  <a:lnTo>
                    <a:pt x="300" y="88"/>
                  </a:lnTo>
                  <a:lnTo>
                    <a:pt x="300" y="0"/>
                  </a:lnTo>
                  <a:lnTo>
                    <a:pt x="0" y="0"/>
                  </a:lnTo>
                  <a:lnTo>
                    <a:pt x="0" y="2259"/>
                  </a:lnTo>
                  <a:lnTo>
                    <a:pt x="300" y="2259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auto">
            <a:xfrm>
              <a:off x="5103" y="2364"/>
              <a:ext cx="1794" cy="1542"/>
            </a:xfrm>
            <a:custGeom>
              <a:avLst/>
              <a:gdLst/>
              <a:ahLst/>
              <a:cxnLst>
                <a:cxn ang="0">
                  <a:pos x="810" y="152"/>
                </a:cxn>
                <a:cxn ang="0">
                  <a:pos x="804" y="133"/>
                </a:cxn>
                <a:cxn ang="0">
                  <a:pos x="847" y="91"/>
                </a:cxn>
                <a:cxn ang="0">
                  <a:pos x="941" y="70"/>
                </a:cxn>
                <a:cxn ang="0">
                  <a:pos x="967" y="58"/>
                </a:cxn>
                <a:cxn ang="0">
                  <a:pos x="976" y="19"/>
                </a:cxn>
                <a:cxn ang="0">
                  <a:pos x="955" y="0"/>
                </a:cxn>
                <a:cxn ang="0">
                  <a:pos x="629" y="6"/>
                </a:cxn>
                <a:cxn ang="0">
                  <a:pos x="408" y="0"/>
                </a:cxn>
                <a:cxn ang="0">
                  <a:pos x="387" y="31"/>
                </a:cxn>
                <a:cxn ang="0">
                  <a:pos x="399" y="67"/>
                </a:cxn>
                <a:cxn ang="0">
                  <a:pos x="492" y="73"/>
                </a:cxn>
                <a:cxn ang="0">
                  <a:pos x="577" y="100"/>
                </a:cxn>
                <a:cxn ang="0">
                  <a:pos x="856" y="771"/>
                </a:cxn>
                <a:cxn ang="0">
                  <a:pos x="385" y="1294"/>
                </a:cxn>
                <a:cxn ang="0">
                  <a:pos x="367" y="1309"/>
                </a:cxn>
                <a:cxn ang="0">
                  <a:pos x="178" y="1446"/>
                </a:cxn>
                <a:cxn ang="0">
                  <a:pos x="29" y="1476"/>
                </a:cxn>
                <a:cxn ang="0">
                  <a:pos x="0" y="1518"/>
                </a:cxn>
                <a:cxn ang="0">
                  <a:pos x="3" y="1530"/>
                </a:cxn>
                <a:cxn ang="0">
                  <a:pos x="29" y="1542"/>
                </a:cxn>
                <a:cxn ang="0">
                  <a:pos x="486" y="1542"/>
                </a:cxn>
                <a:cxn ang="0">
                  <a:pos x="504" y="1533"/>
                </a:cxn>
                <a:cxn ang="0">
                  <a:pos x="516" y="1488"/>
                </a:cxn>
                <a:cxn ang="0">
                  <a:pos x="498" y="1473"/>
                </a:cxn>
                <a:cxn ang="0">
                  <a:pos x="457" y="1467"/>
                </a:cxn>
                <a:cxn ang="0">
                  <a:pos x="408" y="1430"/>
                </a:cxn>
                <a:cxn ang="0">
                  <a:pos x="434" y="1331"/>
                </a:cxn>
                <a:cxn ang="0">
                  <a:pos x="725" y="1010"/>
                </a:cxn>
                <a:cxn ang="0">
                  <a:pos x="847" y="871"/>
                </a:cxn>
                <a:cxn ang="0">
                  <a:pos x="1107" y="1394"/>
                </a:cxn>
                <a:cxn ang="0">
                  <a:pos x="1104" y="1418"/>
                </a:cxn>
                <a:cxn ang="0">
                  <a:pos x="1031" y="1464"/>
                </a:cxn>
                <a:cxn ang="0">
                  <a:pos x="967" y="1476"/>
                </a:cxn>
                <a:cxn ang="0">
                  <a:pos x="949" y="1485"/>
                </a:cxn>
                <a:cxn ang="0">
                  <a:pos x="941" y="1524"/>
                </a:cxn>
                <a:cxn ang="0">
                  <a:pos x="958" y="1542"/>
                </a:cxn>
                <a:cxn ang="0">
                  <a:pos x="1110" y="1539"/>
                </a:cxn>
                <a:cxn ang="0">
                  <a:pos x="1340" y="1539"/>
                </a:cxn>
                <a:cxn ang="0">
                  <a:pos x="1500" y="1542"/>
                </a:cxn>
                <a:cxn ang="0">
                  <a:pos x="1517" y="1536"/>
                </a:cxn>
                <a:cxn ang="0">
                  <a:pos x="1529" y="1491"/>
                </a:cxn>
                <a:cxn ang="0">
                  <a:pos x="1491" y="1473"/>
                </a:cxn>
                <a:cxn ang="0">
                  <a:pos x="1369" y="1461"/>
                </a:cxn>
                <a:cxn ang="0">
                  <a:pos x="1319" y="1406"/>
                </a:cxn>
                <a:cxn ang="0">
                  <a:pos x="1241" y="1216"/>
                </a:cxn>
                <a:cxn ang="0">
                  <a:pos x="1133" y="953"/>
                </a:cxn>
                <a:cxn ang="0">
                  <a:pos x="1043" y="729"/>
                </a:cxn>
                <a:cxn ang="0">
                  <a:pos x="1118" y="569"/>
                </a:cxn>
                <a:cxn ang="0">
                  <a:pos x="1275" y="393"/>
                </a:cxn>
                <a:cxn ang="0">
                  <a:pos x="1444" y="209"/>
                </a:cxn>
                <a:cxn ang="0">
                  <a:pos x="1555" y="121"/>
                </a:cxn>
                <a:cxn ang="0">
                  <a:pos x="1744" y="70"/>
                </a:cxn>
                <a:cxn ang="0">
                  <a:pos x="1791" y="49"/>
                </a:cxn>
                <a:cxn ang="0">
                  <a:pos x="1791" y="16"/>
                </a:cxn>
                <a:cxn ang="0">
                  <a:pos x="1782" y="3"/>
                </a:cxn>
                <a:cxn ang="0">
                  <a:pos x="1561" y="6"/>
                </a:cxn>
                <a:cxn ang="0">
                  <a:pos x="1302" y="0"/>
                </a:cxn>
                <a:cxn ang="0">
                  <a:pos x="1278" y="31"/>
                </a:cxn>
                <a:cxn ang="0">
                  <a:pos x="1287" y="64"/>
                </a:cxn>
                <a:cxn ang="0">
                  <a:pos x="1337" y="76"/>
                </a:cxn>
                <a:cxn ang="0">
                  <a:pos x="1386" y="112"/>
                </a:cxn>
                <a:cxn ang="0">
                  <a:pos x="1369" y="197"/>
                </a:cxn>
              </a:cxnLst>
              <a:rect l="0" t="0" r="r" b="b"/>
              <a:pathLst>
                <a:path w="1794" h="1542">
                  <a:moveTo>
                    <a:pt x="996" y="614"/>
                  </a:moveTo>
                  <a:lnTo>
                    <a:pt x="815" y="164"/>
                  </a:lnTo>
                  <a:lnTo>
                    <a:pt x="810" y="152"/>
                  </a:lnTo>
                  <a:lnTo>
                    <a:pt x="807" y="142"/>
                  </a:lnTo>
                  <a:lnTo>
                    <a:pt x="804" y="136"/>
                  </a:lnTo>
                  <a:lnTo>
                    <a:pt x="804" y="133"/>
                  </a:lnTo>
                  <a:lnTo>
                    <a:pt x="810" y="124"/>
                  </a:lnTo>
                  <a:lnTo>
                    <a:pt x="821" y="109"/>
                  </a:lnTo>
                  <a:lnTo>
                    <a:pt x="847" y="91"/>
                  </a:lnTo>
                  <a:lnTo>
                    <a:pt x="882" y="79"/>
                  </a:lnTo>
                  <a:lnTo>
                    <a:pt x="932" y="70"/>
                  </a:lnTo>
                  <a:lnTo>
                    <a:pt x="941" y="70"/>
                  </a:lnTo>
                  <a:lnTo>
                    <a:pt x="946" y="67"/>
                  </a:lnTo>
                  <a:lnTo>
                    <a:pt x="955" y="64"/>
                  </a:lnTo>
                  <a:lnTo>
                    <a:pt x="967" y="58"/>
                  </a:lnTo>
                  <a:lnTo>
                    <a:pt x="973" y="49"/>
                  </a:lnTo>
                  <a:lnTo>
                    <a:pt x="976" y="40"/>
                  </a:lnTo>
                  <a:lnTo>
                    <a:pt x="976" y="19"/>
                  </a:lnTo>
                  <a:lnTo>
                    <a:pt x="973" y="12"/>
                  </a:lnTo>
                  <a:lnTo>
                    <a:pt x="967" y="6"/>
                  </a:lnTo>
                  <a:lnTo>
                    <a:pt x="955" y="0"/>
                  </a:lnTo>
                  <a:lnTo>
                    <a:pt x="944" y="0"/>
                  </a:lnTo>
                  <a:lnTo>
                    <a:pt x="670" y="6"/>
                  </a:lnTo>
                  <a:lnTo>
                    <a:pt x="629" y="6"/>
                  </a:lnTo>
                  <a:lnTo>
                    <a:pt x="577" y="3"/>
                  </a:lnTo>
                  <a:lnTo>
                    <a:pt x="519" y="0"/>
                  </a:lnTo>
                  <a:lnTo>
                    <a:pt x="408" y="0"/>
                  </a:lnTo>
                  <a:lnTo>
                    <a:pt x="402" y="3"/>
                  </a:lnTo>
                  <a:lnTo>
                    <a:pt x="393" y="12"/>
                  </a:lnTo>
                  <a:lnTo>
                    <a:pt x="387" y="31"/>
                  </a:lnTo>
                  <a:lnTo>
                    <a:pt x="385" y="46"/>
                  </a:lnTo>
                  <a:lnTo>
                    <a:pt x="390" y="61"/>
                  </a:lnTo>
                  <a:lnTo>
                    <a:pt x="399" y="67"/>
                  </a:lnTo>
                  <a:lnTo>
                    <a:pt x="417" y="70"/>
                  </a:lnTo>
                  <a:lnTo>
                    <a:pt x="437" y="70"/>
                  </a:lnTo>
                  <a:lnTo>
                    <a:pt x="492" y="73"/>
                  </a:lnTo>
                  <a:lnTo>
                    <a:pt x="533" y="76"/>
                  </a:lnTo>
                  <a:lnTo>
                    <a:pt x="559" y="88"/>
                  </a:lnTo>
                  <a:lnTo>
                    <a:pt x="577" y="100"/>
                  </a:lnTo>
                  <a:lnTo>
                    <a:pt x="588" y="118"/>
                  </a:lnTo>
                  <a:lnTo>
                    <a:pt x="600" y="142"/>
                  </a:lnTo>
                  <a:lnTo>
                    <a:pt x="856" y="771"/>
                  </a:lnTo>
                  <a:lnTo>
                    <a:pt x="396" y="1285"/>
                  </a:lnTo>
                  <a:lnTo>
                    <a:pt x="390" y="1291"/>
                  </a:lnTo>
                  <a:lnTo>
                    <a:pt x="385" y="1294"/>
                  </a:lnTo>
                  <a:lnTo>
                    <a:pt x="382" y="1300"/>
                  </a:lnTo>
                  <a:lnTo>
                    <a:pt x="376" y="1303"/>
                  </a:lnTo>
                  <a:lnTo>
                    <a:pt x="367" y="1309"/>
                  </a:lnTo>
                  <a:lnTo>
                    <a:pt x="303" y="1373"/>
                  </a:lnTo>
                  <a:lnTo>
                    <a:pt x="242" y="1415"/>
                  </a:lnTo>
                  <a:lnTo>
                    <a:pt x="178" y="1446"/>
                  </a:lnTo>
                  <a:lnTo>
                    <a:pt x="114" y="1464"/>
                  </a:lnTo>
                  <a:lnTo>
                    <a:pt x="50" y="1473"/>
                  </a:lnTo>
                  <a:lnTo>
                    <a:pt x="29" y="1476"/>
                  </a:lnTo>
                  <a:lnTo>
                    <a:pt x="15" y="1479"/>
                  </a:lnTo>
                  <a:lnTo>
                    <a:pt x="3" y="1494"/>
                  </a:lnTo>
                  <a:lnTo>
                    <a:pt x="0" y="1518"/>
                  </a:lnTo>
                  <a:lnTo>
                    <a:pt x="0" y="1521"/>
                  </a:lnTo>
                  <a:lnTo>
                    <a:pt x="3" y="1527"/>
                  </a:lnTo>
                  <a:lnTo>
                    <a:pt x="3" y="1530"/>
                  </a:lnTo>
                  <a:lnTo>
                    <a:pt x="12" y="1539"/>
                  </a:lnTo>
                  <a:lnTo>
                    <a:pt x="21" y="1542"/>
                  </a:lnTo>
                  <a:lnTo>
                    <a:pt x="29" y="1542"/>
                  </a:lnTo>
                  <a:lnTo>
                    <a:pt x="233" y="1536"/>
                  </a:lnTo>
                  <a:lnTo>
                    <a:pt x="478" y="1542"/>
                  </a:lnTo>
                  <a:lnTo>
                    <a:pt x="486" y="1542"/>
                  </a:lnTo>
                  <a:lnTo>
                    <a:pt x="492" y="1539"/>
                  </a:lnTo>
                  <a:lnTo>
                    <a:pt x="498" y="1539"/>
                  </a:lnTo>
                  <a:lnTo>
                    <a:pt x="504" y="1533"/>
                  </a:lnTo>
                  <a:lnTo>
                    <a:pt x="510" y="1530"/>
                  </a:lnTo>
                  <a:lnTo>
                    <a:pt x="516" y="1512"/>
                  </a:lnTo>
                  <a:lnTo>
                    <a:pt x="516" y="1488"/>
                  </a:lnTo>
                  <a:lnTo>
                    <a:pt x="513" y="1482"/>
                  </a:lnTo>
                  <a:lnTo>
                    <a:pt x="501" y="1476"/>
                  </a:lnTo>
                  <a:lnTo>
                    <a:pt x="498" y="1473"/>
                  </a:lnTo>
                  <a:lnTo>
                    <a:pt x="489" y="1473"/>
                  </a:lnTo>
                  <a:lnTo>
                    <a:pt x="478" y="1470"/>
                  </a:lnTo>
                  <a:lnTo>
                    <a:pt x="457" y="1467"/>
                  </a:lnTo>
                  <a:lnTo>
                    <a:pt x="440" y="1461"/>
                  </a:lnTo>
                  <a:lnTo>
                    <a:pt x="422" y="1449"/>
                  </a:lnTo>
                  <a:lnTo>
                    <a:pt x="408" y="1430"/>
                  </a:lnTo>
                  <a:lnTo>
                    <a:pt x="402" y="1403"/>
                  </a:lnTo>
                  <a:lnTo>
                    <a:pt x="414" y="1367"/>
                  </a:lnTo>
                  <a:lnTo>
                    <a:pt x="434" y="1331"/>
                  </a:lnTo>
                  <a:lnTo>
                    <a:pt x="463" y="1300"/>
                  </a:lnTo>
                  <a:lnTo>
                    <a:pt x="684" y="1056"/>
                  </a:lnTo>
                  <a:lnTo>
                    <a:pt x="725" y="1010"/>
                  </a:lnTo>
                  <a:lnTo>
                    <a:pt x="769" y="962"/>
                  </a:lnTo>
                  <a:lnTo>
                    <a:pt x="810" y="913"/>
                  </a:lnTo>
                  <a:lnTo>
                    <a:pt x="847" y="871"/>
                  </a:lnTo>
                  <a:lnTo>
                    <a:pt x="880" y="835"/>
                  </a:lnTo>
                  <a:lnTo>
                    <a:pt x="1101" y="1376"/>
                  </a:lnTo>
                  <a:lnTo>
                    <a:pt x="1107" y="1394"/>
                  </a:lnTo>
                  <a:lnTo>
                    <a:pt x="1110" y="1397"/>
                  </a:lnTo>
                  <a:lnTo>
                    <a:pt x="1110" y="1406"/>
                  </a:lnTo>
                  <a:lnTo>
                    <a:pt x="1104" y="1418"/>
                  </a:lnTo>
                  <a:lnTo>
                    <a:pt x="1089" y="1433"/>
                  </a:lnTo>
                  <a:lnTo>
                    <a:pt x="1066" y="1452"/>
                  </a:lnTo>
                  <a:lnTo>
                    <a:pt x="1031" y="1464"/>
                  </a:lnTo>
                  <a:lnTo>
                    <a:pt x="984" y="1473"/>
                  </a:lnTo>
                  <a:lnTo>
                    <a:pt x="976" y="1473"/>
                  </a:lnTo>
                  <a:lnTo>
                    <a:pt x="967" y="1476"/>
                  </a:lnTo>
                  <a:lnTo>
                    <a:pt x="961" y="1476"/>
                  </a:lnTo>
                  <a:lnTo>
                    <a:pt x="952" y="1479"/>
                  </a:lnTo>
                  <a:lnTo>
                    <a:pt x="949" y="1485"/>
                  </a:lnTo>
                  <a:lnTo>
                    <a:pt x="944" y="1494"/>
                  </a:lnTo>
                  <a:lnTo>
                    <a:pt x="941" y="1503"/>
                  </a:lnTo>
                  <a:lnTo>
                    <a:pt x="941" y="1524"/>
                  </a:lnTo>
                  <a:lnTo>
                    <a:pt x="944" y="1530"/>
                  </a:lnTo>
                  <a:lnTo>
                    <a:pt x="952" y="1539"/>
                  </a:lnTo>
                  <a:lnTo>
                    <a:pt x="958" y="1542"/>
                  </a:lnTo>
                  <a:lnTo>
                    <a:pt x="1011" y="1542"/>
                  </a:lnTo>
                  <a:lnTo>
                    <a:pt x="1057" y="1539"/>
                  </a:lnTo>
                  <a:lnTo>
                    <a:pt x="1110" y="1539"/>
                  </a:lnTo>
                  <a:lnTo>
                    <a:pt x="1162" y="1536"/>
                  </a:lnTo>
                  <a:lnTo>
                    <a:pt x="1287" y="1536"/>
                  </a:lnTo>
                  <a:lnTo>
                    <a:pt x="1340" y="1539"/>
                  </a:lnTo>
                  <a:lnTo>
                    <a:pt x="1395" y="1539"/>
                  </a:lnTo>
                  <a:lnTo>
                    <a:pt x="1447" y="1542"/>
                  </a:lnTo>
                  <a:lnTo>
                    <a:pt x="1500" y="1542"/>
                  </a:lnTo>
                  <a:lnTo>
                    <a:pt x="1505" y="1539"/>
                  </a:lnTo>
                  <a:lnTo>
                    <a:pt x="1511" y="1539"/>
                  </a:lnTo>
                  <a:lnTo>
                    <a:pt x="1517" y="1536"/>
                  </a:lnTo>
                  <a:lnTo>
                    <a:pt x="1523" y="1530"/>
                  </a:lnTo>
                  <a:lnTo>
                    <a:pt x="1529" y="1512"/>
                  </a:lnTo>
                  <a:lnTo>
                    <a:pt x="1529" y="1491"/>
                  </a:lnTo>
                  <a:lnTo>
                    <a:pt x="1523" y="1479"/>
                  </a:lnTo>
                  <a:lnTo>
                    <a:pt x="1511" y="1473"/>
                  </a:lnTo>
                  <a:lnTo>
                    <a:pt x="1491" y="1473"/>
                  </a:lnTo>
                  <a:lnTo>
                    <a:pt x="1436" y="1470"/>
                  </a:lnTo>
                  <a:lnTo>
                    <a:pt x="1398" y="1467"/>
                  </a:lnTo>
                  <a:lnTo>
                    <a:pt x="1369" y="1461"/>
                  </a:lnTo>
                  <a:lnTo>
                    <a:pt x="1348" y="1449"/>
                  </a:lnTo>
                  <a:lnTo>
                    <a:pt x="1331" y="1430"/>
                  </a:lnTo>
                  <a:lnTo>
                    <a:pt x="1319" y="1406"/>
                  </a:lnTo>
                  <a:lnTo>
                    <a:pt x="1305" y="1373"/>
                  </a:lnTo>
                  <a:lnTo>
                    <a:pt x="1275" y="1297"/>
                  </a:lnTo>
                  <a:lnTo>
                    <a:pt x="1241" y="1216"/>
                  </a:lnTo>
                  <a:lnTo>
                    <a:pt x="1206" y="1128"/>
                  </a:lnTo>
                  <a:lnTo>
                    <a:pt x="1168" y="1040"/>
                  </a:lnTo>
                  <a:lnTo>
                    <a:pt x="1133" y="953"/>
                  </a:lnTo>
                  <a:lnTo>
                    <a:pt x="1101" y="868"/>
                  </a:lnTo>
                  <a:lnTo>
                    <a:pt x="1069" y="792"/>
                  </a:lnTo>
                  <a:lnTo>
                    <a:pt x="1043" y="729"/>
                  </a:lnTo>
                  <a:lnTo>
                    <a:pt x="1022" y="675"/>
                  </a:lnTo>
                  <a:lnTo>
                    <a:pt x="1069" y="623"/>
                  </a:lnTo>
                  <a:lnTo>
                    <a:pt x="1118" y="569"/>
                  </a:lnTo>
                  <a:lnTo>
                    <a:pt x="1171" y="511"/>
                  </a:lnTo>
                  <a:lnTo>
                    <a:pt x="1223" y="451"/>
                  </a:lnTo>
                  <a:lnTo>
                    <a:pt x="1275" y="393"/>
                  </a:lnTo>
                  <a:lnTo>
                    <a:pt x="1325" y="339"/>
                  </a:lnTo>
                  <a:lnTo>
                    <a:pt x="1369" y="288"/>
                  </a:lnTo>
                  <a:lnTo>
                    <a:pt x="1444" y="209"/>
                  </a:lnTo>
                  <a:lnTo>
                    <a:pt x="1471" y="185"/>
                  </a:lnTo>
                  <a:lnTo>
                    <a:pt x="1511" y="152"/>
                  </a:lnTo>
                  <a:lnTo>
                    <a:pt x="1555" y="121"/>
                  </a:lnTo>
                  <a:lnTo>
                    <a:pt x="1610" y="97"/>
                  </a:lnTo>
                  <a:lnTo>
                    <a:pt x="1671" y="79"/>
                  </a:lnTo>
                  <a:lnTo>
                    <a:pt x="1744" y="70"/>
                  </a:lnTo>
                  <a:lnTo>
                    <a:pt x="1765" y="67"/>
                  </a:lnTo>
                  <a:lnTo>
                    <a:pt x="1779" y="61"/>
                  </a:lnTo>
                  <a:lnTo>
                    <a:pt x="1791" y="49"/>
                  </a:lnTo>
                  <a:lnTo>
                    <a:pt x="1794" y="25"/>
                  </a:lnTo>
                  <a:lnTo>
                    <a:pt x="1794" y="19"/>
                  </a:lnTo>
                  <a:lnTo>
                    <a:pt x="1791" y="16"/>
                  </a:lnTo>
                  <a:lnTo>
                    <a:pt x="1791" y="12"/>
                  </a:lnTo>
                  <a:lnTo>
                    <a:pt x="1788" y="6"/>
                  </a:lnTo>
                  <a:lnTo>
                    <a:pt x="1782" y="3"/>
                  </a:lnTo>
                  <a:lnTo>
                    <a:pt x="1773" y="0"/>
                  </a:lnTo>
                  <a:lnTo>
                    <a:pt x="1765" y="0"/>
                  </a:lnTo>
                  <a:lnTo>
                    <a:pt x="1561" y="6"/>
                  </a:lnTo>
                  <a:lnTo>
                    <a:pt x="1439" y="3"/>
                  </a:lnTo>
                  <a:lnTo>
                    <a:pt x="1319" y="0"/>
                  </a:lnTo>
                  <a:lnTo>
                    <a:pt x="1302" y="0"/>
                  </a:lnTo>
                  <a:lnTo>
                    <a:pt x="1290" y="6"/>
                  </a:lnTo>
                  <a:lnTo>
                    <a:pt x="1284" y="12"/>
                  </a:lnTo>
                  <a:lnTo>
                    <a:pt x="1278" y="31"/>
                  </a:lnTo>
                  <a:lnTo>
                    <a:pt x="1278" y="55"/>
                  </a:lnTo>
                  <a:lnTo>
                    <a:pt x="1281" y="61"/>
                  </a:lnTo>
                  <a:lnTo>
                    <a:pt x="1287" y="64"/>
                  </a:lnTo>
                  <a:lnTo>
                    <a:pt x="1305" y="70"/>
                  </a:lnTo>
                  <a:lnTo>
                    <a:pt x="1316" y="70"/>
                  </a:lnTo>
                  <a:lnTo>
                    <a:pt x="1337" y="76"/>
                  </a:lnTo>
                  <a:lnTo>
                    <a:pt x="1354" y="82"/>
                  </a:lnTo>
                  <a:lnTo>
                    <a:pt x="1372" y="94"/>
                  </a:lnTo>
                  <a:lnTo>
                    <a:pt x="1386" y="112"/>
                  </a:lnTo>
                  <a:lnTo>
                    <a:pt x="1392" y="139"/>
                  </a:lnTo>
                  <a:lnTo>
                    <a:pt x="1383" y="170"/>
                  </a:lnTo>
                  <a:lnTo>
                    <a:pt x="1369" y="197"/>
                  </a:lnTo>
                  <a:lnTo>
                    <a:pt x="1348" y="221"/>
                  </a:lnTo>
                  <a:lnTo>
                    <a:pt x="996" y="614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auto">
            <a:xfrm>
              <a:off x="7109" y="2392"/>
              <a:ext cx="909" cy="1037"/>
            </a:xfrm>
            <a:custGeom>
              <a:avLst/>
              <a:gdLst/>
              <a:ahLst/>
              <a:cxnLst>
                <a:cxn ang="0">
                  <a:pos x="3" y="973"/>
                </a:cxn>
                <a:cxn ang="0">
                  <a:pos x="6" y="1009"/>
                </a:cxn>
                <a:cxn ang="0">
                  <a:pos x="53" y="1037"/>
                </a:cxn>
                <a:cxn ang="0">
                  <a:pos x="114" y="997"/>
                </a:cxn>
                <a:cxn ang="0">
                  <a:pos x="128" y="946"/>
                </a:cxn>
                <a:cxn ang="0">
                  <a:pos x="155" y="843"/>
                </a:cxn>
                <a:cxn ang="0">
                  <a:pos x="195" y="668"/>
                </a:cxn>
                <a:cxn ang="0">
                  <a:pos x="358" y="713"/>
                </a:cxn>
                <a:cxn ang="0">
                  <a:pos x="498" y="671"/>
                </a:cxn>
                <a:cxn ang="0">
                  <a:pos x="577" y="601"/>
                </a:cxn>
                <a:cxn ang="0">
                  <a:pos x="644" y="692"/>
                </a:cxn>
                <a:cxn ang="0">
                  <a:pos x="719" y="713"/>
                </a:cxn>
                <a:cxn ang="0">
                  <a:pos x="804" y="689"/>
                </a:cxn>
                <a:cxn ang="0">
                  <a:pos x="871" y="598"/>
                </a:cxn>
                <a:cxn ang="0">
                  <a:pos x="906" y="480"/>
                </a:cxn>
                <a:cxn ang="0">
                  <a:pos x="906" y="459"/>
                </a:cxn>
                <a:cxn ang="0">
                  <a:pos x="885" y="450"/>
                </a:cxn>
                <a:cxn ang="0">
                  <a:pos x="856" y="474"/>
                </a:cxn>
                <a:cxn ang="0">
                  <a:pos x="813" y="613"/>
                </a:cxn>
                <a:cxn ang="0">
                  <a:pos x="740" y="671"/>
                </a:cxn>
                <a:cxn ang="0">
                  <a:pos x="690" y="622"/>
                </a:cxn>
                <a:cxn ang="0">
                  <a:pos x="705" y="501"/>
                </a:cxn>
                <a:cxn ang="0">
                  <a:pos x="731" y="393"/>
                </a:cxn>
                <a:cxn ang="0">
                  <a:pos x="780" y="184"/>
                </a:cxn>
                <a:cxn ang="0">
                  <a:pos x="801" y="99"/>
                </a:cxn>
                <a:cxn ang="0">
                  <a:pos x="801" y="45"/>
                </a:cxn>
                <a:cxn ang="0">
                  <a:pos x="757" y="18"/>
                </a:cxn>
                <a:cxn ang="0">
                  <a:pos x="693" y="54"/>
                </a:cxn>
                <a:cxn ang="0">
                  <a:pos x="676" y="121"/>
                </a:cxn>
                <a:cxn ang="0">
                  <a:pos x="600" y="432"/>
                </a:cxn>
                <a:cxn ang="0">
                  <a:pos x="580" y="514"/>
                </a:cxn>
                <a:cxn ang="0">
                  <a:pos x="536" y="577"/>
                </a:cxn>
                <a:cxn ang="0">
                  <a:pos x="414" y="662"/>
                </a:cxn>
                <a:cxn ang="0">
                  <a:pos x="291" y="653"/>
                </a:cxn>
                <a:cxn ang="0">
                  <a:pos x="248" y="586"/>
                </a:cxn>
                <a:cxn ang="0">
                  <a:pos x="239" y="504"/>
                </a:cxn>
                <a:cxn ang="0">
                  <a:pos x="254" y="426"/>
                </a:cxn>
                <a:cxn ang="0">
                  <a:pos x="300" y="238"/>
                </a:cxn>
                <a:cxn ang="0">
                  <a:pos x="332" y="102"/>
                </a:cxn>
                <a:cxn ang="0">
                  <a:pos x="344" y="51"/>
                </a:cxn>
                <a:cxn ang="0">
                  <a:pos x="291" y="0"/>
                </a:cxn>
                <a:cxn ang="0">
                  <a:pos x="230" y="42"/>
                </a:cxn>
                <a:cxn ang="0">
                  <a:pos x="6" y="952"/>
                </a:cxn>
              </a:cxnLst>
              <a:rect l="0" t="0" r="r" b="b"/>
              <a:pathLst>
                <a:path w="909" h="1037">
                  <a:moveTo>
                    <a:pt x="6" y="952"/>
                  </a:moveTo>
                  <a:lnTo>
                    <a:pt x="3" y="964"/>
                  </a:lnTo>
                  <a:lnTo>
                    <a:pt x="3" y="973"/>
                  </a:lnTo>
                  <a:lnTo>
                    <a:pt x="0" y="979"/>
                  </a:lnTo>
                  <a:lnTo>
                    <a:pt x="0" y="985"/>
                  </a:lnTo>
                  <a:lnTo>
                    <a:pt x="6" y="1009"/>
                  </a:lnTo>
                  <a:lnTo>
                    <a:pt x="18" y="1024"/>
                  </a:lnTo>
                  <a:lnTo>
                    <a:pt x="35" y="1034"/>
                  </a:lnTo>
                  <a:lnTo>
                    <a:pt x="53" y="1037"/>
                  </a:lnTo>
                  <a:lnTo>
                    <a:pt x="82" y="1031"/>
                  </a:lnTo>
                  <a:lnTo>
                    <a:pt x="99" y="1015"/>
                  </a:lnTo>
                  <a:lnTo>
                    <a:pt x="114" y="997"/>
                  </a:lnTo>
                  <a:lnTo>
                    <a:pt x="120" y="976"/>
                  </a:lnTo>
                  <a:lnTo>
                    <a:pt x="125" y="958"/>
                  </a:lnTo>
                  <a:lnTo>
                    <a:pt x="128" y="946"/>
                  </a:lnTo>
                  <a:lnTo>
                    <a:pt x="134" y="925"/>
                  </a:lnTo>
                  <a:lnTo>
                    <a:pt x="143" y="888"/>
                  </a:lnTo>
                  <a:lnTo>
                    <a:pt x="155" y="843"/>
                  </a:lnTo>
                  <a:lnTo>
                    <a:pt x="166" y="792"/>
                  </a:lnTo>
                  <a:lnTo>
                    <a:pt x="181" y="731"/>
                  </a:lnTo>
                  <a:lnTo>
                    <a:pt x="195" y="668"/>
                  </a:lnTo>
                  <a:lnTo>
                    <a:pt x="248" y="695"/>
                  </a:lnTo>
                  <a:lnTo>
                    <a:pt x="303" y="710"/>
                  </a:lnTo>
                  <a:lnTo>
                    <a:pt x="358" y="713"/>
                  </a:lnTo>
                  <a:lnTo>
                    <a:pt x="411" y="707"/>
                  </a:lnTo>
                  <a:lnTo>
                    <a:pt x="457" y="692"/>
                  </a:lnTo>
                  <a:lnTo>
                    <a:pt x="498" y="671"/>
                  </a:lnTo>
                  <a:lnTo>
                    <a:pt x="530" y="647"/>
                  </a:lnTo>
                  <a:lnTo>
                    <a:pt x="556" y="622"/>
                  </a:lnTo>
                  <a:lnTo>
                    <a:pt x="577" y="601"/>
                  </a:lnTo>
                  <a:lnTo>
                    <a:pt x="594" y="641"/>
                  </a:lnTo>
                  <a:lnTo>
                    <a:pt x="617" y="671"/>
                  </a:lnTo>
                  <a:lnTo>
                    <a:pt x="644" y="692"/>
                  </a:lnTo>
                  <a:lnTo>
                    <a:pt x="673" y="704"/>
                  </a:lnTo>
                  <a:lnTo>
                    <a:pt x="699" y="710"/>
                  </a:lnTo>
                  <a:lnTo>
                    <a:pt x="719" y="713"/>
                  </a:lnTo>
                  <a:lnTo>
                    <a:pt x="734" y="713"/>
                  </a:lnTo>
                  <a:lnTo>
                    <a:pt x="772" y="707"/>
                  </a:lnTo>
                  <a:lnTo>
                    <a:pt x="804" y="689"/>
                  </a:lnTo>
                  <a:lnTo>
                    <a:pt x="833" y="665"/>
                  </a:lnTo>
                  <a:lnTo>
                    <a:pt x="856" y="631"/>
                  </a:lnTo>
                  <a:lnTo>
                    <a:pt x="871" y="598"/>
                  </a:lnTo>
                  <a:lnTo>
                    <a:pt x="885" y="562"/>
                  </a:lnTo>
                  <a:lnTo>
                    <a:pt x="903" y="501"/>
                  </a:lnTo>
                  <a:lnTo>
                    <a:pt x="906" y="480"/>
                  </a:lnTo>
                  <a:lnTo>
                    <a:pt x="909" y="471"/>
                  </a:lnTo>
                  <a:lnTo>
                    <a:pt x="909" y="465"/>
                  </a:lnTo>
                  <a:lnTo>
                    <a:pt x="906" y="459"/>
                  </a:lnTo>
                  <a:lnTo>
                    <a:pt x="894" y="453"/>
                  </a:lnTo>
                  <a:lnTo>
                    <a:pt x="891" y="453"/>
                  </a:lnTo>
                  <a:lnTo>
                    <a:pt x="885" y="450"/>
                  </a:lnTo>
                  <a:lnTo>
                    <a:pt x="871" y="453"/>
                  </a:lnTo>
                  <a:lnTo>
                    <a:pt x="862" y="459"/>
                  </a:lnTo>
                  <a:lnTo>
                    <a:pt x="856" y="474"/>
                  </a:lnTo>
                  <a:lnTo>
                    <a:pt x="850" y="501"/>
                  </a:lnTo>
                  <a:lnTo>
                    <a:pt x="842" y="541"/>
                  </a:lnTo>
                  <a:lnTo>
                    <a:pt x="813" y="613"/>
                  </a:lnTo>
                  <a:lnTo>
                    <a:pt x="792" y="644"/>
                  </a:lnTo>
                  <a:lnTo>
                    <a:pt x="769" y="662"/>
                  </a:lnTo>
                  <a:lnTo>
                    <a:pt x="740" y="671"/>
                  </a:lnTo>
                  <a:lnTo>
                    <a:pt x="714" y="665"/>
                  </a:lnTo>
                  <a:lnTo>
                    <a:pt x="699" y="647"/>
                  </a:lnTo>
                  <a:lnTo>
                    <a:pt x="690" y="622"/>
                  </a:lnTo>
                  <a:lnTo>
                    <a:pt x="690" y="568"/>
                  </a:lnTo>
                  <a:lnTo>
                    <a:pt x="696" y="535"/>
                  </a:lnTo>
                  <a:lnTo>
                    <a:pt x="705" y="501"/>
                  </a:lnTo>
                  <a:lnTo>
                    <a:pt x="711" y="468"/>
                  </a:lnTo>
                  <a:lnTo>
                    <a:pt x="719" y="432"/>
                  </a:lnTo>
                  <a:lnTo>
                    <a:pt x="731" y="393"/>
                  </a:lnTo>
                  <a:lnTo>
                    <a:pt x="740" y="356"/>
                  </a:lnTo>
                  <a:lnTo>
                    <a:pt x="746" y="326"/>
                  </a:lnTo>
                  <a:lnTo>
                    <a:pt x="780" y="184"/>
                  </a:lnTo>
                  <a:lnTo>
                    <a:pt x="786" y="157"/>
                  </a:lnTo>
                  <a:lnTo>
                    <a:pt x="792" y="127"/>
                  </a:lnTo>
                  <a:lnTo>
                    <a:pt x="801" y="99"/>
                  </a:lnTo>
                  <a:lnTo>
                    <a:pt x="804" y="78"/>
                  </a:lnTo>
                  <a:lnTo>
                    <a:pt x="807" y="66"/>
                  </a:lnTo>
                  <a:lnTo>
                    <a:pt x="801" y="45"/>
                  </a:lnTo>
                  <a:lnTo>
                    <a:pt x="792" y="30"/>
                  </a:lnTo>
                  <a:lnTo>
                    <a:pt x="775" y="21"/>
                  </a:lnTo>
                  <a:lnTo>
                    <a:pt x="757" y="18"/>
                  </a:lnTo>
                  <a:lnTo>
                    <a:pt x="737" y="21"/>
                  </a:lnTo>
                  <a:lnTo>
                    <a:pt x="714" y="30"/>
                  </a:lnTo>
                  <a:lnTo>
                    <a:pt x="693" y="54"/>
                  </a:lnTo>
                  <a:lnTo>
                    <a:pt x="687" y="69"/>
                  </a:lnTo>
                  <a:lnTo>
                    <a:pt x="681" y="93"/>
                  </a:lnTo>
                  <a:lnTo>
                    <a:pt x="676" y="121"/>
                  </a:lnTo>
                  <a:lnTo>
                    <a:pt x="617" y="362"/>
                  </a:lnTo>
                  <a:lnTo>
                    <a:pt x="609" y="396"/>
                  </a:lnTo>
                  <a:lnTo>
                    <a:pt x="600" y="432"/>
                  </a:lnTo>
                  <a:lnTo>
                    <a:pt x="591" y="474"/>
                  </a:lnTo>
                  <a:lnTo>
                    <a:pt x="585" y="498"/>
                  </a:lnTo>
                  <a:lnTo>
                    <a:pt x="580" y="514"/>
                  </a:lnTo>
                  <a:lnTo>
                    <a:pt x="574" y="526"/>
                  </a:lnTo>
                  <a:lnTo>
                    <a:pt x="565" y="538"/>
                  </a:lnTo>
                  <a:lnTo>
                    <a:pt x="536" y="577"/>
                  </a:lnTo>
                  <a:lnTo>
                    <a:pt x="498" y="613"/>
                  </a:lnTo>
                  <a:lnTo>
                    <a:pt x="460" y="644"/>
                  </a:lnTo>
                  <a:lnTo>
                    <a:pt x="414" y="662"/>
                  </a:lnTo>
                  <a:lnTo>
                    <a:pt x="364" y="671"/>
                  </a:lnTo>
                  <a:lnTo>
                    <a:pt x="323" y="665"/>
                  </a:lnTo>
                  <a:lnTo>
                    <a:pt x="291" y="653"/>
                  </a:lnTo>
                  <a:lnTo>
                    <a:pt x="271" y="631"/>
                  </a:lnTo>
                  <a:lnTo>
                    <a:pt x="256" y="610"/>
                  </a:lnTo>
                  <a:lnTo>
                    <a:pt x="248" y="586"/>
                  </a:lnTo>
                  <a:lnTo>
                    <a:pt x="242" y="562"/>
                  </a:lnTo>
                  <a:lnTo>
                    <a:pt x="239" y="544"/>
                  </a:lnTo>
                  <a:lnTo>
                    <a:pt x="239" y="504"/>
                  </a:lnTo>
                  <a:lnTo>
                    <a:pt x="242" y="483"/>
                  </a:lnTo>
                  <a:lnTo>
                    <a:pt x="248" y="459"/>
                  </a:lnTo>
                  <a:lnTo>
                    <a:pt x="254" y="426"/>
                  </a:lnTo>
                  <a:lnTo>
                    <a:pt x="265" y="381"/>
                  </a:lnTo>
                  <a:lnTo>
                    <a:pt x="291" y="272"/>
                  </a:lnTo>
                  <a:lnTo>
                    <a:pt x="300" y="238"/>
                  </a:lnTo>
                  <a:lnTo>
                    <a:pt x="320" y="151"/>
                  </a:lnTo>
                  <a:lnTo>
                    <a:pt x="326" y="130"/>
                  </a:lnTo>
                  <a:lnTo>
                    <a:pt x="332" y="102"/>
                  </a:lnTo>
                  <a:lnTo>
                    <a:pt x="338" y="78"/>
                  </a:lnTo>
                  <a:lnTo>
                    <a:pt x="341" y="60"/>
                  </a:lnTo>
                  <a:lnTo>
                    <a:pt x="344" y="51"/>
                  </a:lnTo>
                  <a:lnTo>
                    <a:pt x="338" y="27"/>
                  </a:lnTo>
                  <a:lnTo>
                    <a:pt x="318" y="9"/>
                  </a:lnTo>
                  <a:lnTo>
                    <a:pt x="291" y="0"/>
                  </a:lnTo>
                  <a:lnTo>
                    <a:pt x="262" y="6"/>
                  </a:lnTo>
                  <a:lnTo>
                    <a:pt x="245" y="21"/>
                  </a:lnTo>
                  <a:lnTo>
                    <a:pt x="230" y="42"/>
                  </a:lnTo>
                  <a:lnTo>
                    <a:pt x="221" y="60"/>
                  </a:lnTo>
                  <a:lnTo>
                    <a:pt x="219" y="75"/>
                  </a:lnTo>
                  <a:lnTo>
                    <a:pt x="6" y="952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auto">
            <a:xfrm>
              <a:off x="8402" y="2213"/>
              <a:ext cx="504" cy="2259"/>
            </a:xfrm>
            <a:custGeom>
              <a:avLst/>
              <a:gdLst/>
              <a:ahLst/>
              <a:cxnLst>
                <a:cxn ang="0">
                  <a:pos x="504" y="2231"/>
                </a:cxn>
                <a:cxn ang="0">
                  <a:pos x="498" y="2216"/>
                </a:cxn>
                <a:cxn ang="0">
                  <a:pos x="393" y="2095"/>
                </a:cxn>
                <a:cxn ang="0">
                  <a:pos x="274" y="1896"/>
                </a:cxn>
                <a:cxn ang="0">
                  <a:pos x="195" y="1681"/>
                </a:cxn>
                <a:cxn ang="0">
                  <a:pos x="148" y="1454"/>
                </a:cxn>
                <a:cxn ang="0">
                  <a:pos x="128" y="1234"/>
                </a:cxn>
                <a:cxn ang="0">
                  <a:pos x="128" y="998"/>
                </a:cxn>
                <a:cxn ang="0">
                  <a:pos x="157" y="738"/>
                </a:cxn>
                <a:cxn ang="0">
                  <a:pos x="221" y="493"/>
                </a:cxn>
                <a:cxn ang="0">
                  <a:pos x="323" y="263"/>
                </a:cxn>
                <a:cxn ang="0">
                  <a:pos x="477" y="61"/>
                </a:cxn>
                <a:cxn ang="0">
                  <a:pos x="492" y="43"/>
                </a:cxn>
                <a:cxn ang="0">
                  <a:pos x="504" y="12"/>
                </a:cxn>
                <a:cxn ang="0">
                  <a:pos x="489" y="0"/>
                </a:cxn>
                <a:cxn ang="0">
                  <a:pos x="472" y="3"/>
                </a:cxn>
                <a:cxn ang="0">
                  <a:pos x="422" y="40"/>
                </a:cxn>
                <a:cxn ang="0">
                  <a:pos x="349" y="112"/>
                </a:cxn>
                <a:cxn ang="0">
                  <a:pos x="265" y="218"/>
                </a:cxn>
                <a:cxn ang="0">
                  <a:pos x="177" y="357"/>
                </a:cxn>
                <a:cxn ang="0">
                  <a:pos x="78" y="587"/>
                </a:cxn>
                <a:cxn ang="0">
                  <a:pos x="17" y="877"/>
                </a:cxn>
                <a:cxn ang="0">
                  <a:pos x="0" y="1128"/>
                </a:cxn>
                <a:cxn ang="0">
                  <a:pos x="12" y="1333"/>
                </a:cxn>
                <a:cxn ang="0">
                  <a:pos x="52" y="1575"/>
                </a:cxn>
                <a:cxn ang="0">
                  <a:pos x="143" y="1832"/>
                </a:cxn>
                <a:cxn ang="0">
                  <a:pos x="236" y="1999"/>
                </a:cxn>
                <a:cxn ang="0">
                  <a:pos x="332" y="2126"/>
                </a:cxn>
                <a:cxn ang="0">
                  <a:pos x="445" y="2237"/>
                </a:cxn>
                <a:cxn ang="0">
                  <a:pos x="483" y="2259"/>
                </a:cxn>
                <a:cxn ang="0">
                  <a:pos x="495" y="2256"/>
                </a:cxn>
                <a:cxn ang="0">
                  <a:pos x="504" y="2243"/>
                </a:cxn>
              </a:cxnLst>
              <a:rect l="0" t="0" r="r" b="b"/>
              <a:pathLst>
                <a:path w="504" h="2259">
                  <a:moveTo>
                    <a:pt x="504" y="2234"/>
                  </a:moveTo>
                  <a:lnTo>
                    <a:pt x="504" y="2231"/>
                  </a:lnTo>
                  <a:lnTo>
                    <a:pt x="501" y="2225"/>
                  </a:lnTo>
                  <a:lnTo>
                    <a:pt x="498" y="2216"/>
                  </a:lnTo>
                  <a:lnTo>
                    <a:pt x="469" y="2186"/>
                  </a:lnTo>
                  <a:lnTo>
                    <a:pt x="393" y="2095"/>
                  </a:lnTo>
                  <a:lnTo>
                    <a:pt x="329" y="1999"/>
                  </a:lnTo>
                  <a:lnTo>
                    <a:pt x="274" y="1896"/>
                  </a:lnTo>
                  <a:lnTo>
                    <a:pt x="230" y="1790"/>
                  </a:lnTo>
                  <a:lnTo>
                    <a:pt x="195" y="1681"/>
                  </a:lnTo>
                  <a:lnTo>
                    <a:pt x="169" y="1569"/>
                  </a:lnTo>
                  <a:lnTo>
                    <a:pt x="148" y="1454"/>
                  </a:lnTo>
                  <a:lnTo>
                    <a:pt x="137" y="1343"/>
                  </a:lnTo>
                  <a:lnTo>
                    <a:pt x="128" y="1234"/>
                  </a:lnTo>
                  <a:lnTo>
                    <a:pt x="125" y="1128"/>
                  </a:lnTo>
                  <a:lnTo>
                    <a:pt x="128" y="998"/>
                  </a:lnTo>
                  <a:lnTo>
                    <a:pt x="140" y="868"/>
                  </a:lnTo>
                  <a:lnTo>
                    <a:pt x="157" y="738"/>
                  </a:lnTo>
                  <a:lnTo>
                    <a:pt x="183" y="614"/>
                  </a:lnTo>
                  <a:lnTo>
                    <a:pt x="221" y="493"/>
                  </a:lnTo>
                  <a:lnTo>
                    <a:pt x="268" y="375"/>
                  </a:lnTo>
                  <a:lnTo>
                    <a:pt x="323" y="263"/>
                  </a:lnTo>
                  <a:lnTo>
                    <a:pt x="393" y="157"/>
                  </a:lnTo>
                  <a:lnTo>
                    <a:pt x="477" y="61"/>
                  </a:lnTo>
                  <a:lnTo>
                    <a:pt x="486" y="52"/>
                  </a:lnTo>
                  <a:lnTo>
                    <a:pt x="492" y="43"/>
                  </a:lnTo>
                  <a:lnTo>
                    <a:pt x="504" y="30"/>
                  </a:lnTo>
                  <a:lnTo>
                    <a:pt x="504" y="12"/>
                  </a:lnTo>
                  <a:lnTo>
                    <a:pt x="501" y="6"/>
                  </a:lnTo>
                  <a:lnTo>
                    <a:pt x="489" y="0"/>
                  </a:lnTo>
                  <a:lnTo>
                    <a:pt x="483" y="0"/>
                  </a:lnTo>
                  <a:lnTo>
                    <a:pt x="472" y="3"/>
                  </a:lnTo>
                  <a:lnTo>
                    <a:pt x="451" y="18"/>
                  </a:lnTo>
                  <a:lnTo>
                    <a:pt x="422" y="40"/>
                  </a:lnTo>
                  <a:lnTo>
                    <a:pt x="390" y="73"/>
                  </a:lnTo>
                  <a:lnTo>
                    <a:pt x="349" y="112"/>
                  </a:lnTo>
                  <a:lnTo>
                    <a:pt x="308" y="160"/>
                  </a:lnTo>
                  <a:lnTo>
                    <a:pt x="265" y="218"/>
                  </a:lnTo>
                  <a:lnTo>
                    <a:pt x="221" y="284"/>
                  </a:lnTo>
                  <a:lnTo>
                    <a:pt x="177" y="357"/>
                  </a:lnTo>
                  <a:lnTo>
                    <a:pt x="137" y="439"/>
                  </a:lnTo>
                  <a:lnTo>
                    <a:pt x="78" y="587"/>
                  </a:lnTo>
                  <a:lnTo>
                    <a:pt x="41" y="735"/>
                  </a:lnTo>
                  <a:lnTo>
                    <a:pt x="17" y="877"/>
                  </a:lnTo>
                  <a:lnTo>
                    <a:pt x="3" y="1007"/>
                  </a:lnTo>
                  <a:lnTo>
                    <a:pt x="0" y="1128"/>
                  </a:lnTo>
                  <a:lnTo>
                    <a:pt x="3" y="1225"/>
                  </a:lnTo>
                  <a:lnTo>
                    <a:pt x="12" y="1333"/>
                  </a:lnTo>
                  <a:lnTo>
                    <a:pt x="26" y="1451"/>
                  </a:lnTo>
                  <a:lnTo>
                    <a:pt x="52" y="1575"/>
                  </a:lnTo>
                  <a:lnTo>
                    <a:pt x="90" y="1705"/>
                  </a:lnTo>
                  <a:lnTo>
                    <a:pt x="143" y="1832"/>
                  </a:lnTo>
                  <a:lnTo>
                    <a:pt x="189" y="1920"/>
                  </a:lnTo>
                  <a:lnTo>
                    <a:pt x="236" y="1999"/>
                  </a:lnTo>
                  <a:lnTo>
                    <a:pt x="285" y="2065"/>
                  </a:lnTo>
                  <a:lnTo>
                    <a:pt x="332" y="2126"/>
                  </a:lnTo>
                  <a:lnTo>
                    <a:pt x="413" y="2210"/>
                  </a:lnTo>
                  <a:lnTo>
                    <a:pt x="445" y="2237"/>
                  </a:lnTo>
                  <a:lnTo>
                    <a:pt x="469" y="2253"/>
                  </a:lnTo>
                  <a:lnTo>
                    <a:pt x="483" y="2259"/>
                  </a:lnTo>
                  <a:lnTo>
                    <a:pt x="489" y="2259"/>
                  </a:lnTo>
                  <a:lnTo>
                    <a:pt x="495" y="2256"/>
                  </a:lnTo>
                  <a:lnTo>
                    <a:pt x="501" y="2250"/>
                  </a:lnTo>
                  <a:lnTo>
                    <a:pt x="504" y="2243"/>
                  </a:lnTo>
                  <a:lnTo>
                    <a:pt x="504" y="2234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03" name="Freeform 11"/>
            <p:cNvSpPr>
              <a:spLocks noEditPoints="1"/>
            </p:cNvSpPr>
            <p:nvPr/>
          </p:nvSpPr>
          <p:spPr bwMode="auto">
            <a:xfrm>
              <a:off x="9115" y="2933"/>
              <a:ext cx="1153" cy="997"/>
            </a:xfrm>
            <a:custGeom>
              <a:avLst/>
              <a:gdLst/>
              <a:ahLst/>
              <a:cxnLst>
                <a:cxn ang="0">
                  <a:pos x="1080" y="130"/>
                </a:cxn>
                <a:cxn ang="0">
                  <a:pos x="1118" y="118"/>
                </a:cxn>
                <a:cxn ang="0">
                  <a:pos x="1147" y="81"/>
                </a:cxn>
                <a:cxn ang="0">
                  <a:pos x="1150" y="30"/>
                </a:cxn>
                <a:cxn ang="0">
                  <a:pos x="1124" y="6"/>
                </a:cxn>
                <a:cxn ang="0">
                  <a:pos x="1086" y="0"/>
                </a:cxn>
                <a:cxn ang="0">
                  <a:pos x="483" y="9"/>
                </a:cxn>
                <a:cxn ang="0">
                  <a:pos x="326" y="72"/>
                </a:cxn>
                <a:cxn ang="0">
                  <a:pos x="192" y="187"/>
                </a:cxn>
                <a:cxn ang="0">
                  <a:pos x="90" y="329"/>
                </a:cxn>
                <a:cxn ang="0">
                  <a:pos x="23" y="487"/>
                </a:cxn>
                <a:cxn ang="0">
                  <a:pos x="0" y="641"/>
                </a:cxn>
                <a:cxn ang="0">
                  <a:pos x="23" y="780"/>
                </a:cxn>
                <a:cxn ang="0">
                  <a:pos x="90" y="895"/>
                </a:cxn>
                <a:cxn ang="0">
                  <a:pos x="192" y="970"/>
                </a:cxn>
                <a:cxn ang="0">
                  <a:pos x="326" y="997"/>
                </a:cxn>
                <a:cxn ang="0">
                  <a:pos x="483" y="967"/>
                </a:cxn>
                <a:cxn ang="0">
                  <a:pos x="629" y="880"/>
                </a:cxn>
                <a:cxn ang="0">
                  <a:pos x="754" y="747"/>
                </a:cxn>
                <a:cxn ang="0">
                  <a:pos x="842" y="574"/>
                </a:cxn>
                <a:cxn ang="0">
                  <a:pos x="874" y="378"/>
                </a:cxn>
                <a:cxn ang="0">
                  <a:pos x="871" y="302"/>
                </a:cxn>
                <a:cxn ang="0">
                  <a:pos x="839" y="190"/>
                </a:cxn>
                <a:cxn ang="0">
                  <a:pos x="1045" y="130"/>
                </a:cxn>
                <a:cxn ang="0">
                  <a:pos x="285" y="943"/>
                </a:cxn>
                <a:cxn ang="0">
                  <a:pos x="210" y="904"/>
                </a:cxn>
                <a:cxn ang="0">
                  <a:pos x="154" y="825"/>
                </a:cxn>
                <a:cxn ang="0">
                  <a:pos x="137" y="704"/>
                </a:cxn>
                <a:cxn ang="0">
                  <a:pos x="143" y="623"/>
                </a:cxn>
                <a:cxn ang="0">
                  <a:pos x="166" y="505"/>
                </a:cxn>
                <a:cxn ang="0">
                  <a:pos x="210" y="378"/>
                </a:cxn>
                <a:cxn ang="0">
                  <a:pos x="280" y="257"/>
                </a:cxn>
                <a:cxn ang="0">
                  <a:pos x="370" y="178"/>
                </a:cxn>
                <a:cxn ang="0">
                  <a:pos x="460" y="142"/>
                </a:cxn>
                <a:cxn ang="0">
                  <a:pos x="533" y="130"/>
                </a:cxn>
                <a:cxn ang="0">
                  <a:pos x="632" y="151"/>
                </a:cxn>
                <a:cxn ang="0">
                  <a:pos x="693" y="199"/>
                </a:cxn>
                <a:cxn ang="0">
                  <a:pos x="722" y="263"/>
                </a:cxn>
                <a:cxn ang="0">
                  <a:pos x="734" y="323"/>
                </a:cxn>
                <a:cxn ang="0">
                  <a:pos x="731" y="408"/>
                </a:cxn>
                <a:cxn ang="0">
                  <a:pos x="705" y="550"/>
                </a:cxn>
                <a:cxn ang="0">
                  <a:pos x="652" y="695"/>
                </a:cxn>
                <a:cxn ang="0">
                  <a:pos x="574" y="816"/>
                </a:cxn>
                <a:cxn ang="0">
                  <a:pos x="475" y="904"/>
                </a:cxn>
                <a:cxn ang="0">
                  <a:pos x="376" y="943"/>
                </a:cxn>
              </a:cxnLst>
              <a:rect l="0" t="0" r="r" b="b"/>
              <a:pathLst>
                <a:path w="1153" h="997">
                  <a:moveTo>
                    <a:pt x="1045" y="130"/>
                  </a:moveTo>
                  <a:lnTo>
                    <a:pt x="1080" y="130"/>
                  </a:lnTo>
                  <a:lnTo>
                    <a:pt x="1101" y="124"/>
                  </a:lnTo>
                  <a:lnTo>
                    <a:pt x="1118" y="118"/>
                  </a:lnTo>
                  <a:lnTo>
                    <a:pt x="1136" y="103"/>
                  </a:lnTo>
                  <a:lnTo>
                    <a:pt x="1147" y="81"/>
                  </a:lnTo>
                  <a:lnTo>
                    <a:pt x="1153" y="54"/>
                  </a:lnTo>
                  <a:lnTo>
                    <a:pt x="1150" y="30"/>
                  </a:lnTo>
                  <a:lnTo>
                    <a:pt x="1139" y="15"/>
                  </a:lnTo>
                  <a:lnTo>
                    <a:pt x="1124" y="6"/>
                  </a:lnTo>
                  <a:lnTo>
                    <a:pt x="1107" y="3"/>
                  </a:lnTo>
                  <a:lnTo>
                    <a:pt x="1086" y="0"/>
                  </a:lnTo>
                  <a:lnTo>
                    <a:pt x="571" y="0"/>
                  </a:lnTo>
                  <a:lnTo>
                    <a:pt x="483" y="9"/>
                  </a:lnTo>
                  <a:lnTo>
                    <a:pt x="402" y="33"/>
                  </a:lnTo>
                  <a:lnTo>
                    <a:pt x="326" y="72"/>
                  </a:lnTo>
                  <a:lnTo>
                    <a:pt x="253" y="124"/>
                  </a:lnTo>
                  <a:lnTo>
                    <a:pt x="192" y="187"/>
                  </a:lnTo>
                  <a:lnTo>
                    <a:pt x="137" y="254"/>
                  </a:lnTo>
                  <a:lnTo>
                    <a:pt x="90" y="329"/>
                  </a:lnTo>
                  <a:lnTo>
                    <a:pt x="53" y="408"/>
                  </a:lnTo>
                  <a:lnTo>
                    <a:pt x="23" y="487"/>
                  </a:lnTo>
                  <a:lnTo>
                    <a:pt x="6" y="565"/>
                  </a:lnTo>
                  <a:lnTo>
                    <a:pt x="0" y="641"/>
                  </a:lnTo>
                  <a:lnTo>
                    <a:pt x="6" y="713"/>
                  </a:lnTo>
                  <a:lnTo>
                    <a:pt x="23" y="780"/>
                  </a:lnTo>
                  <a:lnTo>
                    <a:pt x="53" y="840"/>
                  </a:lnTo>
                  <a:lnTo>
                    <a:pt x="90" y="895"/>
                  </a:lnTo>
                  <a:lnTo>
                    <a:pt x="137" y="937"/>
                  </a:lnTo>
                  <a:lnTo>
                    <a:pt x="192" y="970"/>
                  </a:lnTo>
                  <a:lnTo>
                    <a:pt x="256" y="991"/>
                  </a:lnTo>
                  <a:lnTo>
                    <a:pt x="326" y="997"/>
                  </a:lnTo>
                  <a:lnTo>
                    <a:pt x="405" y="988"/>
                  </a:lnTo>
                  <a:lnTo>
                    <a:pt x="483" y="967"/>
                  </a:lnTo>
                  <a:lnTo>
                    <a:pt x="559" y="931"/>
                  </a:lnTo>
                  <a:lnTo>
                    <a:pt x="629" y="880"/>
                  </a:lnTo>
                  <a:lnTo>
                    <a:pt x="696" y="819"/>
                  </a:lnTo>
                  <a:lnTo>
                    <a:pt x="754" y="747"/>
                  </a:lnTo>
                  <a:lnTo>
                    <a:pt x="804" y="665"/>
                  </a:lnTo>
                  <a:lnTo>
                    <a:pt x="842" y="574"/>
                  </a:lnTo>
                  <a:lnTo>
                    <a:pt x="865" y="477"/>
                  </a:lnTo>
                  <a:lnTo>
                    <a:pt x="874" y="378"/>
                  </a:lnTo>
                  <a:lnTo>
                    <a:pt x="874" y="344"/>
                  </a:lnTo>
                  <a:lnTo>
                    <a:pt x="871" y="302"/>
                  </a:lnTo>
                  <a:lnTo>
                    <a:pt x="859" y="251"/>
                  </a:lnTo>
                  <a:lnTo>
                    <a:pt x="839" y="190"/>
                  </a:lnTo>
                  <a:lnTo>
                    <a:pt x="807" y="130"/>
                  </a:lnTo>
                  <a:lnTo>
                    <a:pt x="1045" y="130"/>
                  </a:lnTo>
                  <a:close/>
                  <a:moveTo>
                    <a:pt x="329" y="949"/>
                  </a:moveTo>
                  <a:lnTo>
                    <a:pt x="285" y="943"/>
                  </a:lnTo>
                  <a:lnTo>
                    <a:pt x="245" y="928"/>
                  </a:lnTo>
                  <a:lnTo>
                    <a:pt x="210" y="904"/>
                  </a:lnTo>
                  <a:lnTo>
                    <a:pt x="178" y="867"/>
                  </a:lnTo>
                  <a:lnTo>
                    <a:pt x="154" y="825"/>
                  </a:lnTo>
                  <a:lnTo>
                    <a:pt x="140" y="768"/>
                  </a:lnTo>
                  <a:lnTo>
                    <a:pt x="137" y="704"/>
                  </a:lnTo>
                  <a:lnTo>
                    <a:pt x="137" y="668"/>
                  </a:lnTo>
                  <a:lnTo>
                    <a:pt x="143" y="623"/>
                  </a:lnTo>
                  <a:lnTo>
                    <a:pt x="152" y="565"/>
                  </a:lnTo>
                  <a:lnTo>
                    <a:pt x="166" y="505"/>
                  </a:lnTo>
                  <a:lnTo>
                    <a:pt x="184" y="441"/>
                  </a:lnTo>
                  <a:lnTo>
                    <a:pt x="210" y="378"/>
                  </a:lnTo>
                  <a:lnTo>
                    <a:pt x="239" y="317"/>
                  </a:lnTo>
                  <a:lnTo>
                    <a:pt x="280" y="257"/>
                  </a:lnTo>
                  <a:lnTo>
                    <a:pt x="323" y="211"/>
                  </a:lnTo>
                  <a:lnTo>
                    <a:pt x="370" y="178"/>
                  </a:lnTo>
                  <a:lnTo>
                    <a:pt x="417" y="154"/>
                  </a:lnTo>
                  <a:lnTo>
                    <a:pt x="460" y="142"/>
                  </a:lnTo>
                  <a:lnTo>
                    <a:pt x="498" y="133"/>
                  </a:lnTo>
                  <a:lnTo>
                    <a:pt x="533" y="130"/>
                  </a:lnTo>
                  <a:lnTo>
                    <a:pt x="588" y="136"/>
                  </a:lnTo>
                  <a:lnTo>
                    <a:pt x="632" y="151"/>
                  </a:lnTo>
                  <a:lnTo>
                    <a:pt x="667" y="172"/>
                  </a:lnTo>
                  <a:lnTo>
                    <a:pt x="693" y="199"/>
                  </a:lnTo>
                  <a:lnTo>
                    <a:pt x="711" y="230"/>
                  </a:lnTo>
                  <a:lnTo>
                    <a:pt x="722" y="263"/>
                  </a:lnTo>
                  <a:lnTo>
                    <a:pt x="731" y="293"/>
                  </a:lnTo>
                  <a:lnTo>
                    <a:pt x="734" y="323"/>
                  </a:lnTo>
                  <a:lnTo>
                    <a:pt x="734" y="350"/>
                  </a:lnTo>
                  <a:lnTo>
                    <a:pt x="731" y="408"/>
                  </a:lnTo>
                  <a:lnTo>
                    <a:pt x="719" y="477"/>
                  </a:lnTo>
                  <a:lnTo>
                    <a:pt x="705" y="550"/>
                  </a:lnTo>
                  <a:lnTo>
                    <a:pt x="681" y="623"/>
                  </a:lnTo>
                  <a:lnTo>
                    <a:pt x="652" y="695"/>
                  </a:lnTo>
                  <a:lnTo>
                    <a:pt x="617" y="756"/>
                  </a:lnTo>
                  <a:lnTo>
                    <a:pt x="574" y="816"/>
                  </a:lnTo>
                  <a:lnTo>
                    <a:pt x="524" y="864"/>
                  </a:lnTo>
                  <a:lnTo>
                    <a:pt x="475" y="904"/>
                  </a:lnTo>
                  <a:lnTo>
                    <a:pt x="422" y="928"/>
                  </a:lnTo>
                  <a:lnTo>
                    <a:pt x="376" y="943"/>
                  </a:lnTo>
                  <a:lnTo>
                    <a:pt x="329" y="949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auto">
            <a:xfrm>
              <a:off x="10481" y="2213"/>
              <a:ext cx="503" cy="2259"/>
            </a:xfrm>
            <a:custGeom>
              <a:avLst/>
              <a:gdLst/>
              <a:ahLst/>
              <a:cxnLst>
                <a:cxn ang="0">
                  <a:pos x="503" y="1128"/>
                </a:cxn>
                <a:cxn ang="0">
                  <a:pos x="500" y="1031"/>
                </a:cxn>
                <a:cxn ang="0">
                  <a:pos x="492" y="925"/>
                </a:cxn>
                <a:cxn ang="0">
                  <a:pos x="477" y="804"/>
                </a:cxn>
                <a:cxn ang="0">
                  <a:pos x="451" y="680"/>
                </a:cxn>
                <a:cxn ang="0">
                  <a:pos x="413" y="553"/>
                </a:cxn>
                <a:cxn ang="0">
                  <a:pos x="361" y="423"/>
                </a:cxn>
                <a:cxn ang="0">
                  <a:pos x="314" y="336"/>
                </a:cxn>
                <a:cxn ang="0">
                  <a:pos x="267" y="257"/>
                </a:cxn>
                <a:cxn ang="0">
                  <a:pos x="218" y="191"/>
                </a:cxn>
                <a:cxn ang="0">
                  <a:pos x="171" y="133"/>
                </a:cxn>
                <a:cxn ang="0">
                  <a:pos x="128" y="85"/>
                </a:cxn>
                <a:cxn ang="0">
                  <a:pos x="90" y="49"/>
                </a:cxn>
                <a:cxn ang="0">
                  <a:pos x="58" y="21"/>
                </a:cxn>
                <a:cxn ang="0">
                  <a:pos x="35" y="3"/>
                </a:cxn>
                <a:cxn ang="0">
                  <a:pos x="20" y="0"/>
                </a:cxn>
                <a:cxn ang="0">
                  <a:pos x="11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3" y="30"/>
                </a:cxn>
                <a:cxn ang="0">
                  <a:pos x="8" y="40"/>
                </a:cxn>
                <a:cxn ang="0">
                  <a:pos x="20" y="55"/>
                </a:cxn>
                <a:cxn ang="0">
                  <a:pos x="40" y="73"/>
                </a:cxn>
                <a:cxn ang="0">
                  <a:pos x="116" y="163"/>
                </a:cxn>
                <a:cxn ang="0">
                  <a:pos x="183" y="266"/>
                </a:cxn>
                <a:cxn ang="0">
                  <a:pos x="241" y="381"/>
                </a:cxn>
                <a:cxn ang="0">
                  <a:pos x="288" y="508"/>
                </a:cxn>
                <a:cxn ang="0">
                  <a:pos x="326" y="647"/>
                </a:cxn>
                <a:cxn ang="0">
                  <a:pos x="355" y="795"/>
                </a:cxn>
                <a:cxn ang="0">
                  <a:pos x="372" y="956"/>
                </a:cxn>
                <a:cxn ang="0">
                  <a:pos x="378" y="1128"/>
                </a:cxn>
                <a:cxn ang="0">
                  <a:pos x="375" y="1258"/>
                </a:cxn>
                <a:cxn ang="0">
                  <a:pos x="364" y="1385"/>
                </a:cxn>
                <a:cxn ang="0">
                  <a:pos x="346" y="1515"/>
                </a:cxn>
                <a:cxn ang="0">
                  <a:pos x="320" y="1639"/>
                </a:cxn>
                <a:cxn ang="0">
                  <a:pos x="285" y="1763"/>
                </a:cxn>
                <a:cxn ang="0">
                  <a:pos x="238" y="1881"/>
                </a:cxn>
                <a:cxn ang="0">
                  <a:pos x="180" y="1993"/>
                </a:cxn>
                <a:cxn ang="0">
                  <a:pos x="110" y="2098"/>
                </a:cxn>
                <a:cxn ang="0">
                  <a:pos x="26" y="2198"/>
                </a:cxn>
                <a:cxn ang="0">
                  <a:pos x="5" y="2219"/>
                </a:cxn>
                <a:cxn ang="0">
                  <a:pos x="3" y="2225"/>
                </a:cxn>
                <a:cxn ang="0">
                  <a:pos x="0" y="2228"/>
                </a:cxn>
                <a:cxn ang="0">
                  <a:pos x="0" y="2243"/>
                </a:cxn>
                <a:cxn ang="0">
                  <a:pos x="5" y="2253"/>
                </a:cxn>
                <a:cxn ang="0">
                  <a:pos x="11" y="2256"/>
                </a:cxn>
                <a:cxn ang="0">
                  <a:pos x="20" y="2259"/>
                </a:cxn>
                <a:cxn ang="0">
                  <a:pos x="32" y="2253"/>
                </a:cxn>
                <a:cxn ang="0">
                  <a:pos x="52" y="2240"/>
                </a:cxn>
                <a:cxn ang="0">
                  <a:pos x="81" y="2216"/>
                </a:cxn>
                <a:cxn ang="0">
                  <a:pos x="113" y="2186"/>
                </a:cxn>
                <a:cxn ang="0">
                  <a:pos x="154" y="2147"/>
                </a:cxn>
                <a:cxn ang="0">
                  <a:pos x="195" y="2095"/>
                </a:cxn>
                <a:cxn ang="0">
                  <a:pos x="238" y="2038"/>
                </a:cxn>
                <a:cxn ang="0">
                  <a:pos x="282" y="1974"/>
                </a:cxn>
                <a:cxn ang="0">
                  <a:pos x="326" y="1899"/>
                </a:cxn>
                <a:cxn ang="0">
                  <a:pos x="366" y="1817"/>
                </a:cxn>
                <a:cxn ang="0">
                  <a:pos x="422" y="1669"/>
                </a:cxn>
                <a:cxn ang="0">
                  <a:pos x="463" y="1521"/>
                </a:cxn>
                <a:cxn ang="0">
                  <a:pos x="486" y="1382"/>
                </a:cxn>
                <a:cxn ang="0">
                  <a:pos x="500" y="1249"/>
                </a:cxn>
                <a:cxn ang="0">
                  <a:pos x="503" y="1128"/>
                </a:cxn>
              </a:cxnLst>
              <a:rect l="0" t="0" r="r" b="b"/>
              <a:pathLst>
                <a:path w="503" h="2259">
                  <a:moveTo>
                    <a:pt x="503" y="1128"/>
                  </a:moveTo>
                  <a:lnTo>
                    <a:pt x="500" y="1031"/>
                  </a:lnTo>
                  <a:lnTo>
                    <a:pt x="492" y="925"/>
                  </a:lnTo>
                  <a:lnTo>
                    <a:pt x="477" y="804"/>
                  </a:lnTo>
                  <a:lnTo>
                    <a:pt x="451" y="680"/>
                  </a:lnTo>
                  <a:lnTo>
                    <a:pt x="413" y="553"/>
                  </a:lnTo>
                  <a:lnTo>
                    <a:pt x="361" y="423"/>
                  </a:lnTo>
                  <a:lnTo>
                    <a:pt x="314" y="336"/>
                  </a:lnTo>
                  <a:lnTo>
                    <a:pt x="267" y="257"/>
                  </a:lnTo>
                  <a:lnTo>
                    <a:pt x="218" y="191"/>
                  </a:lnTo>
                  <a:lnTo>
                    <a:pt x="171" y="133"/>
                  </a:lnTo>
                  <a:lnTo>
                    <a:pt x="128" y="85"/>
                  </a:lnTo>
                  <a:lnTo>
                    <a:pt x="90" y="49"/>
                  </a:lnTo>
                  <a:lnTo>
                    <a:pt x="58" y="21"/>
                  </a:lnTo>
                  <a:lnTo>
                    <a:pt x="35" y="3"/>
                  </a:lnTo>
                  <a:lnTo>
                    <a:pt x="20" y="0"/>
                  </a:lnTo>
                  <a:lnTo>
                    <a:pt x="11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3" y="30"/>
                  </a:lnTo>
                  <a:lnTo>
                    <a:pt x="8" y="40"/>
                  </a:lnTo>
                  <a:lnTo>
                    <a:pt x="20" y="55"/>
                  </a:lnTo>
                  <a:lnTo>
                    <a:pt x="40" y="73"/>
                  </a:lnTo>
                  <a:lnTo>
                    <a:pt x="116" y="163"/>
                  </a:lnTo>
                  <a:lnTo>
                    <a:pt x="183" y="266"/>
                  </a:lnTo>
                  <a:lnTo>
                    <a:pt x="241" y="381"/>
                  </a:lnTo>
                  <a:lnTo>
                    <a:pt x="288" y="508"/>
                  </a:lnTo>
                  <a:lnTo>
                    <a:pt x="326" y="647"/>
                  </a:lnTo>
                  <a:lnTo>
                    <a:pt x="355" y="795"/>
                  </a:lnTo>
                  <a:lnTo>
                    <a:pt x="372" y="956"/>
                  </a:lnTo>
                  <a:lnTo>
                    <a:pt x="378" y="1128"/>
                  </a:lnTo>
                  <a:lnTo>
                    <a:pt x="375" y="1258"/>
                  </a:lnTo>
                  <a:lnTo>
                    <a:pt x="364" y="1385"/>
                  </a:lnTo>
                  <a:lnTo>
                    <a:pt x="346" y="1515"/>
                  </a:lnTo>
                  <a:lnTo>
                    <a:pt x="320" y="1639"/>
                  </a:lnTo>
                  <a:lnTo>
                    <a:pt x="285" y="1763"/>
                  </a:lnTo>
                  <a:lnTo>
                    <a:pt x="238" y="1881"/>
                  </a:lnTo>
                  <a:lnTo>
                    <a:pt x="180" y="1993"/>
                  </a:lnTo>
                  <a:lnTo>
                    <a:pt x="110" y="2098"/>
                  </a:lnTo>
                  <a:lnTo>
                    <a:pt x="26" y="2198"/>
                  </a:lnTo>
                  <a:lnTo>
                    <a:pt x="5" y="2219"/>
                  </a:lnTo>
                  <a:lnTo>
                    <a:pt x="3" y="2225"/>
                  </a:lnTo>
                  <a:lnTo>
                    <a:pt x="0" y="2228"/>
                  </a:lnTo>
                  <a:lnTo>
                    <a:pt x="0" y="2243"/>
                  </a:lnTo>
                  <a:lnTo>
                    <a:pt x="5" y="2253"/>
                  </a:lnTo>
                  <a:lnTo>
                    <a:pt x="11" y="2256"/>
                  </a:lnTo>
                  <a:lnTo>
                    <a:pt x="20" y="2259"/>
                  </a:lnTo>
                  <a:lnTo>
                    <a:pt x="32" y="2253"/>
                  </a:lnTo>
                  <a:lnTo>
                    <a:pt x="52" y="2240"/>
                  </a:lnTo>
                  <a:lnTo>
                    <a:pt x="81" y="2216"/>
                  </a:lnTo>
                  <a:lnTo>
                    <a:pt x="113" y="2186"/>
                  </a:lnTo>
                  <a:lnTo>
                    <a:pt x="154" y="2147"/>
                  </a:lnTo>
                  <a:lnTo>
                    <a:pt x="195" y="2095"/>
                  </a:lnTo>
                  <a:lnTo>
                    <a:pt x="238" y="2038"/>
                  </a:lnTo>
                  <a:lnTo>
                    <a:pt x="282" y="1974"/>
                  </a:lnTo>
                  <a:lnTo>
                    <a:pt x="326" y="1899"/>
                  </a:lnTo>
                  <a:lnTo>
                    <a:pt x="366" y="1817"/>
                  </a:lnTo>
                  <a:lnTo>
                    <a:pt x="422" y="1669"/>
                  </a:lnTo>
                  <a:lnTo>
                    <a:pt x="463" y="1521"/>
                  </a:lnTo>
                  <a:lnTo>
                    <a:pt x="486" y="1382"/>
                  </a:lnTo>
                  <a:lnTo>
                    <a:pt x="500" y="1249"/>
                  </a:lnTo>
                  <a:lnTo>
                    <a:pt x="503" y="1128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05" name="Freeform 13"/>
            <p:cNvSpPr>
              <a:spLocks/>
            </p:cNvSpPr>
            <p:nvPr/>
          </p:nvSpPr>
          <p:spPr bwMode="auto">
            <a:xfrm>
              <a:off x="11249" y="2213"/>
              <a:ext cx="297" cy="2259"/>
            </a:xfrm>
            <a:custGeom>
              <a:avLst/>
              <a:gdLst/>
              <a:ahLst/>
              <a:cxnLst>
                <a:cxn ang="0">
                  <a:pos x="297" y="0"/>
                </a:cxn>
                <a:cxn ang="0">
                  <a:pos x="0" y="0"/>
                </a:cxn>
                <a:cxn ang="0">
                  <a:pos x="0" y="88"/>
                </a:cxn>
                <a:cxn ang="0">
                  <a:pos x="210" y="88"/>
                </a:cxn>
                <a:cxn ang="0">
                  <a:pos x="210" y="2168"/>
                </a:cxn>
                <a:cxn ang="0">
                  <a:pos x="0" y="2168"/>
                </a:cxn>
                <a:cxn ang="0">
                  <a:pos x="0" y="2259"/>
                </a:cxn>
                <a:cxn ang="0">
                  <a:pos x="297" y="2259"/>
                </a:cxn>
                <a:cxn ang="0">
                  <a:pos x="297" y="0"/>
                </a:cxn>
              </a:cxnLst>
              <a:rect l="0" t="0" r="r" b="b"/>
              <a:pathLst>
                <a:path w="297" h="2259">
                  <a:moveTo>
                    <a:pt x="297" y="0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210" y="88"/>
                  </a:lnTo>
                  <a:lnTo>
                    <a:pt x="210" y="2168"/>
                  </a:lnTo>
                  <a:lnTo>
                    <a:pt x="0" y="2168"/>
                  </a:lnTo>
                  <a:lnTo>
                    <a:pt x="0" y="2259"/>
                  </a:lnTo>
                  <a:lnTo>
                    <a:pt x="297" y="2259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8221" name="Group 29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2971800" y="3810000"/>
            <a:ext cx="2057319" cy="923195"/>
            <a:chOff x="2008" y="2895"/>
            <a:chExt cx="10846" cy="4867"/>
          </a:xfrm>
        </p:grpSpPr>
        <p:sp>
          <p:nvSpPr>
            <p:cNvPr id="8223" name="Freeform 31"/>
            <p:cNvSpPr>
              <a:spLocks/>
            </p:cNvSpPr>
            <p:nvPr/>
          </p:nvSpPr>
          <p:spPr bwMode="auto">
            <a:xfrm>
              <a:off x="2008" y="2895"/>
              <a:ext cx="1921" cy="4867"/>
            </a:xfrm>
            <a:custGeom>
              <a:avLst/>
              <a:gdLst/>
              <a:ahLst/>
              <a:cxnLst>
                <a:cxn ang="0">
                  <a:pos x="143" y="4761"/>
                </a:cxn>
                <a:cxn ang="0">
                  <a:pos x="192" y="4722"/>
                </a:cxn>
                <a:cxn ang="0">
                  <a:pos x="209" y="4662"/>
                </a:cxn>
                <a:cxn ang="0">
                  <a:pos x="188" y="4592"/>
                </a:cxn>
                <a:cxn ang="0">
                  <a:pos x="136" y="4560"/>
                </a:cxn>
                <a:cxn ang="0">
                  <a:pos x="73" y="4560"/>
                </a:cxn>
                <a:cxn ang="0">
                  <a:pos x="21" y="4592"/>
                </a:cxn>
                <a:cxn ang="0">
                  <a:pos x="0" y="4666"/>
                </a:cxn>
                <a:cxn ang="0">
                  <a:pos x="31" y="4768"/>
                </a:cxn>
                <a:cxn ang="0">
                  <a:pos x="118" y="4839"/>
                </a:cxn>
                <a:cxn ang="0">
                  <a:pos x="241" y="4867"/>
                </a:cxn>
                <a:cxn ang="0">
                  <a:pos x="377" y="4832"/>
                </a:cxn>
                <a:cxn ang="0">
                  <a:pos x="492" y="4733"/>
                </a:cxn>
                <a:cxn ang="0">
                  <a:pos x="587" y="4577"/>
                </a:cxn>
                <a:cxn ang="0">
                  <a:pos x="667" y="4376"/>
                </a:cxn>
                <a:cxn ang="0">
                  <a:pos x="740" y="4136"/>
                </a:cxn>
                <a:cxn ang="0">
                  <a:pos x="810" y="3864"/>
                </a:cxn>
                <a:cxn ang="0">
                  <a:pos x="1006" y="3027"/>
                </a:cxn>
                <a:cxn ang="0">
                  <a:pos x="1271" y="1625"/>
                </a:cxn>
                <a:cxn ang="0">
                  <a:pos x="1352" y="1173"/>
                </a:cxn>
                <a:cxn ang="0">
                  <a:pos x="1429" y="766"/>
                </a:cxn>
                <a:cxn ang="0">
                  <a:pos x="1506" y="438"/>
                </a:cxn>
                <a:cxn ang="0">
                  <a:pos x="1534" y="332"/>
                </a:cxn>
                <a:cxn ang="0">
                  <a:pos x="1575" y="201"/>
                </a:cxn>
                <a:cxn ang="0">
                  <a:pos x="1628" y="95"/>
                </a:cxn>
                <a:cxn ang="0">
                  <a:pos x="1691" y="49"/>
                </a:cxn>
                <a:cxn ang="0">
                  <a:pos x="1761" y="64"/>
                </a:cxn>
                <a:cxn ang="0">
                  <a:pos x="1820" y="99"/>
                </a:cxn>
                <a:cxn ang="0">
                  <a:pos x="1750" y="124"/>
                </a:cxn>
                <a:cxn ang="0">
                  <a:pos x="1715" y="173"/>
                </a:cxn>
                <a:cxn ang="0">
                  <a:pos x="1719" y="244"/>
                </a:cxn>
                <a:cxn ang="0">
                  <a:pos x="1757" y="297"/>
                </a:cxn>
                <a:cxn ang="0">
                  <a:pos x="1817" y="314"/>
                </a:cxn>
                <a:cxn ang="0">
                  <a:pos x="1876" y="297"/>
                </a:cxn>
                <a:cxn ang="0">
                  <a:pos x="1914" y="244"/>
                </a:cxn>
                <a:cxn ang="0">
                  <a:pos x="1911" y="148"/>
                </a:cxn>
                <a:cxn ang="0">
                  <a:pos x="1848" y="56"/>
                </a:cxn>
                <a:cxn ang="0">
                  <a:pos x="1743" y="7"/>
                </a:cxn>
                <a:cxn ang="0">
                  <a:pos x="1624" y="11"/>
                </a:cxn>
                <a:cxn ang="0">
                  <a:pos x="1516" y="99"/>
                </a:cxn>
                <a:cxn ang="0">
                  <a:pos x="1418" y="272"/>
                </a:cxn>
                <a:cxn ang="0">
                  <a:pos x="1324" y="526"/>
                </a:cxn>
                <a:cxn ang="0">
                  <a:pos x="1275" y="699"/>
                </a:cxn>
                <a:cxn ang="0">
                  <a:pos x="1254" y="784"/>
                </a:cxn>
                <a:cxn ang="0">
                  <a:pos x="1216" y="939"/>
                </a:cxn>
                <a:cxn ang="0">
                  <a:pos x="1160" y="1158"/>
                </a:cxn>
                <a:cxn ang="0">
                  <a:pos x="1097" y="1437"/>
                </a:cxn>
                <a:cxn ang="0">
                  <a:pos x="1023" y="1766"/>
                </a:cxn>
                <a:cxn ang="0">
                  <a:pos x="943" y="2140"/>
                </a:cxn>
                <a:cxn ang="0">
                  <a:pos x="863" y="2557"/>
                </a:cxn>
                <a:cxn ang="0">
                  <a:pos x="779" y="3006"/>
                </a:cxn>
                <a:cxn ang="0">
                  <a:pos x="695" y="3497"/>
                </a:cxn>
                <a:cxn ang="0">
                  <a:pos x="601" y="4009"/>
                </a:cxn>
                <a:cxn ang="0">
                  <a:pos x="538" y="4298"/>
                </a:cxn>
                <a:cxn ang="0">
                  <a:pos x="503" y="4422"/>
                </a:cxn>
                <a:cxn ang="0">
                  <a:pos x="457" y="4560"/>
                </a:cxn>
                <a:cxn ang="0">
                  <a:pos x="398" y="4687"/>
                </a:cxn>
                <a:cxn ang="0">
                  <a:pos x="325" y="4782"/>
                </a:cxn>
                <a:cxn ang="0">
                  <a:pos x="234" y="4821"/>
                </a:cxn>
                <a:cxn ang="0">
                  <a:pos x="153" y="4804"/>
                </a:cxn>
                <a:cxn ang="0">
                  <a:pos x="108" y="4775"/>
                </a:cxn>
              </a:cxnLst>
              <a:rect l="0" t="0" r="r" b="b"/>
              <a:pathLst>
                <a:path w="1921" h="4867">
                  <a:moveTo>
                    <a:pt x="104" y="4768"/>
                  </a:moveTo>
                  <a:lnTo>
                    <a:pt x="143" y="4761"/>
                  </a:lnTo>
                  <a:lnTo>
                    <a:pt x="171" y="4747"/>
                  </a:lnTo>
                  <a:lnTo>
                    <a:pt x="192" y="4722"/>
                  </a:lnTo>
                  <a:lnTo>
                    <a:pt x="206" y="4694"/>
                  </a:lnTo>
                  <a:lnTo>
                    <a:pt x="209" y="4662"/>
                  </a:lnTo>
                  <a:lnTo>
                    <a:pt x="202" y="4623"/>
                  </a:lnTo>
                  <a:lnTo>
                    <a:pt x="188" y="4592"/>
                  </a:lnTo>
                  <a:lnTo>
                    <a:pt x="164" y="4570"/>
                  </a:lnTo>
                  <a:lnTo>
                    <a:pt x="136" y="4560"/>
                  </a:lnTo>
                  <a:lnTo>
                    <a:pt x="104" y="4556"/>
                  </a:lnTo>
                  <a:lnTo>
                    <a:pt x="73" y="4560"/>
                  </a:lnTo>
                  <a:lnTo>
                    <a:pt x="45" y="4570"/>
                  </a:lnTo>
                  <a:lnTo>
                    <a:pt x="21" y="4592"/>
                  </a:lnTo>
                  <a:lnTo>
                    <a:pt x="3" y="4623"/>
                  </a:lnTo>
                  <a:lnTo>
                    <a:pt x="0" y="4666"/>
                  </a:lnTo>
                  <a:lnTo>
                    <a:pt x="7" y="4719"/>
                  </a:lnTo>
                  <a:lnTo>
                    <a:pt x="31" y="4768"/>
                  </a:lnTo>
                  <a:lnTo>
                    <a:pt x="69" y="4807"/>
                  </a:lnTo>
                  <a:lnTo>
                    <a:pt x="118" y="4839"/>
                  </a:lnTo>
                  <a:lnTo>
                    <a:pt x="174" y="4860"/>
                  </a:lnTo>
                  <a:lnTo>
                    <a:pt x="241" y="4867"/>
                  </a:lnTo>
                  <a:lnTo>
                    <a:pt x="314" y="4860"/>
                  </a:lnTo>
                  <a:lnTo>
                    <a:pt x="377" y="4832"/>
                  </a:lnTo>
                  <a:lnTo>
                    <a:pt x="436" y="4789"/>
                  </a:lnTo>
                  <a:lnTo>
                    <a:pt x="492" y="4733"/>
                  </a:lnTo>
                  <a:lnTo>
                    <a:pt x="541" y="4662"/>
                  </a:lnTo>
                  <a:lnTo>
                    <a:pt x="587" y="4577"/>
                  </a:lnTo>
                  <a:lnTo>
                    <a:pt x="629" y="4482"/>
                  </a:lnTo>
                  <a:lnTo>
                    <a:pt x="667" y="4376"/>
                  </a:lnTo>
                  <a:lnTo>
                    <a:pt x="705" y="4260"/>
                  </a:lnTo>
                  <a:lnTo>
                    <a:pt x="740" y="4136"/>
                  </a:lnTo>
                  <a:lnTo>
                    <a:pt x="775" y="4002"/>
                  </a:lnTo>
                  <a:lnTo>
                    <a:pt x="810" y="3864"/>
                  </a:lnTo>
                  <a:lnTo>
                    <a:pt x="845" y="3719"/>
                  </a:lnTo>
                  <a:lnTo>
                    <a:pt x="1006" y="3027"/>
                  </a:lnTo>
                  <a:lnTo>
                    <a:pt x="1146" y="2328"/>
                  </a:lnTo>
                  <a:lnTo>
                    <a:pt x="1271" y="1625"/>
                  </a:lnTo>
                  <a:lnTo>
                    <a:pt x="1310" y="1395"/>
                  </a:lnTo>
                  <a:lnTo>
                    <a:pt x="1352" y="1173"/>
                  </a:lnTo>
                  <a:lnTo>
                    <a:pt x="1390" y="964"/>
                  </a:lnTo>
                  <a:lnTo>
                    <a:pt x="1429" y="766"/>
                  </a:lnTo>
                  <a:lnTo>
                    <a:pt x="1467" y="593"/>
                  </a:lnTo>
                  <a:lnTo>
                    <a:pt x="1506" y="438"/>
                  </a:lnTo>
                  <a:lnTo>
                    <a:pt x="1516" y="392"/>
                  </a:lnTo>
                  <a:lnTo>
                    <a:pt x="1534" y="332"/>
                  </a:lnTo>
                  <a:lnTo>
                    <a:pt x="1551" y="268"/>
                  </a:lnTo>
                  <a:lnTo>
                    <a:pt x="1575" y="201"/>
                  </a:lnTo>
                  <a:lnTo>
                    <a:pt x="1600" y="145"/>
                  </a:lnTo>
                  <a:lnTo>
                    <a:pt x="1628" y="95"/>
                  </a:lnTo>
                  <a:lnTo>
                    <a:pt x="1659" y="60"/>
                  </a:lnTo>
                  <a:lnTo>
                    <a:pt x="1691" y="49"/>
                  </a:lnTo>
                  <a:lnTo>
                    <a:pt x="1729" y="53"/>
                  </a:lnTo>
                  <a:lnTo>
                    <a:pt x="1761" y="64"/>
                  </a:lnTo>
                  <a:lnTo>
                    <a:pt x="1810" y="88"/>
                  </a:lnTo>
                  <a:lnTo>
                    <a:pt x="1820" y="99"/>
                  </a:lnTo>
                  <a:lnTo>
                    <a:pt x="1782" y="106"/>
                  </a:lnTo>
                  <a:lnTo>
                    <a:pt x="1750" y="124"/>
                  </a:lnTo>
                  <a:lnTo>
                    <a:pt x="1729" y="145"/>
                  </a:lnTo>
                  <a:lnTo>
                    <a:pt x="1715" y="173"/>
                  </a:lnTo>
                  <a:lnTo>
                    <a:pt x="1712" y="205"/>
                  </a:lnTo>
                  <a:lnTo>
                    <a:pt x="1719" y="244"/>
                  </a:lnTo>
                  <a:lnTo>
                    <a:pt x="1733" y="275"/>
                  </a:lnTo>
                  <a:lnTo>
                    <a:pt x="1757" y="297"/>
                  </a:lnTo>
                  <a:lnTo>
                    <a:pt x="1785" y="311"/>
                  </a:lnTo>
                  <a:lnTo>
                    <a:pt x="1817" y="314"/>
                  </a:lnTo>
                  <a:lnTo>
                    <a:pt x="1848" y="311"/>
                  </a:lnTo>
                  <a:lnTo>
                    <a:pt x="1876" y="297"/>
                  </a:lnTo>
                  <a:lnTo>
                    <a:pt x="1900" y="275"/>
                  </a:lnTo>
                  <a:lnTo>
                    <a:pt x="1914" y="244"/>
                  </a:lnTo>
                  <a:lnTo>
                    <a:pt x="1921" y="205"/>
                  </a:lnTo>
                  <a:lnTo>
                    <a:pt x="1911" y="148"/>
                  </a:lnTo>
                  <a:lnTo>
                    <a:pt x="1886" y="99"/>
                  </a:lnTo>
                  <a:lnTo>
                    <a:pt x="1848" y="56"/>
                  </a:lnTo>
                  <a:lnTo>
                    <a:pt x="1799" y="28"/>
                  </a:lnTo>
                  <a:lnTo>
                    <a:pt x="1743" y="7"/>
                  </a:lnTo>
                  <a:lnTo>
                    <a:pt x="1684" y="0"/>
                  </a:lnTo>
                  <a:lnTo>
                    <a:pt x="1624" y="11"/>
                  </a:lnTo>
                  <a:lnTo>
                    <a:pt x="1569" y="46"/>
                  </a:lnTo>
                  <a:lnTo>
                    <a:pt x="1516" y="99"/>
                  </a:lnTo>
                  <a:lnTo>
                    <a:pt x="1464" y="177"/>
                  </a:lnTo>
                  <a:lnTo>
                    <a:pt x="1418" y="272"/>
                  </a:lnTo>
                  <a:lnTo>
                    <a:pt x="1369" y="388"/>
                  </a:lnTo>
                  <a:lnTo>
                    <a:pt x="1324" y="526"/>
                  </a:lnTo>
                  <a:lnTo>
                    <a:pt x="1278" y="685"/>
                  </a:lnTo>
                  <a:lnTo>
                    <a:pt x="1275" y="699"/>
                  </a:lnTo>
                  <a:lnTo>
                    <a:pt x="1268" y="731"/>
                  </a:lnTo>
                  <a:lnTo>
                    <a:pt x="1254" y="784"/>
                  </a:lnTo>
                  <a:lnTo>
                    <a:pt x="1237" y="851"/>
                  </a:lnTo>
                  <a:lnTo>
                    <a:pt x="1216" y="939"/>
                  </a:lnTo>
                  <a:lnTo>
                    <a:pt x="1191" y="1042"/>
                  </a:lnTo>
                  <a:lnTo>
                    <a:pt x="1160" y="1158"/>
                  </a:lnTo>
                  <a:lnTo>
                    <a:pt x="1132" y="1289"/>
                  </a:lnTo>
                  <a:lnTo>
                    <a:pt x="1097" y="1437"/>
                  </a:lnTo>
                  <a:lnTo>
                    <a:pt x="1062" y="1593"/>
                  </a:lnTo>
                  <a:lnTo>
                    <a:pt x="1023" y="1766"/>
                  </a:lnTo>
                  <a:lnTo>
                    <a:pt x="985" y="1950"/>
                  </a:lnTo>
                  <a:lnTo>
                    <a:pt x="943" y="2140"/>
                  </a:lnTo>
                  <a:lnTo>
                    <a:pt x="905" y="2345"/>
                  </a:lnTo>
                  <a:lnTo>
                    <a:pt x="863" y="2557"/>
                  </a:lnTo>
                  <a:lnTo>
                    <a:pt x="821" y="2780"/>
                  </a:lnTo>
                  <a:lnTo>
                    <a:pt x="779" y="3006"/>
                  </a:lnTo>
                  <a:lnTo>
                    <a:pt x="740" y="3242"/>
                  </a:lnTo>
                  <a:lnTo>
                    <a:pt x="695" y="3497"/>
                  </a:lnTo>
                  <a:lnTo>
                    <a:pt x="650" y="3758"/>
                  </a:lnTo>
                  <a:lnTo>
                    <a:pt x="601" y="4009"/>
                  </a:lnTo>
                  <a:lnTo>
                    <a:pt x="548" y="4249"/>
                  </a:lnTo>
                  <a:lnTo>
                    <a:pt x="538" y="4298"/>
                  </a:lnTo>
                  <a:lnTo>
                    <a:pt x="520" y="4358"/>
                  </a:lnTo>
                  <a:lnTo>
                    <a:pt x="503" y="4422"/>
                  </a:lnTo>
                  <a:lnTo>
                    <a:pt x="482" y="4493"/>
                  </a:lnTo>
                  <a:lnTo>
                    <a:pt x="457" y="4560"/>
                  </a:lnTo>
                  <a:lnTo>
                    <a:pt x="429" y="4627"/>
                  </a:lnTo>
                  <a:lnTo>
                    <a:pt x="398" y="4687"/>
                  </a:lnTo>
                  <a:lnTo>
                    <a:pt x="363" y="4740"/>
                  </a:lnTo>
                  <a:lnTo>
                    <a:pt x="325" y="4782"/>
                  </a:lnTo>
                  <a:lnTo>
                    <a:pt x="283" y="4811"/>
                  </a:lnTo>
                  <a:lnTo>
                    <a:pt x="234" y="4821"/>
                  </a:lnTo>
                  <a:lnTo>
                    <a:pt x="192" y="4814"/>
                  </a:lnTo>
                  <a:lnTo>
                    <a:pt x="153" y="4804"/>
                  </a:lnTo>
                  <a:lnTo>
                    <a:pt x="125" y="4786"/>
                  </a:lnTo>
                  <a:lnTo>
                    <a:pt x="108" y="4775"/>
                  </a:lnTo>
                  <a:lnTo>
                    <a:pt x="104" y="4768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24" name="Freeform 32"/>
            <p:cNvSpPr>
              <a:spLocks noEditPoints="1"/>
            </p:cNvSpPr>
            <p:nvPr/>
          </p:nvSpPr>
          <p:spPr bwMode="auto">
            <a:xfrm>
              <a:off x="4461" y="4378"/>
              <a:ext cx="1617" cy="1498"/>
            </a:xfrm>
            <a:custGeom>
              <a:avLst/>
              <a:gdLst/>
              <a:ahLst/>
              <a:cxnLst>
                <a:cxn ang="0">
                  <a:pos x="506" y="1494"/>
                </a:cxn>
                <a:cxn ang="0">
                  <a:pos x="719" y="1452"/>
                </a:cxn>
                <a:cxn ang="0">
                  <a:pos x="936" y="1378"/>
                </a:cxn>
                <a:cxn ang="0">
                  <a:pos x="1146" y="1265"/>
                </a:cxn>
                <a:cxn ang="0">
                  <a:pos x="1331" y="1120"/>
                </a:cxn>
                <a:cxn ang="0">
                  <a:pos x="1481" y="943"/>
                </a:cxn>
                <a:cxn ang="0">
                  <a:pos x="1582" y="739"/>
                </a:cxn>
                <a:cxn ang="0">
                  <a:pos x="1617" y="509"/>
                </a:cxn>
                <a:cxn ang="0">
                  <a:pos x="1596" y="354"/>
                </a:cxn>
                <a:cxn ang="0">
                  <a:pos x="1537" y="234"/>
                </a:cxn>
                <a:cxn ang="0">
                  <a:pos x="1450" y="145"/>
                </a:cxn>
                <a:cxn ang="0">
                  <a:pos x="1292" y="57"/>
                </a:cxn>
                <a:cxn ang="0">
                  <a:pos x="1065" y="7"/>
                </a:cxn>
                <a:cxn ang="0">
                  <a:pos x="828" y="0"/>
                </a:cxn>
                <a:cxn ang="0">
                  <a:pos x="653" y="4"/>
                </a:cxn>
                <a:cxn ang="0">
                  <a:pos x="485" y="29"/>
                </a:cxn>
                <a:cxn ang="0">
                  <a:pos x="307" y="92"/>
                </a:cxn>
                <a:cxn ang="0">
                  <a:pos x="209" y="149"/>
                </a:cxn>
                <a:cxn ang="0">
                  <a:pos x="104" y="234"/>
                </a:cxn>
                <a:cxn ang="0">
                  <a:pos x="24" y="350"/>
                </a:cxn>
                <a:cxn ang="0">
                  <a:pos x="3" y="421"/>
                </a:cxn>
                <a:cxn ang="0">
                  <a:pos x="14" y="424"/>
                </a:cxn>
                <a:cxn ang="0">
                  <a:pos x="45" y="424"/>
                </a:cxn>
                <a:cxn ang="0">
                  <a:pos x="108" y="396"/>
                </a:cxn>
                <a:cxn ang="0">
                  <a:pos x="171" y="347"/>
                </a:cxn>
                <a:cxn ang="0">
                  <a:pos x="199" y="286"/>
                </a:cxn>
                <a:cxn ang="0">
                  <a:pos x="227" y="234"/>
                </a:cxn>
                <a:cxn ang="0">
                  <a:pos x="283" y="184"/>
                </a:cxn>
                <a:cxn ang="0">
                  <a:pos x="387" y="145"/>
                </a:cxn>
                <a:cxn ang="0">
                  <a:pos x="555" y="120"/>
                </a:cxn>
                <a:cxn ang="0">
                  <a:pos x="496" y="566"/>
                </a:cxn>
                <a:cxn ang="0">
                  <a:pos x="394" y="982"/>
                </a:cxn>
                <a:cxn ang="0">
                  <a:pos x="258" y="1381"/>
                </a:cxn>
                <a:cxn ang="0">
                  <a:pos x="160" y="1438"/>
                </a:cxn>
                <a:cxn ang="0">
                  <a:pos x="125" y="1484"/>
                </a:cxn>
                <a:cxn ang="0">
                  <a:pos x="132" y="1494"/>
                </a:cxn>
                <a:cxn ang="0">
                  <a:pos x="143" y="1498"/>
                </a:cxn>
                <a:cxn ang="0">
                  <a:pos x="405" y="1498"/>
                </a:cxn>
                <a:cxn ang="0">
                  <a:pos x="866" y="124"/>
                </a:cxn>
                <a:cxn ang="0">
                  <a:pos x="1016" y="145"/>
                </a:cxn>
                <a:cxn ang="0">
                  <a:pos x="1160" y="191"/>
                </a:cxn>
                <a:cxn ang="0">
                  <a:pos x="1282" y="265"/>
                </a:cxn>
                <a:cxn ang="0">
                  <a:pos x="1376" y="371"/>
                </a:cxn>
                <a:cxn ang="0">
                  <a:pos x="1425" y="516"/>
                </a:cxn>
                <a:cxn ang="0">
                  <a:pos x="1422" y="721"/>
                </a:cxn>
                <a:cxn ang="0">
                  <a:pos x="1352" y="933"/>
                </a:cxn>
                <a:cxn ang="0">
                  <a:pos x="1216" y="1117"/>
                </a:cxn>
                <a:cxn ang="0">
                  <a:pos x="1027" y="1254"/>
                </a:cxn>
                <a:cxn ang="0">
                  <a:pos x="796" y="1346"/>
                </a:cxn>
                <a:cxn ang="0">
                  <a:pos x="531" y="1378"/>
                </a:cxn>
                <a:cxn ang="0">
                  <a:pos x="478" y="1205"/>
                </a:cxn>
                <a:cxn ang="0">
                  <a:pos x="580" y="898"/>
                </a:cxn>
                <a:cxn ang="0">
                  <a:pos x="656" y="604"/>
                </a:cxn>
                <a:cxn ang="0">
                  <a:pos x="712" y="294"/>
                </a:cxn>
                <a:cxn ang="0">
                  <a:pos x="789" y="120"/>
                </a:cxn>
              </a:cxnLst>
              <a:rect l="0" t="0" r="r" b="b"/>
              <a:pathLst>
                <a:path w="1617" h="1498">
                  <a:moveTo>
                    <a:pt x="405" y="1498"/>
                  </a:moveTo>
                  <a:lnTo>
                    <a:pt x="506" y="1494"/>
                  </a:lnTo>
                  <a:lnTo>
                    <a:pt x="611" y="1477"/>
                  </a:lnTo>
                  <a:lnTo>
                    <a:pt x="719" y="1452"/>
                  </a:lnTo>
                  <a:lnTo>
                    <a:pt x="828" y="1420"/>
                  </a:lnTo>
                  <a:lnTo>
                    <a:pt x="936" y="1378"/>
                  </a:lnTo>
                  <a:lnTo>
                    <a:pt x="1041" y="1325"/>
                  </a:lnTo>
                  <a:lnTo>
                    <a:pt x="1146" y="1265"/>
                  </a:lnTo>
                  <a:lnTo>
                    <a:pt x="1240" y="1198"/>
                  </a:lnTo>
                  <a:lnTo>
                    <a:pt x="1331" y="1120"/>
                  </a:lnTo>
                  <a:lnTo>
                    <a:pt x="1411" y="1035"/>
                  </a:lnTo>
                  <a:lnTo>
                    <a:pt x="1481" y="943"/>
                  </a:lnTo>
                  <a:lnTo>
                    <a:pt x="1537" y="845"/>
                  </a:lnTo>
                  <a:lnTo>
                    <a:pt x="1582" y="739"/>
                  </a:lnTo>
                  <a:lnTo>
                    <a:pt x="1607" y="629"/>
                  </a:lnTo>
                  <a:lnTo>
                    <a:pt x="1617" y="509"/>
                  </a:lnTo>
                  <a:lnTo>
                    <a:pt x="1610" y="428"/>
                  </a:lnTo>
                  <a:lnTo>
                    <a:pt x="1596" y="354"/>
                  </a:lnTo>
                  <a:lnTo>
                    <a:pt x="1569" y="290"/>
                  </a:lnTo>
                  <a:lnTo>
                    <a:pt x="1537" y="234"/>
                  </a:lnTo>
                  <a:lnTo>
                    <a:pt x="1495" y="184"/>
                  </a:lnTo>
                  <a:lnTo>
                    <a:pt x="1450" y="145"/>
                  </a:lnTo>
                  <a:lnTo>
                    <a:pt x="1401" y="110"/>
                  </a:lnTo>
                  <a:lnTo>
                    <a:pt x="1292" y="57"/>
                  </a:lnTo>
                  <a:lnTo>
                    <a:pt x="1181" y="25"/>
                  </a:lnTo>
                  <a:lnTo>
                    <a:pt x="1065" y="7"/>
                  </a:lnTo>
                  <a:lnTo>
                    <a:pt x="950" y="4"/>
                  </a:lnTo>
                  <a:lnTo>
                    <a:pt x="828" y="0"/>
                  </a:lnTo>
                  <a:lnTo>
                    <a:pt x="740" y="0"/>
                  </a:lnTo>
                  <a:lnTo>
                    <a:pt x="653" y="4"/>
                  </a:lnTo>
                  <a:lnTo>
                    <a:pt x="569" y="11"/>
                  </a:lnTo>
                  <a:lnTo>
                    <a:pt x="485" y="29"/>
                  </a:lnTo>
                  <a:lnTo>
                    <a:pt x="398" y="53"/>
                  </a:lnTo>
                  <a:lnTo>
                    <a:pt x="307" y="92"/>
                  </a:lnTo>
                  <a:lnTo>
                    <a:pt x="262" y="117"/>
                  </a:lnTo>
                  <a:lnTo>
                    <a:pt x="209" y="149"/>
                  </a:lnTo>
                  <a:lnTo>
                    <a:pt x="157" y="188"/>
                  </a:lnTo>
                  <a:lnTo>
                    <a:pt x="104" y="234"/>
                  </a:lnTo>
                  <a:lnTo>
                    <a:pt x="59" y="286"/>
                  </a:lnTo>
                  <a:lnTo>
                    <a:pt x="24" y="350"/>
                  </a:lnTo>
                  <a:lnTo>
                    <a:pt x="0" y="421"/>
                  </a:lnTo>
                  <a:lnTo>
                    <a:pt x="3" y="421"/>
                  </a:lnTo>
                  <a:lnTo>
                    <a:pt x="7" y="424"/>
                  </a:lnTo>
                  <a:lnTo>
                    <a:pt x="14" y="424"/>
                  </a:lnTo>
                  <a:lnTo>
                    <a:pt x="24" y="428"/>
                  </a:lnTo>
                  <a:lnTo>
                    <a:pt x="45" y="424"/>
                  </a:lnTo>
                  <a:lnTo>
                    <a:pt x="76" y="414"/>
                  </a:lnTo>
                  <a:lnTo>
                    <a:pt x="108" y="396"/>
                  </a:lnTo>
                  <a:lnTo>
                    <a:pt x="143" y="375"/>
                  </a:lnTo>
                  <a:lnTo>
                    <a:pt x="171" y="347"/>
                  </a:lnTo>
                  <a:lnTo>
                    <a:pt x="188" y="315"/>
                  </a:lnTo>
                  <a:lnTo>
                    <a:pt x="199" y="286"/>
                  </a:lnTo>
                  <a:lnTo>
                    <a:pt x="209" y="262"/>
                  </a:lnTo>
                  <a:lnTo>
                    <a:pt x="227" y="234"/>
                  </a:lnTo>
                  <a:lnTo>
                    <a:pt x="251" y="209"/>
                  </a:lnTo>
                  <a:lnTo>
                    <a:pt x="283" y="184"/>
                  </a:lnTo>
                  <a:lnTo>
                    <a:pt x="328" y="163"/>
                  </a:lnTo>
                  <a:lnTo>
                    <a:pt x="387" y="145"/>
                  </a:lnTo>
                  <a:lnTo>
                    <a:pt x="464" y="131"/>
                  </a:lnTo>
                  <a:lnTo>
                    <a:pt x="555" y="120"/>
                  </a:lnTo>
                  <a:lnTo>
                    <a:pt x="531" y="347"/>
                  </a:lnTo>
                  <a:lnTo>
                    <a:pt x="496" y="566"/>
                  </a:lnTo>
                  <a:lnTo>
                    <a:pt x="450" y="777"/>
                  </a:lnTo>
                  <a:lnTo>
                    <a:pt x="394" y="982"/>
                  </a:lnTo>
                  <a:lnTo>
                    <a:pt x="332" y="1184"/>
                  </a:lnTo>
                  <a:lnTo>
                    <a:pt x="258" y="1381"/>
                  </a:lnTo>
                  <a:lnTo>
                    <a:pt x="199" y="1410"/>
                  </a:lnTo>
                  <a:lnTo>
                    <a:pt x="160" y="1438"/>
                  </a:lnTo>
                  <a:lnTo>
                    <a:pt x="136" y="1463"/>
                  </a:lnTo>
                  <a:lnTo>
                    <a:pt x="125" y="1484"/>
                  </a:lnTo>
                  <a:lnTo>
                    <a:pt x="125" y="1487"/>
                  </a:lnTo>
                  <a:lnTo>
                    <a:pt x="132" y="1494"/>
                  </a:lnTo>
                  <a:lnTo>
                    <a:pt x="136" y="1494"/>
                  </a:lnTo>
                  <a:lnTo>
                    <a:pt x="143" y="1498"/>
                  </a:lnTo>
                  <a:lnTo>
                    <a:pt x="171" y="1498"/>
                  </a:lnTo>
                  <a:lnTo>
                    <a:pt x="405" y="1498"/>
                  </a:lnTo>
                  <a:close/>
                  <a:moveTo>
                    <a:pt x="789" y="120"/>
                  </a:moveTo>
                  <a:lnTo>
                    <a:pt x="866" y="124"/>
                  </a:lnTo>
                  <a:lnTo>
                    <a:pt x="940" y="131"/>
                  </a:lnTo>
                  <a:lnTo>
                    <a:pt x="1016" y="145"/>
                  </a:lnTo>
                  <a:lnTo>
                    <a:pt x="1090" y="163"/>
                  </a:lnTo>
                  <a:lnTo>
                    <a:pt x="1160" y="191"/>
                  </a:lnTo>
                  <a:lnTo>
                    <a:pt x="1223" y="223"/>
                  </a:lnTo>
                  <a:lnTo>
                    <a:pt x="1282" y="265"/>
                  </a:lnTo>
                  <a:lnTo>
                    <a:pt x="1334" y="315"/>
                  </a:lnTo>
                  <a:lnTo>
                    <a:pt x="1376" y="371"/>
                  </a:lnTo>
                  <a:lnTo>
                    <a:pt x="1408" y="438"/>
                  </a:lnTo>
                  <a:lnTo>
                    <a:pt x="1425" y="516"/>
                  </a:lnTo>
                  <a:lnTo>
                    <a:pt x="1432" y="604"/>
                  </a:lnTo>
                  <a:lnTo>
                    <a:pt x="1422" y="721"/>
                  </a:lnTo>
                  <a:lnTo>
                    <a:pt x="1397" y="830"/>
                  </a:lnTo>
                  <a:lnTo>
                    <a:pt x="1352" y="933"/>
                  </a:lnTo>
                  <a:lnTo>
                    <a:pt x="1292" y="1028"/>
                  </a:lnTo>
                  <a:lnTo>
                    <a:pt x="1216" y="1117"/>
                  </a:lnTo>
                  <a:lnTo>
                    <a:pt x="1128" y="1191"/>
                  </a:lnTo>
                  <a:lnTo>
                    <a:pt x="1027" y="1254"/>
                  </a:lnTo>
                  <a:lnTo>
                    <a:pt x="919" y="1307"/>
                  </a:lnTo>
                  <a:lnTo>
                    <a:pt x="796" y="1346"/>
                  </a:lnTo>
                  <a:lnTo>
                    <a:pt x="667" y="1371"/>
                  </a:lnTo>
                  <a:lnTo>
                    <a:pt x="531" y="1378"/>
                  </a:lnTo>
                  <a:lnTo>
                    <a:pt x="412" y="1378"/>
                  </a:lnTo>
                  <a:lnTo>
                    <a:pt x="478" y="1205"/>
                  </a:lnTo>
                  <a:lnTo>
                    <a:pt x="534" y="1049"/>
                  </a:lnTo>
                  <a:lnTo>
                    <a:pt x="580" y="898"/>
                  </a:lnTo>
                  <a:lnTo>
                    <a:pt x="622" y="753"/>
                  </a:lnTo>
                  <a:lnTo>
                    <a:pt x="656" y="604"/>
                  </a:lnTo>
                  <a:lnTo>
                    <a:pt x="684" y="456"/>
                  </a:lnTo>
                  <a:lnTo>
                    <a:pt x="712" y="294"/>
                  </a:lnTo>
                  <a:lnTo>
                    <a:pt x="733" y="120"/>
                  </a:lnTo>
                  <a:lnTo>
                    <a:pt x="789" y="120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25" name="Freeform 33"/>
            <p:cNvSpPr>
              <a:spLocks noEditPoints="1"/>
            </p:cNvSpPr>
            <p:nvPr/>
          </p:nvSpPr>
          <p:spPr bwMode="auto">
            <a:xfrm>
              <a:off x="6267" y="4378"/>
              <a:ext cx="1321" cy="1498"/>
            </a:xfrm>
            <a:custGeom>
              <a:avLst/>
              <a:gdLst/>
              <a:ahLst/>
              <a:cxnLst>
                <a:cxn ang="0">
                  <a:pos x="867" y="1184"/>
                </a:cxn>
                <a:cxn ang="0">
                  <a:pos x="1073" y="1106"/>
                </a:cxn>
                <a:cxn ang="0">
                  <a:pos x="1223" y="982"/>
                </a:cxn>
                <a:cxn ang="0">
                  <a:pos x="1307" y="834"/>
                </a:cxn>
                <a:cxn ang="0">
                  <a:pos x="1310" y="664"/>
                </a:cxn>
                <a:cxn ang="0">
                  <a:pos x="1223" y="513"/>
                </a:cxn>
                <a:cxn ang="0">
                  <a:pos x="1069" y="392"/>
                </a:cxn>
                <a:cxn ang="0">
                  <a:pos x="863" y="315"/>
                </a:cxn>
                <a:cxn ang="0">
                  <a:pos x="744" y="149"/>
                </a:cxn>
                <a:cxn ang="0">
                  <a:pos x="755" y="110"/>
                </a:cxn>
                <a:cxn ang="0">
                  <a:pos x="793" y="82"/>
                </a:cxn>
                <a:cxn ang="0">
                  <a:pos x="881" y="71"/>
                </a:cxn>
                <a:cxn ang="0">
                  <a:pos x="1020" y="0"/>
                </a:cxn>
                <a:cxn ang="0">
                  <a:pos x="909" y="7"/>
                </a:cxn>
                <a:cxn ang="0">
                  <a:pos x="332" y="4"/>
                </a:cxn>
                <a:cxn ang="0">
                  <a:pos x="287" y="71"/>
                </a:cxn>
                <a:cxn ang="0">
                  <a:pos x="475" y="75"/>
                </a:cxn>
                <a:cxn ang="0">
                  <a:pos x="538" y="92"/>
                </a:cxn>
                <a:cxn ang="0">
                  <a:pos x="559" y="128"/>
                </a:cxn>
                <a:cxn ang="0">
                  <a:pos x="563" y="297"/>
                </a:cxn>
                <a:cxn ang="0">
                  <a:pos x="336" y="350"/>
                </a:cxn>
                <a:cxn ang="0">
                  <a:pos x="157" y="453"/>
                </a:cxn>
                <a:cxn ang="0">
                  <a:pos x="42" y="590"/>
                </a:cxn>
                <a:cxn ang="0">
                  <a:pos x="0" y="749"/>
                </a:cxn>
                <a:cxn ang="0">
                  <a:pos x="42" y="912"/>
                </a:cxn>
                <a:cxn ang="0">
                  <a:pos x="161" y="1049"/>
                </a:cxn>
                <a:cxn ang="0">
                  <a:pos x="339" y="1148"/>
                </a:cxn>
                <a:cxn ang="0">
                  <a:pos x="563" y="1201"/>
                </a:cxn>
                <a:cxn ang="0">
                  <a:pos x="559" y="1374"/>
                </a:cxn>
                <a:cxn ang="0">
                  <a:pos x="538" y="1406"/>
                </a:cxn>
                <a:cxn ang="0">
                  <a:pos x="475" y="1424"/>
                </a:cxn>
                <a:cxn ang="0">
                  <a:pos x="357" y="1431"/>
                </a:cxn>
                <a:cxn ang="0">
                  <a:pos x="287" y="1498"/>
                </a:cxn>
                <a:cxn ang="0">
                  <a:pos x="395" y="1494"/>
                </a:cxn>
                <a:cxn ang="0">
                  <a:pos x="839" y="1491"/>
                </a:cxn>
                <a:cxn ang="0">
                  <a:pos x="972" y="1494"/>
                </a:cxn>
                <a:cxn ang="0">
                  <a:pos x="1020" y="1431"/>
                </a:cxn>
                <a:cxn ang="0">
                  <a:pos x="828" y="1424"/>
                </a:cxn>
                <a:cxn ang="0">
                  <a:pos x="769" y="1406"/>
                </a:cxn>
                <a:cxn ang="0">
                  <a:pos x="744" y="1374"/>
                </a:cxn>
                <a:cxn ang="0">
                  <a:pos x="744" y="1201"/>
                </a:cxn>
                <a:cxn ang="0">
                  <a:pos x="479" y="1134"/>
                </a:cxn>
                <a:cxn ang="0">
                  <a:pos x="353" y="1074"/>
                </a:cxn>
                <a:cxn ang="0">
                  <a:pos x="273" y="986"/>
                </a:cxn>
                <a:cxn ang="0">
                  <a:pos x="234" y="890"/>
                </a:cxn>
                <a:cxn ang="0">
                  <a:pos x="217" y="795"/>
                </a:cxn>
                <a:cxn ang="0">
                  <a:pos x="220" y="675"/>
                </a:cxn>
                <a:cxn ang="0">
                  <a:pos x="238" y="590"/>
                </a:cxn>
                <a:cxn ang="0">
                  <a:pos x="280" y="502"/>
                </a:cxn>
                <a:cxn ang="0">
                  <a:pos x="360" y="421"/>
                </a:cxn>
                <a:cxn ang="0">
                  <a:pos x="482" y="364"/>
                </a:cxn>
                <a:cxn ang="0">
                  <a:pos x="563" y="1152"/>
                </a:cxn>
                <a:cxn ang="0">
                  <a:pos x="828" y="361"/>
                </a:cxn>
                <a:cxn ang="0">
                  <a:pos x="954" y="417"/>
                </a:cxn>
                <a:cxn ang="0">
                  <a:pos x="1034" y="498"/>
                </a:cxn>
                <a:cxn ang="0">
                  <a:pos x="1080" y="594"/>
                </a:cxn>
                <a:cxn ang="0">
                  <a:pos x="1101" y="696"/>
                </a:cxn>
                <a:cxn ang="0">
                  <a:pos x="1097" y="830"/>
                </a:cxn>
                <a:cxn ang="0">
                  <a:pos x="1076" y="919"/>
                </a:cxn>
                <a:cxn ang="0">
                  <a:pos x="1031" y="1007"/>
                </a:cxn>
                <a:cxn ang="0">
                  <a:pos x="951" y="1085"/>
                </a:cxn>
                <a:cxn ang="0">
                  <a:pos x="825" y="1138"/>
                </a:cxn>
                <a:cxn ang="0">
                  <a:pos x="744" y="347"/>
                </a:cxn>
              </a:cxnLst>
              <a:rect l="0" t="0" r="r" b="b"/>
              <a:pathLst>
                <a:path w="1321" h="1498">
                  <a:moveTo>
                    <a:pt x="744" y="1201"/>
                  </a:moveTo>
                  <a:lnTo>
                    <a:pt x="867" y="1184"/>
                  </a:lnTo>
                  <a:lnTo>
                    <a:pt x="975" y="1152"/>
                  </a:lnTo>
                  <a:lnTo>
                    <a:pt x="1073" y="1106"/>
                  </a:lnTo>
                  <a:lnTo>
                    <a:pt x="1157" y="1049"/>
                  </a:lnTo>
                  <a:lnTo>
                    <a:pt x="1223" y="982"/>
                  </a:lnTo>
                  <a:lnTo>
                    <a:pt x="1276" y="912"/>
                  </a:lnTo>
                  <a:lnTo>
                    <a:pt x="1307" y="834"/>
                  </a:lnTo>
                  <a:lnTo>
                    <a:pt x="1321" y="749"/>
                  </a:lnTo>
                  <a:lnTo>
                    <a:pt x="1310" y="664"/>
                  </a:lnTo>
                  <a:lnTo>
                    <a:pt x="1276" y="587"/>
                  </a:lnTo>
                  <a:lnTo>
                    <a:pt x="1223" y="513"/>
                  </a:lnTo>
                  <a:lnTo>
                    <a:pt x="1153" y="449"/>
                  </a:lnTo>
                  <a:lnTo>
                    <a:pt x="1069" y="392"/>
                  </a:lnTo>
                  <a:lnTo>
                    <a:pt x="972" y="347"/>
                  </a:lnTo>
                  <a:lnTo>
                    <a:pt x="863" y="315"/>
                  </a:lnTo>
                  <a:lnTo>
                    <a:pt x="744" y="297"/>
                  </a:lnTo>
                  <a:lnTo>
                    <a:pt x="744" y="149"/>
                  </a:lnTo>
                  <a:lnTo>
                    <a:pt x="748" y="128"/>
                  </a:lnTo>
                  <a:lnTo>
                    <a:pt x="755" y="110"/>
                  </a:lnTo>
                  <a:lnTo>
                    <a:pt x="769" y="92"/>
                  </a:lnTo>
                  <a:lnTo>
                    <a:pt x="793" y="82"/>
                  </a:lnTo>
                  <a:lnTo>
                    <a:pt x="828" y="75"/>
                  </a:lnTo>
                  <a:lnTo>
                    <a:pt x="881" y="71"/>
                  </a:lnTo>
                  <a:lnTo>
                    <a:pt x="1020" y="71"/>
                  </a:lnTo>
                  <a:lnTo>
                    <a:pt x="1020" y="0"/>
                  </a:lnTo>
                  <a:lnTo>
                    <a:pt x="972" y="4"/>
                  </a:lnTo>
                  <a:lnTo>
                    <a:pt x="909" y="7"/>
                  </a:lnTo>
                  <a:lnTo>
                    <a:pt x="395" y="7"/>
                  </a:lnTo>
                  <a:lnTo>
                    <a:pt x="332" y="4"/>
                  </a:lnTo>
                  <a:lnTo>
                    <a:pt x="287" y="0"/>
                  </a:lnTo>
                  <a:lnTo>
                    <a:pt x="287" y="71"/>
                  </a:lnTo>
                  <a:lnTo>
                    <a:pt x="423" y="71"/>
                  </a:lnTo>
                  <a:lnTo>
                    <a:pt x="475" y="75"/>
                  </a:lnTo>
                  <a:lnTo>
                    <a:pt x="514" y="82"/>
                  </a:lnTo>
                  <a:lnTo>
                    <a:pt x="538" y="92"/>
                  </a:lnTo>
                  <a:lnTo>
                    <a:pt x="552" y="106"/>
                  </a:lnTo>
                  <a:lnTo>
                    <a:pt x="559" y="128"/>
                  </a:lnTo>
                  <a:lnTo>
                    <a:pt x="563" y="149"/>
                  </a:lnTo>
                  <a:lnTo>
                    <a:pt x="563" y="297"/>
                  </a:lnTo>
                  <a:lnTo>
                    <a:pt x="444" y="318"/>
                  </a:lnTo>
                  <a:lnTo>
                    <a:pt x="336" y="350"/>
                  </a:lnTo>
                  <a:lnTo>
                    <a:pt x="238" y="396"/>
                  </a:lnTo>
                  <a:lnTo>
                    <a:pt x="157" y="453"/>
                  </a:lnTo>
                  <a:lnTo>
                    <a:pt x="91" y="520"/>
                  </a:lnTo>
                  <a:lnTo>
                    <a:pt x="42" y="590"/>
                  </a:lnTo>
                  <a:lnTo>
                    <a:pt x="11" y="668"/>
                  </a:lnTo>
                  <a:lnTo>
                    <a:pt x="0" y="749"/>
                  </a:lnTo>
                  <a:lnTo>
                    <a:pt x="11" y="830"/>
                  </a:lnTo>
                  <a:lnTo>
                    <a:pt x="42" y="912"/>
                  </a:lnTo>
                  <a:lnTo>
                    <a:pt x="91" y="982"/>
                  </a:lnTo>
                  <a:lnTo>
                    <a:pt x="161" y="1049"/>
                  </a:lnTo>
                  <a:lnTo>
                    <a:pt x="241" y="1102"/>
                  </a:lnTo>
                  <a:lnTo>
                    <a:pt x="339" y="1148"/>
                  </a:lnTo>
                  <a:lnTo>
                    <a:pt x="447" y="1184"/>
                  </a:lnTo>
                  <a:lnTo>
                    <a:pt x="563" y="1201"/>
                  </a:lnTo>
                  <a:lnTo>
                    <a:pt x="563" y="1350"/>
                  </a:lnTo>
                  <a:lnTo>
                    <a:pt x="559" y="1374"/>
                  </a:lnTo>
                  <a:lnTo>
                    <a:pt x="552" y="1392"/>
                  </a:lnTo>
                  <a:lnTo>
                    <a:pt x="538" y="1406"/>
                  </a:lnTo>
                  <a:lnTo>
                    <a:pt x="514" y="1417"/>
                  </a:lnTo>
                  <a:lnTo>
                    <a:pt x="475" y="1424"/>
                  </a:lnTo>
                  <a:lnTo>
                    <a:pt x="426" y="1427"/>
                  </a:lnTo>
                  <a:lnTo>
                    <a:pt x="357" y="1431"/>
                  </a:lnTo>
                  <a:lnTo>
                    <a:pt x="287" y="1431"/>
                  </a:lnTo>
                  <a:lnTo>
                    <a:pt x="287" y="1498"/>
                  </a:lnTo>
                  <a:lnTo>
                    <a:pt x="336" y="1494"/>
                  </a:lnTo>
                  <a:lnTo>
                    <a:pt x="395" y="1494"/>
                  </a:lnTo>
                  <a:lnTo>
                    <a:pt x="465" y="1491"/>
                  </a:lnTo>
                  <a:lnTo>
                    <a:pt x="839" y="1491"/>
                  </a:lnTo>
                  <a:lnTo>
                    <a:pt x="909" y="1494"/>
                  </a:lnTo>
                  <a:lnTo>
                    <a:pt x="972" y="1494"/>
                  </a:lnTo>
                  <a:lnTo>
                    <a:pt x="1020" y="1498"/>
                  </a:lnTo>
                  <a:lnTo>
                    <a:pt x="1020" y="1431"/>
                  </a:lnTo>
                  <a:lnTo>
                    <a:pt x="881" y="1431"/>
                  </a:lnTo>
                  <a:lnTo>
                    <a:pt x="828" y="1424"/>
                  </a:lnTo>
                  <a:lnTo>
                    <a:pt x="793" y="1417"/>
                  </a:lnTo>
                  <a:lnTo>
                    <a:pt x="769" y="1406"/>
                  </a:lnTo>
                  <a:lnTo>
                    <a:pt x="755" y="1392"/>
                  </a:lnTo>
                  <a:lnTo>
                    <a:pt x="744" y="1374"/>
                  </a:lnTo>
                  <a:lnTo>
                    <a:pt x="744" y="1325"/>
                  </a:lnTo>
                  <a:lnTo>
                    <a:pt x="744" y="1201"/>
                  </a:lnTo>
                  <a:close/>
                  <a:moveTo>
                    <a:pt x="563" y="1152"/>
                  </a:moveTo>
                  <a:lnTo>
                    <a:pt x="479" y="1134"/>
                  </a:lnTo>
                  <a:lnTo>
                    <a:pt x="409" y="1106"/>
                  </a:lnTo>
                  <a:lnTo>
                    <a:pt x="353" y="1074"/>
                  </a:lnTo>
                  <a:lnTo>
                    <a:pt x="308" y="1032"/>
                  </a:lnTo>
                  <a:lnTo>
                    <a:pt x="273" y="986"/>
                  </a:lnTo>
                  <a:lnTo>
                    <a:pt x="248" y="940"/>
                  </a:lnTo>
                  <a:lnTo>
                    <a:pt x="234" y="890"/>
                  </a:lnTo>
                  <a:lnTo>
                    <a:pt x="224" y="841"/>
                  </a:lnTo>
                  <a:lnTo>
                    <a:pt x="217" y="795"/>
                  </a:lnTo>
                  <a:lnTo>
                    <a:pt x="217" y="714"/>
                  </a:lnTo>
                  <a:lnTo>
                    <a:pt x="220" y="675"/>
                  </a:lnTo>
                  <a:lnTo>
                    <a:pt x="227" y="636"/>
                  </a:lnTo>
                  <a:lnTo>
                    <a:pt x="238" y="590"/>
                  </a:lnTo>
                  <a:lnTo>
                    <a:pt x="255" y="544"/>
                  </a:lnTo>
                  <a:lnTo>
                    <a:pt x="280" y="502"/>
                  </a:lnTo>
                  <a:lnTo>
                    <a:pt x="315" y="460"/>
                  </a:lnTo>
                  <a:lnTo>
                    <a:pt x="360" y="421"/>
                  </a:lnTo>
                  <a:lnTo>
                    <a:pt x="412" y="389"/>
                  </a:lnTo>
                  <a:lnTo>
                    <a:pt x="482" y="364"/>
                  </a:lnTo>
                  <a:lnTo>
                    <a:pt x="563" y="347"/>
                  </a:lnTo>
                  <a:lnTo>
                    <a:pt x="563" y="1152"/>
                  </a:lnTo>
                  <a:close/>
                  <a:moveTo>
                    <a:pt x="744" y="347"/>
                  </a:moveTo>
                  <a:lnTo>
                    <a:pt x="828" y="361"/>
                  </a:lnTo>
                  <a:lnTo>
                    <a:pt x="895" y="385"/>
                  </a:lnTo>
                  <a:lnTo>
                    <a:pt x="954" y="417"/>
                  </a:lnTo>
                  <a:lnTo>
                    <a:pt x="999" y="456"/>
                  </a:lnTo>
                  <a:lnTo>
                    <a:pt x="1034" y="498"/>
                  </a:lnTo>
                  <a:lnTo>
                    <a:pt x="1062" y="544"/>
                  </a:lnTo>
                  <a:lnTo>
                    <a:pt x="1080" y="594"/>
                  </a:lnTo>
                  <a:lnTo>
                    <a:pt x="1094" y="647"/>
                  </a:lnTo>
                  <a:lnTo>
                    <a:pt x="1101" y="696"/>
                  </a:lnTo>
                  <a:lnTo>
                    <a:pt x="1101" y="788"/>
                  </a:lnTo>
                  <a:lnTo>
                    <a:pt x="1097" y="830"/>
                  </a:lnTo>
                  <a:lnTo>
                    <a:pt x="1090" y="873"/>
                  </a:lnTo>
                  <a:lnTo>
                    <a:pt x="1076" y="919"/>
                  </a:lnTo>
                  <a:lnTo>
                    <a:pt x="1059" y="965"/>
                  </a:lnTo>
                  <a:lnTo>
                    <a:pt x="1031" y="1007"/>
                  </a:lnTo>
                  <a:lnTo>
                    <a:pt x="996" y="1049"/>
                  </a:lnTo>
                  <a:lnTo>
                    <a:pt x="951" y="1085"/>
                  </a:lnTo>
                  <a:lnTo>
                    <a:pt x="895" y="1117"/>
                  </a:lnTo>
                  <a:lnTo>
                    <a:pt x="825" y="1138"/>
                  </a:lnTo>
                  <a:lnTo>
                    <a:pt x="744" y="1155"/>
                  </a:lnTo>
                  <a:lnTo>
                    <a:pt x="744" y="347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26" name="Freeform 34"/>
            <p:cNvSpPr>
              <a:spLocks noEditPoints="1"/>
            </p:cNvSpPr>
            <p:nvPr/>
          </p:nvSpPr>
          <p:spPr bwMode="auto">
            <a:xfrm>
              <a:off x="8179" y="4908"/>
              <a:ext cx="831" cy="993"/>
            </a:xfrm>
            <a:custGeom>
              <a:avLst/>
              <a:gdLst/>
              <a:ahLst/>
              <a:cxnLst>
                <a:cxn ang="0">
                  <a:pos x="352" y="463"/>
                </a:cxn>
                <a:cxn ang="0">
                  <a:pos x="489" y="449"/>
                </a:cxn>
                <a:cxn ang="0">
                  <a:pos x="635" y="410"/>
                </a:cxn>
                <a:cxn ang="0">
                  <a:pos x="733" y="343"/>
                </a:cxn>
                <a:cxn ang="0">
                  <a:pos x="782" y="265"/>
                </a:cxn>
                <a:cxn ang="0">
                  <a:pos x="796" y="205"/>
                </a:cxn>
                <a:cxn ang="0">
                  <a:pos x="789" y="138"/>
                </a:cxn>
                <a:cxn ang="0">
                  <a:pos x="737" y="57"/>
                </a:cxn>
                <a:cxn ang="0">
                  <a:pos x="635" y="7"/>
                </a:cxn>
                <a:cxn ang="0">
                  <a:pos x="499" y="4"/>
                </a:cxn>
                <a:cxn ang="0">
                  <a:pos x="359" y="46"/>
                </a:cxn>
                <a:cxn ang="0">
                  <a:pos x="223" y="127"/>
                </a:cxn>
                <a:cxn ang="0">
                  <a:pos x="108" y="247"/>
                </a:cxn>
                <a:cxn ang="0">
                  <a:pos x="27" y="403"/>
                </a:cxn>
                <a:cxn ang="0">
                  <a:pos x="0" y="597"/>
                </a:cxn>
                <a:cxn ang="0">
                  <a:pos x="20" y="753"/>
                </a:cxn>
                <a:cxn ang="0">
                  <a:pos x="87" y="876"/>
                </a:cxn>
                <a:cxn ang="0">
                  <a:pos x="195" y="961"/>
                </a:cxn>
                <a:cxn ang="0">
                  <a:pos x="338" y="993"/>
                </a:cxn>
                <a:cxn ang="0">
                  <a:pos x="510" y="968"/>
                </a:cxn>
                <a:cxn ang="0">
                  <a:pos x="646" y="908"/>
                </a:cxn>
                <a:cxn ang="0">
                  <a:pos x="747" y="837"/>
                </a:cxn>
                <a:cxn ang="0">
                  <a:pos x="810" y="770"/>
                </a:cxn>
                <a:cxn ang="0">
                  <a:pos x="831" y="735"/>
                </a:cxn>
                <a:cxn ang="0">
                  <a:pos x="821" y="714"/>
                </a:cxn>
                <a:cxn ang="0">
                  <a:pos x="793" y="707"/>
                </a:cxn>
                <a:cxn ang="0">
                  <a:pos x="775" y="728"/>
                </a:cxn>
                <a:cxn ang="0">
                  <a:pos x="639" y="851"/>
                </a:cxn>
                <a:cxn ang="0">
                  <a:pos x="506" y="919"/>
                </a:cxn>
                <a:cxn ang="0">
                  <a:pos x="398" y="940"/>
                </a:cxn>
                <a:cxn ang="0">
                  <a:pos x="342" y="943"/>
                </a:cxn>
                <a:cxn ang="0">
                  <a:pos x="251" y="919"/>
                </a:cxn>
                <a:cxn ang="0">
                  <a:pos x="195" y="862"/>
                </a:cxn>
                <a:cxn ang="0">
                  <a:pos x="164" y="788"/>
                </a:cxn>
                <a:cxn ang="0">
                  <a:pos x="153" y="717"/>
                </a:cxn>
                <a:cxn ang="0">
                  <a:pos x="157" y="636"/>
                </a:cxn>
                <a:cxn ang="0">
                  <a:pos x="174" y="534"/>
                </a:cxn>
                <a:cxn ang="0">
                  <a:pos x="304" y="463"/>
                </a:cxn>
                <a:cxn ang="0">
                  <a:pos x="230" y="322"/>
                </a:cxn>
                <a:cxn ang="0">
                  <a:pos x="307" y="187"/>
                </a:cxn>
                <a:cxn ang="0">
                  <a:pos x="394" y="106"/>
                </a:cxn>
                <a:cxn ang="0">
                  <a:pos x="478" y="64"/>
                </a:cxn>
                <a:cxn ang="0">
                  <a:pos x="545" y="50"/>
                </a:cxn>
                <a:cxn ang="0">
                  <a:pos x="621" y="53"/>
                </a:cxn>
                <a:cxn ang="0">
                  <a:pos x="698" y="106"/>
                </a:cxn>
                <a:cxn ang="0">
                  <a:pos x="726" y="187"/>
                </a:cxn>
                <a:cxn ang="0">
                  <a:pos x="702" y="283"/>
                </a:cxn>
                <a:cxn ang="0">
                  <a:pos x="632" y="346"/>
                </a:cxn>
                <a:cxn ang="0">
                  <a:pos x="541" y="385"/>
                </a:cxn>
                <a:cxn ang="0">
                  <a:pos x="394" y="410"/>
                </a:cxn>
                <a:cxn ang="0">
                  <a:pos x="290" y="413"/>
                </a:cxn>
              </a:cxnLst>
              <a:rect l="0" t="0" r="r" b="b"/>
              <a:pathLst>
                <a:path w="831" h="993">
                  <a:moveTo>
                    <a:pt x="304" y="463"/>
                  </a:moveTo>
                  <a:lnTo>
                    <a:pt x="352" y="463"/>
                  </a:lnTo>
                  <a:lnTo>
                    <a:pt x="415" y="456"/>
                  </a:lnTo>
                  <a:lnTo>
                    <a:pt x="489" y="449"/>
                  </a:lnTo>
                  <a:lnTo>
                    <a:pt x="566" y="435"/>
                  </a:lnTo>
                  <a:lnTo>
                    <a:pt x="635" y="410"/>
                  </a:lnTo>
                  <a:lnTo>
                    <a:pt x="691" y="378"/>
                  </a:lnTo>
                  <a:lnTo>
                    <a:pt x="733" y="343"/>
                  </a:lnTo>
                  <a:lnTo>
                    <a:pt x="761" y="304"/>
                  </a:lnTo>
                  <a:lnTo>
                    <a:pt x="782" y="265"/>
                  </a:lnTo>
                  <a:lnTo>
                    <a:pt x="793" y="233"/>
                  </a:lnTo>
                  <a:lnTo>
                    <a:pt x="796" y="205"/>
                  </a:lnTo>
                  <a:lnTo>
                    <a:pt x="796" y="187"/>
                  </a:lnTo>
                  <a:lnTo>
                    <a:pt x="789" y="138"/>
                  </a:lnTo>
                  <a:lnTo>
                    <a:pt x="772" y="96"/>
                  </a:lnTo>
                  <a:lnTo>
                    <a:pt x="737" y="57"/>
                  </a:lnTo>
                  <a:lnTo>
                    <a:pt x="691" y="25"/>
                  </a:lnTo>
                  <a:lnTo>
                    <a:pt x="635" y="7"/>
                  </a:lnTo>
                  <a:lnTo>
                    <a:pt x="566" y="0"/>
                  </a:lnTo>
                  <a:lnTo>
                    <a:pt x="499" y="4"/>
                  </a:lnTo>
                  <a:lnTo>
                    <a:pt x="429" y="21"/>
                  </a:lnTo>
                  <a:lnTo>
                    <a:pt x="359" y="46"/>
                  </a:lnTo>
                  <a:lnTo>
                    <a:pt x="290" y="81"/>
                  </a:lnTo>
                  <a:lnTo>
                    <a:pt x="223" y="127"/>
                  </a:lnTo>
                  <a:lnTo>
                    <a:pt x="160" y="184"/>
                  </a:lnTo>
                  <a:lnTo>
                    <a:pt x="108" y="247"/>
                  </a:lnTo>
                  <a:lnTo>
                    <a:pt x="62" y="322"/>
                  </a:lnTo>
                  <a:lnTo>
                    <a:pt x="27" y="403"/>
                  </a:lnTo>
                  <a:lnTo>
                    <a:pt x="6" y="495"/>
                  </a:lnTo>
                  <a:lnTo>
                    <a:pt x="0" y="597"/>
                  </a:lnTo>
                  <a:lnTo>
                    <a:pt x="6" y="678"/>
                  </a:lnTo>
                  <a:lnTo>
                    <a:pt x="20" y="753"/>
                  </a:lnTo>
                  <a:lnTo>
                    <a:pt x="48" y="820"/>
                  </a:lnTo>
                  <a:lnTo>
                    <a:pt x="87" y="876"/>
                  </a:lnTo>
                  <a:lnTo>
                    <a:pt x="136" y="926"/>
                  </a:lnTo>
                  <a:lnTo>
                    <a:pt x="195" y="961"/>
                  </a:lnTo>
                  <a:lnTo>
                    <a:pt x="262" y="986"/>
                  </a:lnTo>
                  <a:lnTo>
                    <a:pt x="338" y="993"/>
                  </a:lnTo>
                  <a:lnTo>
                    <a:pt x="426" y="986"/>
                  </a:lnTo>
                  <a:lnTo>
                    <a:pt x="510" y="968"/>
                  </a:lnTo>
                  <a:lnTo>
                    <a:pt x="580" y="940"/>
                  </a:lnTo>
                  <a:lnTo>
                    <a:pt x="646" y="908"/>
                  </a:lnTo>
                  <a:lnTo>
                    <a:pt x="702" y="873"/>
                  </a:lnTo>
                  <a:lnTo>
                    <a:pt x="747" y="837"/>
                  </a:lnTo>
                  <a:lnTo>
                    <a:pt x="782" y="802"/>
                  </a:lnTo>
                  <a:lnTo>
                    <a:pt x="810" y="770"/>
                  </a:lnTo>
                  <a:lnTo>
                    <a:pt x="824" y="745"/>
                  </a:lnTo>
                  <a:lnTo>
                    <a:pt x="831" y="735"/>
                  </a:lnTo>
                  <a:lnTo>
                    <a:pt x="828" y="724"/>
                  </a:lnTo>
                  <a:lnTo>
                    <a:pt x="821" y="714"/>
                  </a:lnTo>
                  <a:lnTo>
                    <a:pt x="814" y="707"/>
                  </a:lnTo>
                  <a:lnTo>
                    <a:pt x="793" y="707"/>
                  </a:lnTo>
                  <a:lnTo>
                    <a:pt x="782" y="717"/>
                  </a:lnTo>
                  <a:lnTo>
                    <a:pt x="775" y="728"/>
                  </a:lnTo>
                  <a:lnTo>
                    <a:pt x="709" y="798"/>
                  </a:lnTo>
                  <a:lnTo>
                    <a:pt x="639" y="851"/>
                  </a:lnTo>
                  <a:lnTo>
                    <a:pt x="569" y="890"/>
                  </a:lnTo>
                  <a:lnTo>
                    <a:pt x="506" y="919"/>
                  </a:lnTo>
                  <a:lnTo>
                    <a:pt x="447" y="933"/>
                  </a:lnTo>
                  <a:lnTo>
                    <a:pt x="398" y="940"/>
                  </a:lnTo>
                  <a:lnTo>
                    <a:pt x="363" y="943"/>
                  </a:lnTo>
                  <a:lnTo>
                    <a:pt x="342" y="943"/>
                  </a:lnTo>
                  <a:lnTo>
                    <a:pt x="290" y="936"/>
                  </a:lnTo>
                  <a:lnTo>
                    <a:pt x="251" y="919"/>
                  </a:lnTo>
                  <a:lnTo>
                    <a:pt x="220" y="894"/>
                  </a:lnTo>
                  <a:lnTo>
                    <a:pt x="195" y="862"/>
                  </a:lnTo>
                  <a:lnTo>
                    <a:pt x="178" y="823"/>
                  </a:lnTo>
                  <a:lnTo>
                    <a:pt x="164" y="788"/>
                  </a:lnTo>
                  <a:lnTo>
                    <a:pt x="157" y="749"/>
                  </a:lnTo>
                  <a:lnTo>
                    <a:pt x="153" y="717"/>
                  </a:lnTo>
                  <a:lnTo>
                    <a:pt x="153" y="668"/>
                  </a:lnTo>
                  <a:lnTo>
                    <a:pt x="157" y="636"/>
                  </a:lnTo>
                  <a:lnTo>
                    <a:pt x="164" y="594"/>
                  </a:lnTo>
                  <a:lnTo>
                    <a:pt x="174" y="534"/>
                  </a:lnTo>
                  <a:lnTo>
                    <a:pt x="188" y="463"/>
                  </a:lnTo>
                  <a:lnTo>
                    <a:pt x="304" y="463"/>
                  </a:lnTo>
                  <a:close/>
                  <a:moveTo>
                    <a:pt x="202" y="413"/>
                  </a:moveTo>
                  <a:lnTo>
                    <a:pt x="230" y="322"/>
                  </a:lnTo>
                  <a:lnTo>
                    <a:pt x="269" y="247"/>
                  </a:lnTo>
                  <a:lnTo>
                    <a:pt x="307" y="187"/>
                  </a:lnTo>
                  <a:lnTo>
                    <a:pt x="349" y="141"/>
                  </a:lnTo>
                  <a:lnTo>
                    <a:pt x="394" y="106"/>
                  </a:lnTo>
                  <a:lnTo>
                    <a:pt x="436" y="81"/>
                  </a:lnTo>
                  <a:lnTo>
                    <a:pt x="478" y="64"/>
                  </a:lnTo>
                  <a:lnTo>
                    <a:pt x="513" y="53"/>
                  </a:lnTo>
                  <a:lnTo>
                    <a:pt x="545" y="50"/>
                  </a:lnTo>
                  <a:lnTo>
                    <a:pt x="566" y="46"/>
                  </a:lnTo>
                  <a:lnTo>
                    <a:pt x="621" y="53"/>
                  </a:lnTo>
                  <a:lnTo>
                    <a:pt x="667" y="74"/>
                  </a:lnTo>
                  <a:lnTo>
                    <a:pt x="698" y="106"/>
                  </a:lnTo>
                  <a:lnTo>
                    <a:pt x="719" y="141"/>
                  </a:lnTo>
                  <a:lnTo>
                    <a:pt x="726" y="187"/>
                  </a:lnTo>
                  <a:lnTo>
                    <a:pt x="719" y="240"/>
                  </a:lnTo>
                  <a:lnTo>
                    <a:pt x="702" y="283"/>
                  </a:lnTo>
                  <a:lnTo>
                    <a:pt x="670" y="318"/>
                  </a:lnTo>
                  <a:lnTo>
                    <a:pt x="632" y="346"/>
                  </a:lnTo>
                  <a:lnTo>
                    <a:pt x="590" y="368"/>
                  </a:lnTo>
                  <a:lnTo>
                    <a:pt x="541" y="385"/>
                  </a:lnTo>
                  <a:lnTo>
                    <a:pt x="443" y="406"/>
                  </a:lnTo>
                  <a:lnTo>
                    <a:pt x="394" y="410"/>
                  </a:lnTo>
                  <a:lnTo>
                    <a:pt x="352" y="413"/>
                  </a:lnTo>
                  <a:lnTo>
                    <a:pt x="290" y="413"/>
                  </a:lnTo>
                  <a:lnTo>
                    <a:pt x="202" y="413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27" name="Freeform 35"/>
            <p:cNvSpPr>
              <a:spLocks noEditPoints="1"/>
            </p:cNvSpPr>
            <p:nvPr/>
          </p:nvSpPr>
          <p:spPr bwMode="auto">
            <a:xfrm>
              <a:off x="9160" y="3962"/>
              <a:ext cx="462" cy="1031"/>
            </a:xfrm>
            <a:custGeom>
              <a:avLst/>
              <a:gdLst/>
              <a:ahLst/>
              <a:cxnLst>
                <a:cxn ang="0">
                  <a:pos x="420" y="38"/>
                </a:cxn>
                <a:cxn ang="0">
                  <a:pos x="388" y="7"/>
                </a:cxn>
                <a:cxn ang="0">
                  <a:pos x="329" y="7"/>
                </a:cxn>
                <a:cxn ang="0">
                  <a:pos x="283" y="53"/>
                </a:cxn>
                <a:cxn ang="0">
                  <a:pos x="280" y="106"/>
                </a:cxn>
                <a:cxn ang="0">
                  <a:pos x="311" y="137"/>
                </a:cxn>
                <a:cxn ang="0">
                  <a:pos x="367" y="134"/>
                </a:cxn>
                <a:cxn ang="0">
                  <a:pos x="416" y="88"/>
                </a:cxn>
                <a:cxn ang="0">
                  <a:pos x="112" y="837"/>
                </a:cxn>
                <a:cxn ang="0">
                  <a:pos x="98" y="900"/>
                </a:cxn>
                <a:cxn ang="0">
                  <a:pos x="126" y="978"/>
                </a:cxn>
                <a:cxn ang="0">
                  <a:pos x="196" y="1024"/>
                </a:cxn>
                <a:cxn ang="0">
                  <a:pos x="294" y="1024"/>
                </a:cxn>
                <a:cxn ang="0">
                  <a:pos x="378" y="964"/>
                </a:cxn>
                <a:cxn ang="0">
                  <a:pos x="434" y="883"/>
                </a:cxn>
                <a:cxn ang="0">
                  <a:pos x="458" y="816"/>
                </a:cxn>
                <a:cxn ang="0">
                  <a:pos x="462" y="791"/>
                </a:cxn>
                <a:cxn ang="0">
                  <a:pos x="444" y="777"/>
                </a:cxn>
                <a:cxn ang="0">
                  <a:pos x="420" y="780"/>
                </a:cxn>
                <a:cxn ang="0">
                  <a:pos x="409" y="805"/>
                </a:cxn>
                <a:cxn ang="0">
                  <a:pos x="353" y="921"/>
                </a:cxn>
                <a:cxn ang="0">
                  <a:pos x="283" y="982"/>
                </a:cxn>
                <a:cxn ang="0">
                  <a:pos x="238" y="989"/>
                </a:cxn>
                <a:cxn ang="0">
                  <a:pos x="214" y="971"/>
                </a:cxn>
                <a:cxn ang="0">
                  <a:pos x="210" y="950"/>
                </a:cxn>
                <a:cxn ang="0">
                  <a:pos x="217" y="886"/>
                </a:cxn>
                <a:cxn ang="0">
                  <a:pos x="283" y="713"/>
                </a:cxn>
                <a:cxn ang="0">
                  <a:pos x="301" y="664"/>
                </a:cxn>
                <a:cxn ang="0">
                  <a:pos x="343" y="561"/>
                </a:cxn>
                <a:cxn ang="0">
                  <a:pos x="357" y="519"/>
                </a:cxn>
                <a:cxn ang="0">
                  <a:pos x="367" y="469"/>
                </a:cxn>
                <a:cxn ang="0">
                  <a:pos x="339" y="395"/>
                </a:cxn>
                <a:cxn ang="0">
                  <a:pos x="269" y="346"/>
                </a:cxn>
                <a:cxn ang="0">
                  <a:pos x="168" y="349"/>
                </a:cxn>
                <a:cxn ang="0">
                  <a:pos x="84" y="409"/>
                </a:cxn>
                <a:cxn ang="0">
                  <a:pos x="32" y="491"/>
                </a:cxn>
                <a:cxn ang="0">
                  <a:pos x="4" y="558"/>
                </a:cxn>
                <a:cxn ang="0">
                  <a:pos x="7" y="589"/>
                </a:cxn>
                <a:cxn ang="0">
                  <a:pos x="18" y="593"/>
                </a:cxn>
                <a:cxn ang="0">
                  <a:pos x="39" y="597"/>
                </a:cxn>
                <a:cxn ang="0">
                  <a:pos x="56" y="572"/>
                </a:cxn>
                <a:cxn ang="0">
                  <a:pos x="112" y="448"/>
                </a:cxn>
                <a:cxn ang="0">
                  <a:pos x="182" y="392"/>
                </a:cxn>
                <a:cxn ang="0">
                  <a:pos x="228" y="385"/>
                </a:cxn>
                <a:cxn ang="0">
                  <a:pos x="249" y="399"/>
                </a:cxn>
                <a:cxn ang="0">
                  <a:pos x="255" y="459"/>
                </a:cxn>
                <a:cxn ang="0">
                  <a:pos x="242" y="505"/>
                </a:cxn>
                <a:cxn ang="0">
                  <a:pos x="207" y="589"/>
                </a:cxn>
              </a:cxnLst>
              <a:rect l="0" t="0" r="r" b="b"/>
              <a:pathLst>
                <a:path w="462" h="1031">
                  <a:moveTo>
                    <a:pt x="423" y="60"/>
                  </a:moveTo>
                  <a:lnTo>
                    <a:pt x="420" y="38"/>
                  </a:lnTo>
                  <a:lnTo>
                    <a:pt x="409" y="21"/>
                  </a:lnTo>
                  <a:lnTo>
                    <a:pt x="388" y="7"/>
                  </a:lnTo>
                  <a:lnTo>
                    <a:pt x="360" y="0"/>
                  </a:lnTo>
                  <a:lnTo>
                    <a:pt x="329" y="7"/>
                  </a:lnTo>
                  <a:lnTo>
                    <a:pt x="304" y="24"/>
                  </a:lnTo>
                  <a:lnTo>
                    <a:pt x="283" y="53"/>
                  </a:lnTo>
                  <a:lnTo>
                    <a:pt x="276" y="84"/>
                  </a:lnTo>
                  <a:lnTo>
                    <a:pt x="280" y="106"/>
                  </a:lnTo>
                  <a:lnTo>
                    <a:pt x="290" y="123"/>
                  </a:lnTo>
                  <a:lnTo>
                    <a:pt x="311" y="137"/>
                  </a:lnTo>
                  <a:lnTo>
                    <a:pt x="336" y="141"/>
                  </a:lnTo>
                  <a:lnTo>
                    <a:pt x="367" y="134"/>
                  </a:lnTo>
                  <a:lnTo>
                    <a:pt x="395" y="116"/>
                  </a:lnTo>
                  <a:lnTo>
                    <a:pt x="416" y="88"/>
                  </a:lnTo>
                  <a:lnTo>
                    <a:pt x="423" y="60"/>
                  </a:lnTo>
                  <a:close/>
                  <a:moveTo>
                    <a:pt x="112" y="837"/>
                  </a:moveTo>
                  <a:lnTo>
                    <a:pt x="102" y="869"/>
                  </a:lnTo>
                  <a:lnTo>
                    <a:pt x="98" y="900"/>
                  </a:lnTo>
                  <a:lnTo>
                    <a:pt x="105" y="943"/>
                  </a:lnTo>
                  <a:lnTo>
                    <a:pt x="126" y="978"/>
                  </a:lnTo>
                  <a:lnTo>
                    <a:pt x="158" y="1006"/>
                  </a:lnTo>
                  <a:lnTo>
                    <a:pt x="196" y="1024"/>
                  </a:lnTo>
                  <a:lnTo>
                    <a:pt x="242" y="1031"/>
                  </a:lnTo>
                  <a:lnTo>
                    <a:pt x="294" y="1024"/>
                  </a:lnTo>
                  <a:lnTo>
                    <a:pt x="339" y="999"/>
                  </a:lnTo>
                  <a:lnTo>
                    <a:pt x="378" y="964"/>
                  </a:lnTo>
                  <a:lnTo>
                    <a:pt x="409" y="925"/>
                  </a:lnTo>
                  <a:lnTo>
                    <a:pt x="434" y="883"/>
                  </a:lnTo>
                  <a:lnTo>
                    <a:pt x="448" y="844"/>
                  </a:lnTo>
                  <a:lnTo>
                    <a:pt x="458" y="816"/>
                  </a:lnTo>
                  <a:lnTo>
                    <a:pt x="462" y="798"/>
                  </a:lnTo>
                  <a:lnTo>
                    <a:pt x="462" y="791"/>
                  </a:lnTo>
                  <a:lnTo>
                    <a:pt x="451" y="780"/>
                  </a:lnTo>
                  <a:lnTo>
                    <a:pt x="444" y="777"/>
                  </a:lnTo>
                  <a:lnTo>
                    <a:pt x="427" y="777"/>
                  </a:lnTo>
                  <a:lnTo>
                    <a:pt x="420" y="780"/>
                  </a:lnTo>
                  <a:lnTo>
                    <a:pt x="413" y="794"/>
                  </a:lnTo>
                  <a:lnTo>
                    <a:pt x="409" y="805"/>
                  </a:lnTo>
                  <a:lnTo>
                    <a:pt x="385" y="872"/>
                  </a:lnTo>
                  <a:lnTo>
                    <a:pt x="353" y="921"/>
                  </a:lnTo>
                  <a:lnTo>
                    <a:pt x="318" y="960"/>
                  </a:lnTo>
                  <a:lnTo>
                    <a:pt x="283" y="982"/>
                  </a:lnTo>
                  <a:lnTo>
                    <a:pt x="249" y="989"/>
                  </a:lnTo>
                  <a:lnTo>
                    <a:pt x="238" y="989"/>
                  </a:lnTo>
                  <a:lnTo>
                    <a:pt x="228" y="985"/>
                  </a:lnTo>
                  <a:lnTo>
                    <a:pt x="214" y="971"/>
                  </a:lnTo>
                  <a:lnTo>
                    <a:pt x="214" y="960"/>
                  </a:lnTo>
                  <a:lnTo>
                    <a:pt x="210" y="950"/>
                  </a:lnTo>
                  <a:lnTo>
                    <a:pt x="210" y="936"/>
                  </a:lnTo>
                  <a:lnTo>
                    <a:pt x="217" y="886"/>
                  </a:lnTo>
                  <a:lnTo>
                    <a:pt x="235" y="837"/>
                  </a:lnTo>
                  <a:lnTo>
                    <a:pt x="283" y="713"/>
                  </a:lnTo>
                  <a:lnTo>
                    <a:pt x="290" y="692"/>
                  </a:lnTo>
                  <a:lnTo>
                    <a:pt x="301" y="664"/>
                  </a:lnTo>
                  <a:lnTo>
                    <a:pt x="329" y="593"/>
                  </a:lnTo>
                  <a:lnTo>
                    <a:pt x="343" y="561"/>
                  </a:lnTo>
                  <a:lnTo>
                    <a:pt x="350" y="533"/>
                  </a:lnTo>
                  <a:lnTo>
                    <a:pt x="357" y="519"/>
                  </a:lnTo>
                  <a:lnTo>
                    <a:pt x="360" y="505"/>
                  </a:lnTo>
                  <a:lnTo>
                    <a:pt x="367" y="469"/>
                  </a:lnTo>
                  <a:lnTo>
                    <a:pt x="360" y="431"/>
                  </a:lnTo>
                  <a:lnTo>
                    <a:pt x="339" y="395"/>
                  </a:lnTo>
                  <a:lnTo>
                    <a:pt x="308" y="367"/>
                  </a:lnTo>
                  <a:lnTo>
                    <a:pt x="269" y="346"/>
                  </a:lnTo>
                  <a:lnTo>
                    <a:pt x="221" y="342"/>
                  </a:lnTo>
                  <a:lnTo>
                    <a:pt x="168" y="349"/>
                  </a:lnTo>
                  <a:lnTo>
                    <a:pt x="123" y="374"/>
                  </a:lnTo>
                  <a:lnTo>
                    <a:pt x="84" y="409"/>
                  </a:lnTo>
                  <a:lnTo>
                    <a:pt x="56" y="448"/>
                  </a:lnTo>
                  <a:lnTo>
                    <a:pt x="32" y="491"/>
                  </a:lnTo>
                  <a:lnTo>
                    <a:pt x="14" y="526"/>
                  </a:lnTo>
                  <a:lnTo>
                    <a:pt x="4" y="558"/>
                  </a:lnTo>
                  <a:lnTo>
                    <a:pt x="0" y="575"/>
                  </a:lnTo>
                  <a:lnTo>
                    <a:pt x="7" y="589"/>
                  </a:lnTo>
                  <a:lnTo>
                    <a:pt x="14" y="593"/>
                  </a:lnTo>
                  <a:lnTo>
                    <a:pt x="18" y="593"/>
                  </a:lnTo>
                  <a:lnTo>
                    <a:pt x="25" y="597"/>
                  </a:lnTo>
                  <a:lnTo>
                    <a:pt x="39" y="597"/>
                  </a:lnTo>
                  <a:lnTo>
                    <a:pt x="46" y="593"/>
                  </a:lnTo>
                  <a:lnTo>
                    <a:pt x="56" y="572"/>
                  </a:lnTo>
                  <a:lnTo>
                    <a:pt x="81" y="501"/>
                  </a:lnTo>
                  <a:lnTo>
                    <a:pt x="112" y="448"/>
                  </a:lnTo>
                  <a:lnTo>
                    <a:pt x="147" y="413"/>
                  </a:lnTo>
                  <a:lnTo>
                    <a:pt x="182" y="392"/>
                  </a:lnTo>
                  <a:lnTo>
                    <a:pt x="217" y="385"/>
                  </a:lnTo>
                  <a:lnTo>
                    <a:pt x="228" y="385"/>
                  </a:lnTo>
                  <a:lnTo>
                    <a:pt x="242" y="392"/>
                  </a:lnTo>
                  <a:lnTo>
                    <a:pt x="249" y="399"/>
                  </a:lnTo>
                  <a:lnTo>
                    <a:pt x="255" y="420"/>
                  </a:lnTo>
                  <a:lnTo>
                    <a:pt x="255" y="459"/>
                  </a:lnTo>
                  <a:lnTo>
                    <a:pt x="249" y="480"/>
                  </a:lnTo>
                  <a:lnTo>
                    <a:pt x="242" y="505"/>
                  </a:lnTo>
                  <a:lnTo>
                    <a:pt x="228" y="540"/>
                  </a:lnTo>
                  <a:lnTo>
                    <a:pt x="207" y="589"/>
                  </a:lnTo>
                  <a:lnTo>
                    <a:pt x="112" y="837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28" name="Freeform 36"/>
            <p:cNvSpPr>
              <a:spLocks/>
            </p:cNvSpPr>
            <p:nvPr/>
          </p:nvSpPr>
          <p:spPr bwMode="auto">
            <a:xfrm>
              <a:off x="9817" y="3902"/>
              <a:ext cx="965" cy="1109"/>
            </a:xfrm>
            <a:custGeom>
              <a:avLst/>
              <a:gdLst/>
              <a:ahLst/>
              <a:cxnLst>
                <a:cxn ang="0">
                  <a:pos x="961" y="7"/>
                </a:cxn>
                <a:cxn ang="0">
                  <a:pos x="937" y="0"/>
                </a:cxn>
                <a:cxn ang="0">
                  <a:pos x="912" y="21"/>
                </a:cxn>
                <a:cxn ang="0">
                  <a:pos x="755" y="35"/>
                </a:cxn>
                <a:cxn ang="0">
                  <a:pos x="594" y="0"/>
                </a:cxn>
                <a:cxn ang="0">
                  <a:pos x="346" y="81"/>
                </a:cxn>
                <a:cxn ang="0">
                  <a:pos x="203" y="275"/>
                </a:cxn>
                <a:cxn ang="0">
                  <a:pos x="200" y="409"/>
                </a:cxn>
                <a:cxn ang="0">
                  <a:pos x="280" y="529"/>
                </a:cxn>
                <a:cxn ang="0">
                  <a:pos x="451" y="589"/>
                </a:cxn>
                <a:cxn ang="0">
                  <a:pos x="556" y="614"/>
                </a:cxn>
                <a:cxn ang="0">
                  <a:pos x="657" y="653"/>
                </a:cxn>
                <a:cxn ang="0">
                  <a:pos x="717" y="738"/>
                </a:cxn>
                <a:cxn ang="0">
                  <a:pos x="692" y="890"/>
                </a:cxn>
                <a:cxn ang="0">
                  <a:pos x="556" y="1020"/>
                </a:cxn>
                <a:cxn ang="0">
                  <a:pos x="367" y="1049"/>
                </a:cxn>
                <a:cxn ang="0">
                  <a:pos x="220" y="1006"/>
                </a:cxn>
                <a:cxn ang="0">
                  <a:pos x="133" y="893"/>
                </a:cxn>
                <a:cxn ang="0">
                  <a:pos x="130" y="787"/>
                </a:cxn>
                <a:cxn ang="0">
                  <a:pos x="137" y="748"/>
                </a:cxn>
                <a:cxn ang="0">
                  <a:pos x="119" y="731"/>
                </a:cxn>
                <a:cxn ang="0">
                  <a:pos x="95" y="731"/>
                </a:cxn>
                <a:cxn ang="0">
                  <a:pos x="84" y="759"/>
                </a:cxn>
                <a:cxn ang="0">
                  <a:pos x="0" y="1080"/>
                </a:cxn>
                <a:cxn ang="0">
                  <a:pos x="11" y="1105"/>
                </a:cxn>
                <a:cxn ang="0">
                  <a:pos x="28" y="1105"/>
                </a:cxn>
                <a:cxn ang="0">
                  <a:pos x="42" y="1095"/>
                </a:cxn>
                <a:cxn ang="0">
                  <a:pos x="88" y="1042"/>
                </a:cxn>
                <a:cxn ang="0">
                  <a:pos x="179" y="1045"/>
                </a:cxn>
                <a:cxn ang="0">
                  <a:pos x="357" y="1105"/>
                </a:cxn>
                <a:cxn ang="0">
                  <a:pos x="577" y="1073"/>
                </a:cxn>
                <a:cxn ang="0">
                  <a:pos x="759" y="929"/>
                </a:cxn>
                <a:cxn ang="0">
                  <a:pos x="828" y="727"/>
                </a:cxn>
                <a:cxn ang="0">
                  <a:pos x="769" y="565"/>
                </a:cxn>
                <a:cxn ang="0">
                  <a:pos x="699" y="512"/>
                </a:cxn>
                <a:cxn ang="0">
                  <a:pos x="497" y="455"/>
                </a:cxn>
                <a:cxn ang="0">
                  <a:pos x="402" y="430"/>
                </a:cxn>
                <a:cxn ang="0">
                  <a:pos x="325" y="374"/>
                </a:cxn>
                <a:cxn ang="0">
                  <a:pos x="311" y="233"/>
                </a:cxn>
                <a:cxn ang="0">
                  <a:pos x="448" y="84"/>
                </a:cxn>
                <a:cxn ang="0">
                  <a:pos x="657" y="53"/>
                </a:cxn>
                <a:cxn ang="0">
                  <a:pos x="790" y="130"/>
                </a:cxn>
                <a:cxn ang="0">
                  <a:pos x="835" y="286"/>
                </a:cxn>
                <a:cxn ang="0">
                  <a:pos x="828" y="356"/>
                </a:cxn>
                <a:cxn ang="0">
                  <a:pos x="839" y="374"/>
                </a:cxn>
                <a:cxn ang="0">
                  <a:pos x="874" y="374"/>
                </a:cxn>
                <a:cxn ang="0">
                  <a:pos x="884" y="342"/>
                </a:cxn>
              </a:cxnLst>
              <a:rect l="0" t="0" r="r" b="b"/>
              <a:pathLst>
                <a:path w="965" h="1109">
                  <a:moveTo>
                    <a:pt x="965" y="17"/>
                  </a:moveTo>
                  <a:lnTo>
                    <a:pt x="965" y="14"/>
                  </a:lnTo>
                  <a:lnTo>
                    <a:pt x="961" y="7"/>
                  </a:lnTo>
                  <a:lnTo>
                    <a:pt x="958" y="3"/>
                  </a:lnTo>
                  <a:lnTo>
                    <a:pt x="951" y="0"/>
                  </a:lnTo>
                  <a:lnTo>
                    <a:pt x="937" y="0"/>
                  </a:lnTo>
                  <a:lnTo>
                    <a:pt x="930" y="7"/>
                  </a:lnTo>
                  <a:lnTo>
                    <a:pt x="923" y="10"/>
                  </a:lnTo>
                  <a:lnTo>
                    <a:pt x="912" y="21"/>
                  </a:lnTo>
                  <a:lnTo>
                    <a:pt x="839" y="109"/>
                  </a:lnTo>
                  <a:lnTo>
                    <a:pt x="801" y="67"/>
                  </a:lnTo>
                  <a:lnTo>
                    <a:pt x="755" y="35"/>
                  </a:lnTo>
                  <a:lnTo>
                    <a:pt x="703" y="14"/>
                  </a:lnTo>
                  <a:lnTo>
                    <a:pt x="650" y="3"/>
                  </a:lnTo>
                  <a:lnTo>
                    <a:pt x="594" y="0"/>
                  </a:lnTo>
                  <a:lnTo>
                    <a:pt x="504" y="10"/>
                  </a:lnTo>
                  <a:lnTo>
                    <a:pt x="420" y="38"/>
                  </a:lnTo>
                  <a:lnTo>
                    <a:pt x="346" y="81"/>
                  </a:lnTo>
                  <a:lnTo>
                    <a:pt x="283" y="137"/>
                  </a:lnTo>
                  <a:lnTo>
                    <a:pt x="234" y="204"/>
                  </a:lnTo>
                  <a:lnTo>
                    <a:pt x="203" y="275"/>
                  </a:lnTo>
                  <a:lnTo>
                    <a:pt x="189" y="349"/>
                  </a:lnTo>
                  <a:lnTo>
                    <a:pt x="193" y="374"/>
                  </a:lnTo>
                  <a:lnTo>
                    <a:pt x="200" y="409"/>
                  </a:lnTo>
                  <a:lnTo>
                    <a:pt x="213" y="448"/>
                  </a:lnTo>
                  <a:lnTo>
                    <a:pt x="241" y="491"/>
                  </a:lnTo>
                  <a:lnTo>
                    <a:pt x="280" y="529"/>
                  </a:lnTo>
                  <a:lnTo>
                    <a:pt x="325" y="554"/>
                  </a:lnTo>
                  <a:lnTo>
                    <a:pt x="381" y="572"/>
                  </a:lnTo>
                  <a:lnTo>
                    <a:pt x="451" y="589"/>
                  </a:lnTo>
                  <a:lnTo>
                    <a:pt x="483" y="596"/>
                  </a:lnTo>
                  <a:lnTo>
                    <a:pt x="517" y="607"/>
                  </a:lnTo>
                  <a:lnTo>
                    <a:pt x="556" y="614"/>
                  </a:lnTo>
                  <a:lnTo>
                    <a:pt x="605" y="628"/>
                  </a:lnTo>
                  <a:lnTo>
                    <a:pt x="629" y="639"/>
                  </a:lnTo>
                  <a:lnTo>
                    <a:pt x="657" y="653"/>
                  </a:lnTo>
                  <a:lnTo>
                    <a:pt x="682" y="674"/>
                  </a:lnTo>
                  <a:lnTo>
                    <a:pt x="703" y="702"/>
                  </a:lnTo>
                  <a:lnTo>
                    <a:pt x="717" y="738"/>
                  </a:lnTo>
                  <a:lnTo>
                    <a:pt x="720" y="784"/>
                  </a:lnTo>
                  <a:lnTo>
                    <a:pt x="713" y="837"/>
                  </a:lnTo>
                  <a:lnTo>
                    <a:pt x="692" y="890"/>
                  </a:lnTo>
                  <a:lnTo>
                    <a:pt x="657" y="943"/>
                  </a:lnTo>
                  <a:lnTo>
                    <a:pt x="612" y="985"/>
                  </a:lnTo>
                  <a:lnTo>
                    <a:pt x="556" y="1020"/>
                  </a:lnTo>
                  <a:lnTo>
                    <a:pt x="490" y="1045"/>
                  </a:lnTo>
                  <a:lnTo>
                    <a:pt x="420" y="1052"/>
                  </a:lnTo>
                  <a:lnTo>
                    <a:pt x="367" y="1049"/>
                  </a:lnTo>
                  <a:lnTo>
                    <a:pt x="318" y="1042"/>
                  </a:lnTo>
                  <a:lnTo>
                    <a:pt x="266" y="1027"/>
                  </a:lnTo>
                  <a:lnTo>
                    <a:pt x="220" y="1006"/>
                  </a:lnTo>
                  <a:lnTo>
                    <a:pt x="182" y="978"/>
                  </a:lnTo>
                  <a:lnTo>
                    <a:pt x="151" y="939"/>
                  </a:lnTo>
                  <a:lnTo>
                    <a:pt x="133" y="893"/>
                  </a:lnTo>
                  <a:lnTo>
                    <a:pt x="126" y="833"/>
                  </a:lnTo>
                  <a:lnTo>
                    <a:pt x="126" y="812"/>
                  </a:lnTo>
                  <a:lnTo>
                    <a:pt x="130" y="787"/>
                  </a:lnTo>
                  <a:lnTo>
                    <a:pt x="133" y="759"/>
                  </a:lnTo>
                  <a:lnTo>
                    <a:pt x="137" y="752"/>
                  </a:lnTo>
                  <a:lnTo>
                    <a:pt x="137" y="748"/>
                  </a:lnTo>
                  <a:lnTo>
                    <a:pt x="130" y="734"/>
                  </a:lnTo>
                  <a:lnTo>
                    <a:pt x="126" y="731"/>
                  </a:lnTo>
                  <a:lnTo>
                    <a:pt x="119" y="731"/>
                  </a:lnTo>
                  <a:lnTo>
                    <a:pt x="116" y="727"/>
                  </a:lnTo>
                  <a:lnTo>
                    <a:pt x="102" y="727"/>
                  </a:lnTo>
                  <a:lnTo>
                    <a:pt x="95" y="731"/>
                  </a:lnTo>
                  <a:lnTo>
                    <a:pt x="88" y="738"/>
                  </a:lnTo>
                  <a:lnTo>
                    <a:pt x="84" y="745"/>
                  </a:lnTo>
                  <a:lnTo>
                    <a:pt x="84" y="759"/>
                  </a:lnTo>
                  <a:lnTo>
                    <a:pt x="4" y="1066"/>
                  </a:lnTo>
                  <a:lnTo>
                    <a:pt x="4" y="1073"/>
                  </a:lnTo>
                  <a:lnTo>
                    <a:pt x="0" y="1080"/>
                  </a:lnTo>
                  <a:lnTo>
                    <a:pt x="0" y="1095"/>
                  </a:lnTo>
                  <a:lnTo>
                    <a:pt x="4" y="1102"/>
                  </a:lnTo>
                  <a:lnTo>
                    <a:pt x="11" y="1105"/>
                  </a:lnTo>
                  <a:lnTo>
                    <a:pt x="21" y="1109"/>
                  </a:lnTo>
                  <a:lnTo>
                    <a:pt x="25" y="1109"/>
                  </a:lnTo>
                  <a:lnTo>
                    <a:pt x="28" y="1105"/>
                  </a:lnTo>
                  <a:lnTo>
                    <a:pt x="32" y="1105"/>
                  </a:lnTo>
                  <a:lnTo>
                    <a:pt x="39" y="1102"/>
                  </a:lnTo>
                  <a:lnTo>
                    <a:pt x="42" y="1095"/>
                  </a:lnTo>
                  <a:lnTo>
                    <a:pt x="53" y="1087"/>
                  </a:lnTo>
                  <a:lnTo>
                    <a:pt x="70" y="1070"/>
                  </a:lnTo>
                  <a:lnTo>
                    <a:pt x="88" y="1042"/>
                  </a:lnTo>
                  <a:lnTo>
                    <a:pt x="109" y="1020"/>
                  </a:lnTo>
                  <a:lnTo>
                    <a:pt x="126" y="999"/>
                  </a:lnTo>
                  <a:lnTo>
                    <a:pt x="179" y="1045"/>
                  </a:lnTo>
                  <a:lnTo>
                    <a:pt x="234" y="1077"/>
                  </a:lnTo>
                  <a:lnTo>
                    <a:pt x="297" y="1095"/>
                  </a:lnTo>
                  <a:lnTo>
                    <a:pt x="357" y="1105"/>
                  </a:lnTo>
                  <a:lnTo>
                    <a:pt x="416" y="1109"/>
                  </a:lnTo>
                  <a:lnTo>
                    <a:pt x="500" y="1098"/>
                  </a:lnTo>
                  <a:lnTo>
                    <a:pt x="577" y="1073"/>
                  </a:lnTo>
                  <a:lnTo>
                    <a:pt x="647" y="1034"/>
                  </a:lnTo>
                  <a:lnTo>
                    <a:pt x="710" y="985"/>
                  </a:lnTo>
                  <a:lnTo>
                    <a:pt x="759" y="929"/>
                  </a:lnTo>
                  <a:lnTo>
                    <a:pt x="797" y="861"/>
                  </a:lnTo>
                  <a:lnTo>
                    <a:pt x="821" y="794"/>
                  </a:lnTo>
                  <a:lnTo>
                    <a:pt x="828" y="727"/>
                  </a:lnTo>
                  <a:lnTo>
                    <a:pt x="821" y="664"/>
                  </a:lnTo>
                  <a:lnTo>
                    <a:pt x="801" y="607"/>
                  </a:lnTo>
                  <a:lnTo>
                    <a:pt x="769" y="565"/>
                  </a:lnTo>
                  <a:lnTo>
                    <a:pt x="748" y="544"/>
                  </a:lnTo>
                  <a:lnTo>
                    <a:pt x="727" y="526"/>
                  </a:lnTo>
                  <a:lnTo>
                    <a:pt x="699" y="512"/>
                  </a:lnTo>
                  <a:lnTo>
                    <a:pt x="626" y="487"/>
                  </a:lnTo>
                  <a:lnTo>
                    <a:pt x="570" y="473"/>
                  </a:lnTo>
                  <a:lnTo>
                    <a:pt x="497" y="455"/>
                  </a:lnTo>
                  <a:lnTo>
                    <a:pt x="441" y="441"/>
                  </a:lnTo>
                  <a:lnTo>
                    <a:pt x="416" y="438"/>
                  </a:lnTo>
                  <a:lnTo>
                    <a:pt x="402" y="430"/>
                  </a:lnTo>
                  <a:lnTo>
                    <a:pt x="378" y="420"/>
                  </a:lnTo>
                  <a:lnTo>
                    <a:pt x="350" y="402"/>
                  </a:lnTo>
                  <a:lnTo>
                    <a:pt x="325" y="374"/>
                  </a:lnTo>
                  <a:lnTo>
                    <a:pt x="308" y="339"/>
                  </a:lnTo>
                  <a:lnTo>
                    <a:pt x="301" y="293"/>
                  </a:lnTo>
                  <a:lnTo>
                    <a:pt x="311" y="233"/>
                  </a:lnTo>
                  <a:lnTo>
                    <a:pt x="339" y="176"/>
                  </a:lnTo>
                  <a:lnTo>
                    <a:pt x="388" y="123"/>
                  </a:lnTo>
                  <a:lnTo>
                    <a:pt x="448" y="84"/>
                  </a:lnTo>
                  <a:lnTo>
                    <a:pt x="517" y="56"/>
                  </a:lnTo>
                  <a:lnTo>
                    <a:pt x="591" y="49"/>
                  </a:lnTo>
                  <a:lnTo>
                    <a:pt x="657" y="53"/>
                  </a:lnTo>
                  <a:lnTo>
                    <a:pt x="713" y="70"/>
                  </a:lnTo>
                  <a:lnTo>
                    <a:pt x="755" y="95"/>
                  </a:lnTo>
                  <a:lnTo>
                    <a:pt x="790" y="130"/>
                  </a:lnTo>
                  <a:lnTo>
                    <a:pt x="815" y="176"/>
                  </a:lnTo>
                  <a:lnTo>
                    <a:pt x="832" y="229"/>
                  </a:lnTo>
                  <a:lnTo>
                    <a:pt x="835" y="286"/>
                  </a:lnTo>
                  <a:lnTo>
                    <a:pt x="832" y="310"/>
                  </a:lnTo>
                  <a:lnTo>
                    <a:pt x="832" y="335"/>
                  </a:lnTo>
                  <a:lnTo>
                    <a:pt x="828" y="356"/>
                  </a:lnTo>
                  <a:lnTo>
                    <a:pt x="828" y="367"/>
                  </a:lnTo>
                  <a:lnTo>
                    <a:pt x="835" y="370"/>
                  </a:lnTo>
                  <a:lnTo>
                    <a:pt x="839" y="374"/>
                  </a:lnTo>
                  <a:lnTo>
                    <a:pt x="846" y="377"/>
                  </a:lnTo>
                  <a:lnTo>
                    <a:pt x="867" y="377"/>
                  </a:lnTo>
                  <a:lnTo>
                    <a:pt x="874" y="374"/>
                  </a:lnTo>
                  <a:lnTo>
                    <a:pt x="877" y="367"/>
                  </a:lnTo>
                  <a:lnTo>
                    <a:pt x="881" y="356"/>
                  </a:lnTo>
                  <a:lnTo>
                    <a:pt x="884" y="342"/>
                  </a:lnTo>
                  <a:lnTo>
                    <a:pt x="965" y="17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29" name="Freeform 37"/>
            <p:cNvSpPr>
              <a:spLocks/>
            </p:cNvSpPr>
            <p:nvPr/>
          </p:nvSpPr>
          <p:spPr bwMode="auto">
            <a:xfrm>
              <a:off x="11051" y="3827"/>
              <a:ext cx="234" cy="1537"/>
            </a:xfrm>
            <a:custGeom>
              <a:avLst/>
              <a:gdLst/>
              <a:ahLst/>
              <a:cxnLst>
                <a:cxn ang="0">
                  <a:pos x="234" y="1537"/>
                </a:cxn>
                <a:cxn ang="0">
                  <a:pos x="234" y="1459"/>
                </a:cxn>
                <a:cxn ang="0">
                  <a:pos x="73" y="1459"/>
                </a:cxn>
                <a:cxn ang="0">
                  <a:pos x="73" y="78"/>
                </a:cxn>
                <a:cxn ang="0">
                  <a:pos x="234" y="78"/>
                </a:cxn>
                <a:cxn ang="0">
                  <a:pos x="234" y="0"/>
                </a:cxn>
                <a:cxn ang="0">
                  <a:pos x="0" y="0"/>
                </a:cxn>
                <a:cxn ang="0">
                  <a:pos x="0" y="1537"/>
                </a:cxn>
                <a:cxn ang="0">
                  <a:pos x="234" y="1537"/>
                </a:cxn>
              </a:cxnLst>
              <a:rect l="0" t="0" r="r" b="b"/>
              <a:pathLst>
                <a:path w="234" h="1537">
                  <a:moveTo>
                    <a:pt x="234" y="1537"/>
                  </a:moveTo>
                  <a:lnTo>
                    <a:pt x="234" y="1459"/>
                  </a:lnTo>
                  <a:lnTo>
                    <a:pt x="73" y="1459"/>
                  </a:lnTo>
                  <a:lnTo>
                    <a:pt x="73" y="78"/>
                  </a:lnTo>
                  <a:lnTo>
                    <a:pt x="234" y="78"/>
                  </a:lnTo>
                  <a:lnTo>
                    <a:pt x="234" y="0"/>
                  </a:lnTo>
                  <a:lnTo>
                    <a:pt x="0" y="0"/>
                  </a:lnTo>
                  <a:lnTo>
                    <a:pt x="0" y="1537"/>
                  </a:lnTo>
                  <a:lnTo>
                    <a:pt x="234" y="1537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30" name="Freeform 38"/>
            <p:cNvSpPr>
              <a:spLocks noEditPoints="1"/>
            </p:cNvSpPr>
            <p:nvPr/>
          </p:nvSpPr>
          <p:spPr bwMode="auto">
            <a:xfrm>
              <a:off x="11442" y="3930"/>
              <a:ext cx="1021" cy="1049"/>
            </a:xfrm>
            <a:custGeom>
              <a:avLst/>
              <a:gdLst/>
              <a:ahLst/>
              <a:cxnLst>
                <a:cxn ang="0">
                  <a:pos x="678" y="823"/>
                </a:cxn>
                <a:cxn ang="0">
                  <a:pos x="853" y="756"/>
                </a:cxn>
                <a:cxn ang="0">
                  <a:pos x="975" y="653"/>
                </a:cxn>
                <a:cxn ang="0">
                  <a:pos x="1021" y="526"/>
                </a:cxn>
                <a:cxn ang="0">
                  <a:pos x="986" y="410"/>
                </a:cxn>
                <a:cxn ang="0">
                  <a:pos x="888" y="314"/>
                </a:cxn>
                <a:cxn ang="0">
                  <a:pos x="744" y="247"/>
                </a:cxn>
                <a:cxn ang="0">
                  <a:pos x="573" y="215"/>
                </a:cxn>
                <a:cxn ang="0">
                  <a:pos x="577" y="85"/>
                </a:cxn>
                <a:cxn ang="0">
                  <a:pos x="615" y="63"/>
                </a:cxn>
                <a:cxn ang="0">
                  <a:pos x="717" y="56"/>
                </a:cxn>
                <a:cxn ang="0">
                  <a:pos x="769" y="0"/>
                </a:cxn>
                <a:cxn ang="0">
                  <a:pos x="699" y="3"/>
                </a:cxn>
                <a:cxn ang="0">
                  <a:pos x="591" y="7"/>
                </a:cxn>
                <a:cxn ang="0">
                  <a:pos x="346" y="3"/>
                </a:cxn>
                <a:cxn ang="0">
                  <a:pos x="245" y="0"/>
                </a:cxn>
                <a:cxn ang="0">
                  <a:pos x="297" y="56"/>
                </a:cxn>
                <a:cxn ang="0">
                  <a:pos x="399" y="63"/>
                </a:cxn>
                <a:cxn ang="0">
                  <a:pos x="433" y="85"/>
                </a:cxn>
                <a:cxn ang="0">
                  <a:pos x="440" y="215"/>
                </a:cxn>
                <a:cxn ang="0">
                  <a:pos x="238" y="261"/>
                </a:cxn>
                <a:cxn ang="0">
                  <a:pos x="88" y="349"/>
                </a:cxn>
                <a:cxn ang="0">
                  <a:pos x="11" y="463"/>
                </a:cxn>
                <a:cxn ang="0">
                  <a:pos x="11" y="586"/>
                </a:cxn>
                <a:cxn ang="0">
                  <a:pos x="91" y="703"/>
                </a:cxn>
                <a:cxn ang="0">
                  <a:pos x="241" y="791"/>
                </a:cxn>
                <a:cxn ang="0">
                  <a:pos x="440" y="833"/>
                </a:cxn>
                <a:cxn ang="0">
                  <a:pos x="433" y="964"/>
                </a:cxn>
                <a:cxn ang="0">
                  <a:pos x="399" y="985"/>
                </a:cxn>
                <a:cxn ang="0">
                  <a:pos x="245" y="992"/>
                </a:cxn>
                <a:cxn ang="0">
                  <a:pos x="273" y="1049"/>
                </a:cxn>
                <a:cxn ang="0">
                  <a:pos x="420" y="1045"/>
                </a:cxn>
                <a:cxn ang="0">
                  <a:pos x="556" y="1042"/>
                </a:cxn>
                <a:cxn ang="0">
                  <a:pos x="713" y="1045"/>
                </a:cxn>
                <a:cxn ang="0">
                  <a:pos x="769" y="1049"/>
                </a:cxn>
                <a:cxn ang="0">
                  <a:pos x="657" y="992"/>
                </a:cxn>
                <a:cxn ang="0">
                  <a:pos x="591" y="978"/>
                </a:cxn>
                <a:cxn ang="0">
                  <a:pos x="573" y="946"/>
                </a:cxn>
                <a:cxn ang="0">
                  <a:pos x="573" y="837"/>
                </a:cxn>
                <a:cxn ang="0">
                  <a:pos x="392" y="784"/>
                </a:cxn>
                <a:cxn ang="0">
                  <a:pos x="294" y="752"/>
                </a:cxn>
                <a:cxn ang="0">
                  <a:pos x="213" y="692"/>
                </a:cxn>
                <a:cxn ang="0">
                  <a:pos x="164" y="593"/>
                </a:cxn>
                <a:cxn ang="0">
                  <a:pos x="164" y="463"/>
                </a:cxn>
                <a:cxn ang="0">
                  <a:pos x="203" y="371"/>
                </a:cxn>
                <a:cxn ang="0">
                  <a:pos x="273" y="307"/>
                </a:cxn>
                <a:cxn ang="0">
                  <a:pos x="357" y="275"/>
                </a:cxn>
                <a:cxn ang="0">
                  <a:pos x="440" y="258"/>
                </a:cxn>
                <a:cxn ang="0">
                  <a:pos x="573" y="258"/>
                </a:cxn>
                <a:cxn ang="0">
                  <a:pos x="678" y="279"/>
                </a:cxn>
                <a:cxn ang="0">
                  <a:pos x="772" y="325"/>
                </a:cxn>
                <a:cxn ang="0">
                  <a:pos x="839" y="402"/>
                </a:cxn>
                <a:cxn ang="0">
                  <a:pos x="867" y="523"/>
                </a:cxn>
                <a:cxn ang="0">
                  <a:pos x="846" y="639"/>
                </a:cxn>
                <a:cxn ang="0">
                  <a:pos x="786" y="717"/>
                </a:cxn>
                <a:cxn ang="0">
                  <a:pos x="706" y="763"/>
                </a:cxn>
                <a:cxn ang="0">
                  <a:pos x="615" y="787"/>
                </a:cxn>
                <a:cxn ang="0">
                  <a:pos x="573" y="258"/>
                </a:cxn>
              </a:cxnLst>
              <a:rect l="0" t="0" r="r" b="b"/>
              <a:pathLst>
                <a:path w="1021" h="1049">
                  <a:moveTo>
                    <a:pt x="573" y="837"/>
                  </a:moveTo>
                  <a:lnTo>
                    <a:pt x="678" y="823"/>
                  </a:lnTo>
                  <a:lnTo>
                    <a:pt x="772" y="795"/>
                  </a:lnTo>
                  <a:lnTo>
                    <a:pt x="853" y="756"/>
                  </a:lnTo>
                  <a:lnTo>
                    <a:pt x="923" y="710"/>
                  </a:lnTo>
                  <a:lnTo>
                    <a:pt x="975" y="653"/>
                  </a:lnTo>
                  <a:lnTo>
                    <a:pt x="1010" y="593"/>
                  </a:lnTo>
                  <a:lnTo>
                    <a:pt x="1021" y="526"/>
                  </a:lnTo>
                  <a:lnTo>
                    <a:pt x="1010" y="466"/>
                  </a:lnTo>
                  <a:lnTo>
                    <a:pt x="986" y="410"/>
                  </a:lnTo>
                  <a:lnTo>
                    <a:pt x="944" y="360"/>
                  </a:lnTo>
                  <a:lnTo>
                    <a:pt x="888" y="314"/>
                  </a:lnTo>
                  <a:lnTo>
                    <a:pt x="821" y="275"/>
                  </a:lnTo>
                  <a:lnTo>
                    <a:pt x="744" y="247"/>
                  </a:lnTo>
                  <a:lnTo>
                    <a:pt x="661" y="226"/>
                  </a:lnTo>
                  <a:lnTo>
                    <a:pt x="573" y="215"/>
                  </a:lnTo>
                  <a:lnTo>
                    <a:pt x="573" y="106"/>
                  </a:lnTo>
                  <a:lnTo>
                    <a:pt x="577" y="85"/>
                  </a:lnTo>
                  <a:lnTo>
                    <a:pt x="591" y="74"/>
                  </a:lnTo>
                  <a:lnTo>
                    <a:pt x="615" y="63"/>
                  </a:lnTo>
                  <a:lnTo>
                    <a:pt x="657" y="60"/>
                  </a:lnTo>
                  <a:lnTo>
                    <a:pt x="717" y="56"/>
                  </a:lnTo>
                  <a:lnTo>
                    <a:pt x="769" y="56"/>
                  </a:lnTo>
                  <a:lnTo>
                    <a:pt x="769" y="0"/>
                  </a:lnTo>
                  <a:lnTo>
                    <a:pt x="741" y="0"/>
                  </a:lnTo>
                  <a:lnTo>
                    <a:pt x="699" y="3"/>
                  </a:lnTo>
                  <a:lnTo>
                    <a:pt x="647" y="3"/>
                  </a:lnTo>
                  <a:lnTo>
                    <a:pt x="591" y="7"/>
                  </a:lnTo>
                  <a:lnTo>
                    <a:pt x="402" y="7"/>
                  </a:lnTo>
                  <a:lnTo>
                    <a:pt x="346" y="3"/>
                  </a:lnTo>
                  <a:lnTo>
                    <a:pt x="262" y="3"/>
                  </a:lnTo>
                  <a:lnTo>
                    <a:pt x="245" y="0"/>
                  </a:lnTo>
                  <a:lnTo>
                    <a:pt x="245" y="56"/>
                  </a:lnTo>
                  <a:lnTo>
                    <a:pt x="297" y="56"/>
                  </a:lnTo>
                  <a:lnTo>
                    <a:pt x="357" y="60"/>
                  </a:lnTo>
                  <a:lnTo>
                    <a:pt x="399" y="63"/>
                  </a:lnTo>
                  <a:lnTo>
                    <a:pt x="423" y="74"/>
                  </a:lnTo>
                  <a:lnTo>
                    <a:pt x="433" y="85"/>
                  </a:lnTo>
                  <a:lnTo>
                    <a:pt x="440" y="106"/>
                  </a:lnTo>
                  <a:lnTo>
                    <a:pt x="440" y="215"/>
                  </a:lnTo>
                  <a:lnTo>
                    <a:pt x="332" y="233"/>
                  </a:lnTo>
                  <a:lnTo>
                    <a:pt x="238" y="261"/>
                  </a:lnTo>
                  <a:lnTo>
                    <a:pt x="154" y="300"/>
                  </a:lnTo>
                  <a:lnTo>
                    <a:pt x="88" y="349"/>
                  </a:lnTo>
                  <a:lnTo>
                    <a:pt x="42" y="402"/>
                  </a:lnTo>
                  <a:lnTo>
                    <a:pt x="11" y="463"/>
                  </a:lnTo>
                  <a:lnTo>
                    <a:pt x="0" y="523"/>
                  </a:lnTo>
                  <a:lnTo>
                    <a:pt x="11" y="586"/>
                  </a:lnTo>
                  <a:lnTo>
                    <a:pt x="42" y="650"/>
                  </a:lnTo>
                  <a:lnTo>
                    <a:pt x="91" y="703"/>
                  </a:lnTo>
                  <a:lnTo>
                    <a:pt x="157" y="752"/>
                  </a:lnTo>
                  <a:lnTo>
                    <a:pt x="241" y="791"/>
                  </a:lnTo>
                  <a:lnTo>
                    <a:pt x="336" y="819"/>
                  </a:lnTo>
                  <a:lnTo>
                    <a:pt x="440" y="833"/>
                  </a:lnTo>
                  <a:lnTo>
                    <a:pt x="440" y="946"/>
                  </a:lnTo>
                  <a:lnTo>
                    <a:pt x="433" y="964"/>
                  </a:lnTo>
                  <a:lnTo>
                    <a:pt x="423" y="978"/>
                  </a:lnTo>
                  <a:lnTo>
                    <a:pt x="399" y="985"/>
                  </a:lnTo>
                  <a:lnTo>
                    <a:pt x="357" y="992"/>
                  </a:lnTo>
                  <a:lnTo>
                    <a:pt x="245" y="992"/>
                  </a:lnTo>
                  <a:lnTo>
                    <a:pt x="245" y="1049"/>
                  </a:lnTo>
                  <a:lnTo>
                    <a:pt x="273" y="1049"/>
                  </a:lnTo>
                  <a:lnTo>
                    <a:pt x="315" y="1045"/>
                  </a:lnTo>
                  <a:lnTo>
                    <a:pt x="420" y="1045"/>
                  </a:lnTo>
                  <a:lnTo>
                    <a:pt x="468" y="1042"/>
                  </a:lnTo>
                  <a:lnTo>
                    <a:pt x="556" y="1042"/>
                  </a:lnTo>
                  <a:lnTo>
                    <a:pt x="612" y="1045"/>
                  </a:lnTo>
                  <a:lnTo>
                    <a:pt x="713" y="1045"/>
                  </a:lnTo>
                  <a:lnTo>
                    <a:pt x="751" y="1049"/>
                  </a:lnTo>
                  <a:lnTo>
                    <a:pt x="769" y="1049"/>
                  </a:lnTo>
                  <a:lnTo>
                    <a:pt x="769" y="992"/>
                  </a:lnTo>
                  <a:lnTo>
                    <a:pt x="657" y="992"/>
                  </a:lnTo>
                  <a:lnTo>
                    <a:pt x="615" y="985"/>
                  </a:lnTo>
                  <a:lnTo>
                    <a:pt x="591" y="978"/>
                  </a:lnTo>
                  <a:lnTo>
                    <a:pt x="577" y="964"/>
                  </a:lnTo>
                  <a:lnTo>
                    <a:pt x="573" y="946"/>
                  </a:lnTo>
                  <a:lnTo>
                    <a:pt x="573" y="922"/>
                  </a:lnTo>
                  <a:lnTo>
                    <a:pt x="573" y="837"/>
                  </a:lnTo>
                  <a:close/>
                  <a:moveTo>
                    <a:pt x="440" y="791"/>
                  </a:moveTo>
                  <a:lnTo>
                    <a:pt x="392" y="784"/>
                  </a:lnTo>
                  <a:lnTo>
                    <a:pt x="343" y="773"/>
                  </a:lnTo>
                  <a:lnTo>
                    <a:pt x="294" y="752"/>
                  </a:lnTo>
                  <a:lnTo>
                    <a:pt x="252" y="727"/>
                  </a:lnTo>
                  <a:lnTo>
                    <a:pt x="213" y="692"/>
                  </a:lnTo>
                  <a:lnTo>
                    <a:pt x="182" y="650"/>
                  </a:lnTo>
                  <a:lnTo>
                    <a:pt x="164" y="593"/>
                  </a:lnTo>
                  <a:lnTo>
                    <a:pt x="157" y="526"/>
                  </a:lnTo>
                  <a:lnTo>
                    <a:pt x="164" y="463"/>
                  </a:lnTo>
                  <a:lnTo>
                    <a:pt x="178" y="413"/>
                  </a:lnTo>
                  <a:lnTo>
                    <a:pt x="203" y="371"/>
                  </a:lnTo>
                  <a:lnTo>
                    <a:pt x="234" y="335"/>
                  </a:lnTo>
                  <a:lnTo>
                    <a:pt x="273" y="307"/>
                  </a:lnTo>
                  <a:lnTo>
                    <a:pt x="311" y="289"/>
                  </a:lnTo>
                  <a:lnTo>
                    <a:pt x="357" y="275"/>
                  </a:lnTo>
                  <a:lnTo>
                    <a:pt x="399" y="265"/>
                  </a:lnTo>
                  <a:lnTo>
                    <a:pt x="440" y="258"/>
                  </a:lnTo>
                  <a:lnTo>
                    <a:pt x="440" y="791"/>
                  </a:lnTo>
                  <a:close/>
                  <a:moveTo>
                    <a:pt x="573" y="258"/>
                  </a:moveTo>
                  <a:lnTo>
                    <a:pt x="626" y="265"/>
                  </a:lnTo>
                  <a:lnTo>
                    <a:pt x="678" y="279"/>
                  </a:lnTo>
                  <a:lnTo>
                    <a:pt x="727" y="297"/>
                  </a:lnTo>
                  <a:lnTo>
                    <a:pt x="772" y="325"/>
                  </a:lnTo>
                  <a:lnTo>
                    <a:pt x="811" y="357"/>
                  </a:lnTo>
                  <a:lnTo>
                    <a:pt x="839" y="402"/>
                  </a:lnTo>
                  <a:lnTo>
                    <a:pt x="860" y="459"/>
                  </a:lnTo>
                  <a:lnTo>
                    <a:pt x="867" y="523"/>
                  </a:lnTo>
                  <a:lnTo>
                    <a:pt x="860" y="586"/>
                  </a:lnTo>
                  <a:lnTo>
                    <a:pt x="846" y="639"/>
                  </a:lnTo>
                  <a:lnTo>
                    <a:pt x="818" y="682"/>
                  </a:lnTo>
                  <a:lnTo>
                    <a:pt x="786" y="717"/>
                  </a:lnTo>
                  <a:lnTo>
                    <a:pt x="748" y="742"/>
                  </a:lnTo>
                  <a:lnTo>
                    <a:pt x="706" y="763"/>
                  </a:lnTo>
                  <a:lnTo>
                    <a:pt x="661" y="777"/>
                  </a:lnTo>
                  <a:lnTo>
                    <a:pt x="615" y="787"/>
                  </a:lnTo>
                  <a:lnTo>
                    <a:pt x="573" y="791"/>
                  </a:lnTo>
                  <a:lnTo>
                    <a:pt x="573" y="258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31" name="Freeform 39"/>
            <p:cNvSpPr>
              <a:spLocks/>
            </p:cNvSpPr>
            <p:nvPr/>
          </p:nvSpPr>
          <p:spPr bwMode="auto">
            <a:xfrm>
              <a:off x="12620" y="3827"/>
              <a:ext cx="234" cy="1537"/>
            </a:xfrm>
            <a:custGeom>
              <a:avLst/>
              <a:gdLst/>
              <a:ahLst/>
              <a:cxnLst>
                <a:cxn ang="0">
                  <a:pos x="234" y="0"/>
                </a:cxn>
                <a:cxn ang="0">
                  <a:pos x="0" y="0"/>
                </a:cxn>
                <a:cxn ang="0">
                  <a:pos x="0" y="78"/>
                </a:cxn>
                <a:cxn ang="0">
                  <a:pos x="161" y="78"/>
                </a:cxn>
                <a:cxn ang="0">
                  <a:pos x="161" y="1459"/>
                </a:cxn>
                <a:cxn ang="0">
                  <a:pos x="0" y="1459"/>
                </a:cxn>
                <a:cxn ang="0">
                  <a:pos x="0" y="1537"/>
                </a:cxn>
                <a:cxn ang="0">
                  <a:pos x="234" y="1537"/>
                </a:cxn>
                <a:cxn ang="0">
                  <a:pos x="234" y="0"/>
                </a:cxn>
              </a:cxnLst>
              <a:rect l="0" t="0" r="r" b="b"/>
              <a:pathLst>
                <a:path w="234" h="1537">
                  <a:moveTo>
                    <a:pt x="234" y="0"/>
                  </a:moveTo>
                  <a:lnTo>
                    <a:pt x="0" y="0"/>
                  </a:lnTo>
                  <a:lnTo>
                    <a:pt x="0" y="78"/>
                  </a:lnTo>
                  <a:lnTo>
                    <a:pt x="161" y="78"/>
                  </a:lnTo>
                  <a:lnTo>
                    <a:pt x="161" y="1459"/>
                  </a:lnTo>
                  <a:lnTo>
                    <a:pt x="0" y="1459"/>
                  </a:lnTo>
                  <a:lnTo>
                    <a:pt x="0" y="1537"/>
                  </a:lnTo>
                  <a:lnTo>
                    <a:pt x="234" y="1537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Strunová teorie pole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Teorie strun má obrovskou kalibrační symetrii. Nejvýhodnější postup je tzv. BRST metoda.</a:t>
            </a:r>
          </a:p>
          <a:p>
            <a:r>
              <a:rPr lang="cs-CZ" dirty="0" smtClean="0"/>
              <a:t>Fyzikální stavy jsou invariantní</a:t>
            </a:r>
            <a:r>
              <a:rPr lang="en-US" dirty="0" smtClean="0"/>
              <a:t>                     ,</a:t>
            </a:r>
            <a:br>
              <a:rPr lang="en-US" dirty="0" smtClean="0"/>
            </a:br>
            <a:r>
              <a:rPr lang="cs-CZ" dirty="0" smtClean="0"/>
              <a:t>operátor         je nilpotentní </a:t>
            </a:r>
            <a:r>
              <a:rPr lang="en-US" dirty="0" smtClean="0"/>
              <a:t>               ,</a:t>
            </a:r>
            <a:r>
              <a:rPr lang="cs-CZ" dirty="0" smtClean="0"/>
              <a:t>tudíž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                    </a:t>
            </a:r>
            <a:r>
              <a:rPr lang="cs-CZ" dirty="0" smtClean="0"/>
              <a:t>jsou fyzikálně ekvivalentní.</a:t>
            </a:r>
            <a:endParaRPr lang="en-US" dirty="0" smtClean="0"/>
          </a:p>
          <a:p>
            <a:r>
              <a:rPr lang="en-US" dirty="0" smtClean="0"/>
              <a:t>Witten </a:t>
            </a:r>
            <a:r>
              <a:rPr lang="cs-CZ" dirty="0" smtClean="0"/>
              <a:t>objevil akci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cs-CZ" dirty="0" smtClean="0"/>
              <a:t>formálně </a:t>
            </a:r>
            <a:r>
              <a:rPr lang="cs-CZ" dirty="0" err="1" smtClean="0"/>
              <a:t>Chern</a:t>
            </a:r>
            <a:r>
              <a:rPr lang="cs-CZ" dirty="0" smtClean="0"/>
              <a:t> - </a:t>
            </a:r>
            <a:r>
              <a:rPr lang="cs-CZ" dirty="0" err="1" smtClean="0"/>
              <a:t>Simons</a:t>
            </a:r>
            <a:endParaRPr lang="cs-CZ" dirty="0"/>
          </a:p>
        </p:txBody>
      </p:sp>
      <p:grpSp>
        <p:nvGrpSpPr>
          <p:cNvPr id="9220" name="Group 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6248400" y="2590800"/>
            <a:ext cx="1554546" cy="381000"/>
            <a:chOff x="707" y="1274"/>
            <a:chExt cx="8499" cy="2083"/>
          </a:xfrm>
        </p:grpSpPr>
        <p:sp>
          <p:nvSpPr>
            <p:cNvPr id="9222" name="Freeform 6"/>
            <p:cNvSpPr>
              <a:spLocks noEditPoints="1"/>
            </p:cNvSpPr>
            <p:nvPr/>
          </p:nvSpPr>
          <p:spPr bwMode="auto">
            <a:xfrm>
              <a:off x="707" y="1274"/>
              <a:ext cx="1489" cy="2083"/>
            </a:xfrm>
            <a:custGeom>
              <a:avLst/>
              <a:gdLst/>
              <a:ahLst/>
              <a:cxnLst>
                <a:cxn ang="0">
                  <a:pos x="1033" y="1507"/>
                </a:cxn>
                <a:cxn ang="0">
                  <a:pos x="1290" y="1237"/>
                </a:cxn>
                <a:cxn ang="0">
                  <a:pos x="1453" y="885"/>
                </a:cxn>
                <a:cxn ang="0">
                  <a:pos x="1484" y="515"/>
                </a:cxn>
                <a:cxn ang="0">
                  <a:pos x="1388" y="242"/>
                </a:cxn>
                <a:cxn ang="0">
                  <a:pos x="1199" y="64"/>
                </a:cxn>
                <a:cxn ang="0">
                  <a:pos x="941" y="0"/>
                </a:cxn>
                <a:cxn ang="0">
                  <a:pos x="597" y="91"/>
                </a:cxn>
                <a:cxn ang="0">
                  <a:pos x="296" y="330"/>
                </a:cxn>
                <a:cxn ang="0">
                  <a:pos x="82" y="673"/>
                </a:cxn>
                <a:cxn ang="0">
                  <a:pos x="0" y="1067"/>
                </a:cxn>
                <a:cxn ang="0">
                  <a:pos x="51" y="1346"/>
                </a:cxn>
                <a:cxn ang="0">
                  <a:pos x="189" y="1550"/>
                </a:cxn>
                <a:cxn ang="0">
                  <a:pos x="392" y="1662"/>
                </a:cxn>
                <a:cxn ang="0">
                  <a:pos x="611" y="1683"/>
                </a:cxn>
                <a:cxn ang="0">
                  <a:pos x="760" y="1704"/>
                </a:cxn>
                <a:cxn ang="0">
                  <a:pos x="755" y="1792"/>
                </a:cxn>
                <a:cxn ang="0">
                  <a:pos x="760" y="1917"/>
                </a:cxn>
                <a:cxn ang="0">
                  <a:pos x="794" y="2017"/>
                </a:cxn>
                <a:cxn ang="0">
                  <a:pos x="884" y="2080"/>
                </a:cxn>
                <a:cxn ang="0">
                  <a:pos x="1042" y="2056"/>
                </a:cxn>
                <a:cxn ang="0">
                  <a:pos x="1166" y="1944"/>
                </a:cxn>
                <a:cxn ang="0">
                  <a:pos x="1245" y="1795"/>
                </a:cxn>
                <a:cxn ang="0">
                  <a:pos x="1287" y="1671"/>
                </a:cxn>
                <a:cxn ang="0">
                  <a:pos x="1290" y="1622"/>
                </a:cxn>
                <a:cxn ang="0">
                  <a:pos x="1273" y="1613"/>
                </a:cxn>
                <a:cxn ang="0">
                  <a:pos x="1247" y="1629"/>
                </a:cxn>
                <a:cxn ang="0">
                  <a:pos x="1185" y="1753"/>
                </a:cxn>
                <a:cxn ang="0">
                  <a:pos x="1064" y="1844"/>
                </a:cxn>
                <a:cxn ang="0">
                  <a:pos x="946" y="1853"/>
                </a:cxn>
                <a:cxn ang="0">
                  <a:pos x="867" y="1762"/>
                </a:cxn>
                <a:cxn ang="0">
                  <a:pos x="431" y="1601"/>
                </a:cxn>
                <a:cxn ang="0">
                  <a:pos x="282" y="1480"/>
                </a:cxn>
                <a:cxn ang="0">
                  <a:pos x="206" y="1292"/>
                </a:cxn>
                <a:cxn ang="0">
                  <a:pos x="195" y="1073"/>
                </a:cxn>
                <a:cxn ang="0">
                  <a:pos x="240" y="804"/>
                </a:cxn>
                <a:cxn ang="0">
                  <a:pos x="355" y="497"/>
                </a:cxn>
                <a:cxn ang="0">
                  <a:pos x="555" y="230"/>
                </a:cxn>
                <a:cxn ang="0">
                  <a:pos x="783" y="85"/>
                </a:cxn>
                <a:cxn ang="0">
                  <a:pos x="997" y="64"/>
                </a:cxn>
                <a:cxn ang="0">
                  <a:pos x="1171" y="161"/>
                </a:cxn>
                <a:cxn ang="0">
                  <a:pos x="1278" y="361"/>
                </a:cxn>
                <a:cxn ang="0">
                  <a:pos x="1298" y="606"/>
                </a:cxn>
                <a:cxn ang="0">
                  <a:pos x="1264" y="834"/>
                </a:cxn>
                <a:cxn ang="0">
                  <a:pos x="1183" y="1095"/>
                </a:cxn>
                <a:cxn ang="0">
                  <a:pos x="1039" y="1346"/>
                </a:cxn>
                <a:cxn ang="0">
                  <a:pos x="828" y="1541"/>
                </a:cxn>
                <a:cxn ang="0">
                  <a:pos x="808" y="1440"/>
                </a:cxn>
                <a:cxn ang="0">
                  <a:pos x="755" y="1337"/>
                </a:cxn>
                <a:cxn ang="0">
                  <a:pos x="639" y="1292"/>
                </a:cxn>
                <a:cxn ang="0">
                  <a:pos x="487" y="1365"/>
                </a:cxn>
                <a:cxn ang="0">
                  <a:pos x="420" y="1528"/>
                </a:cxn>
                <a:cxn ang="0">
                  <a:pos x="431" y="1595"/>
                </a:cxn>
                <a:cxn ang="0">
                  <a:pos x="552" y="1629"/>
                </a:cxn>
                <a:cxn ang="0">
                  <a:pos x="496" y="1610"/>
                </a:cxn>
                <a:cxn ang="0">
                  <a:pos x="468" y="1528"/>
                </a:cxn>
                <a:cxn ang="0">
                  <a:pos x="518" y="1401"/>
                </a:cxn>
                <a:cxn ang="0">
                  <a:pos x="639" y="1343"/>
                </a:cxn>
                <a:cxn ang="0">
                  <a:pos x="738" y="1389"/>
                </a:cxn>
                <a:cxn ang="0">
                  <a:pos x="769" y="1541"/>
                </a:cxn>
                <a:cxn ang="0">
                  <a:pos x="755" y="1583"/>
                </a:cxn>
                <a:cxn ang="0">
                  <a:pos x="566" y="1629"/>
                </a:cxn>
              </a:cxnLst>
              <a:rect l="0" t="0" r="r" b="b"/>
              <a:pathLst>
                <a:path w="1489" h="2083">
                  <a:moveTo>
                    <a:pt x="839" y="1619"/>
                  </a:moveTo>
                  <a:lnTo>
                    <a:pt x="938" y="1571"/>
                  </a:lnTo>
                  <a:lnTo>
                    <a:pt x="1033" y="1507"/>
                  </a:lnTo>
                  <a:lnTo>
                    <a:pt x="1126" y="1428"/>
                  </a:lnTo>
                  <a:lnTo>
                    <a:pt x="1211" y="1340"/>
                  </a:lnTo>
                  <a:lnTo>
                    <a:pt x="1290" y="1237"/>
                  </a:lnTo>
                  <a:lnTo>
                    <a:pt x="1357" y="1128"/>
                  </a:lnTo>
                  <a:lnTo>
                    <a:pt x="1411" y="1010"/>
                  </a:lnTo>
                  <a:lnTo>
                    <a:pt x="1453" y="885"/>
                  </a:lnTo>
                  <a:lnTo>
                    <a:pt x="1481" y="755"/>
                  </a:lnTo>
                  <a:lnTo>
                    <a:pt x="1489" y="625"/>
                  </a:lnTo>
                  <a:lnTo>
                    <a:pt x="1484" y="515"/>
                  </a:lnTo>
                  <a:lnTo>
                    <a:pt x="1464" y="415"/>
                  </a:lnTo>
                  <a:lnTo>
                    <a:pt x="1430" y="324"/>
                  </a:lnTo>
                  <a:lnTo>
                    <a:pt x="1388" y="242"/>
                  </a:lnTo>
                  <a:lnTo>
                    <a:pt x="1335" y="173"/>
                  </a:lnTo>
                  <a:lnTo>
                    <a:pt x="1273" y="112"/>
                  </a:lnTo>
                  <a:lnTo>
                    <a:pt x="1199" y="64"/>
                  </a:lnTo>
                  <a:lnTo>
                    <a:pt x="1121" y="30"/>
                  </a:lnTo>
                  <a:lnTo>
                    <a:pt x="1033" y="6"/>
                  </a:lnTo>
                  <a:lnTo>
                    <a:pt x="941" y="0"/>
                  </a:lnTo>
                  <a:lnTo>
                    <a:pt x="825" y="12"/>
                  </a:lnTo>
                  <a:lnTo>
                    <a:pt x="710" y="42"/>
                  </a:lnTo>
                  <a:lnTo>
                    <a:pt x="597" y="91"/>
                  </a:lnTo>
                  <a:lnTo>
                    <a:pt x="490" y="158"/>
                  </a:lnTo>
                  <a:lnTo>
                    <a:pt x="389" y="236"/>
                  </a:lnTo>
                  <a:lnTo>
                    <a:pt x="296" y="330"/>
                  </a:lnTo>
                  <a:lnTo>
                    <a:pt x="214" y="437"/>
                  </a:lnTo>
                  <a:lnTo>
                    <a:pt x="141" y="549"/>
                  </a:lnTo>
                  <a:lnTo>
                    <a:pt x="82" y="673"/>
                  </a:lnTo>
                  <a:lnTo>
                    <a:pt x="40" y="801"/>
                  </a:lnTo>
                  <a:lnTo>
                    <a:pt x="12" y="931"/>
                  </a:lnTo>
                  <a:lnTo>
                    <a:pt x="0" y="1067"/>
                  </a:lnTo>
                  <a:lnTo>
                    <a:pt x="6" y="1168"/>
                  </a:lnTo>
                  <a:lnTo>
                    <a:pt x="23" y="1262"/>
                  </a:lnTo>
                  <a:lnTo>
                    <a:pt x="51" y="1346"/>
                  </a:lnTo>
                  <a:lnTo>
                    <a:pt x="88" y="1422"/>
                  </a:lnTo>
                  <a:lnTo>
                    <a:pt x="135" y="1489"/>
                  </a:lnTo>
                  <a:lnTo>
                    <a:pt x="189" y="1550"/>
                  </a:lnTo>
                  <a:lnTo>
                    <a:pt x="251" y="1598"/>
                  </a:lnTo>
                  <a:lnTo>
                    <a:pt x="318" y="1635"/>
                  </a:lnTo>
                  <a:lnTo>
                    <a:pt x="392" y="1662"/>
                  </a:lnTo>
                  <a:lnTo>
                    <a:pt x="470" y="1680"/>
                  </a:lnTo>
                  <a:lnTo>
                    <a:pt x="552" y="1686"/>
                  </a:lnTo>
                  <a:lnTo>
                    <a:pt x="611" y="1683"/>
                  </a:lnTo>
                  <a:lnTo>
                    <a:pt x="684" y="1671"/>
                  </a:lnTo>
                  <a:lnTo>
                    <a:pt x="763" y="1650"/>
                  </a:lnTo>
                  <a:lnTo>
                    <a:pt x="760" y="1704"/>
                  </a:lnTo>
                  <a:lnTo>
                    <a:pt x="758" y="1744"/>
                  </a:lnTo>
                  <a:lnTo>
                    <a:pt x="758" y="1771"/>
                  </a:lnTo>
                  <a:lnTo>
                    <a:pt x="755" y="1792"/>
                  </a:lnTo>
                  <a:lnTo>
                    <a:pt x="755" y="1853"/>
                  </a:lnTo>
                  <a:lnTo>
                    <a:pt x="758" y="1883"/>
                  </a:lnTo>
                  <a:lnTo>
                    <a:pt x="760" y="1917"/>
                  </a:lnTo>
                  <a:lnTo>
                    <a:pt x="766" y="1950"/>
                  </a:lnTo>
                  <a:lnTo>
                    <a:pt x="777" y="1983"/>
                  </a:lnTo>
                  <a:lnTo>
                    <a:pt x="794" y="2017"/>
                  </a:lnTo>
                  <a:lnTo>
                    <a:pt x="817" y="2044"/>
                  </a:lnTo>
                  <a:lnTo>
                    <a:pt x="848" y="2065"/>
                  </a:lnTo>
                  <a:lnTo>
                    <a:pt x="884" y="2080"/>
                  </a:lnTo>
                  <a:lnTo>
                    <a:pt x="935" y="2083"/>
                  </a:lnTo>
                  <a:lnTo>
                    <a:pt x="991" y="2077"/>
                  </a:lnTo>
                  <a:lnTo>
                    <a:pt x="1042" y="2056"/>
                  </a:lnTo>
                  <a:lnTo>
                    <a:pt x="1087" y="2026"/>
                  </a:lnTo>
                  <a:lnTo>
                    <a:pt x="1129" y="1986"/>
                  </a:lnTo>
                  <a:lnTo>
                    <a:pt x="1166" y="1944"/>
                  </a:lnTo>
                  <a:lnTo>
                    <a:pt x="1197" y="1895"/>
                  </a:lnTo>
                  <a:lnTo>
                    <a:pt x="1222" y="1844"/>
                  </a:lnTo>
                  <a:lnTo>
                    <a:pt x="1245" y="1795"/>
                  </a:lnTo>
                  <a:lnTo>
                    <a:pt x="1261" y="1747"/>
                  </a:lnTo>
                  <a:lnTo>
                    <a:pt x="1275" y="1704"/>
                  </a:lnTo>
                  <a:lnTo>
                    <a:pt x="1287" y="1671"/>
                  </a:lnTo>
                  <a:lnTo>
                    <a:pt x="1292" y="1647"/>
                  </a:lnTo>
                  <a:lnTo>
                    <a:pt x="1292" y="1629"/>
                  </a:lnTo>
                  <a:lnTo>
                    <a:pt x="1290" y="1622"/>
                  </a:lnTo>
                  <a:lnTo>
                    <a:pt x="1284" y="1616"/>
                  </a:lnTo>
                  <a:lnTo>
                    <a:pt x="1278" y="1613"/>
                  </a:lnTo>
                  <a:lnTo>
                    <a:pt x="1273" y="1613"/>
                  </a:lnTo>
                  <a:lnTo>
                    <a:pt x="1270" y="1610"/>
                  </a:lnTo>
                  <a:lnTo>
                    <a:pt x="1253" y="1616"/>
                  </a:lnTo>
                  <a:lnTo>
                    <a:pt x="1247" y="1629"/>
                  </a:lnTo>
                  <a:lnTo>
                    <a:pt x="1245" y="1638"/>
                  </a:lnTo>
                  <a:lnTo>
                    <a:pt x="1219" y="1701"/>
                  </a:lnTo>
                  <a:lnTo>
                    <a:pt x="1185" y="1753"/>
                  </a:lnTo>
                  <a:lnTo>
                    <a:pt x="1146" y="1792"/>
                  </a:lnTo>
                  <a:lnTo>
                    <a:pt x="1107" y="1823"/>
                  </a:lnTo>
                  <a:lnTo>
                    <a:pt x="1064" y="1844"/>
                  </a:lnTo>
                  <a:lnTo>
                    <a:pt x="1028" y="1856"/>
                  </a:lnTo>
                  <a:lnTo>
                    <a:pt x="991" y="1859"/>
                  </a:lnTo>
                  <a:lnTo>
                    <a:pt x="946" y="1853"/>
                  </a:lnTo>
                  <a:lnTo>
                    <a:pt x="912" y="1838"/>
                  </a:lnTo>
                  <a:lnTo>
                    <a:pt x="887" y="1807"/>
                  </a:lnTo>
                  <a:lnTo>
                    <a:pt x="867" y="1762"/>
                  </a:lnTo>
                  <a:lnTo>
                    <a:pt x="850" y="1698"/>
                  </a:lnTo>
                  <a:lnTo>
                    <a:pt x="839" y="1619"/>
                  </a:lnTo>
                  <a:close/>
                  <a:moveTo>
                    <a:pt x="431" y="1601"/>
                  </a:moveTo>
                  <a:lnTo>
                    <a:pt x="372" y="1571"/>
                  </a:lnTo>
                  <a:lnTo>
                    <a:pt x="324" y="1528"/>
                  </a:lnTo>
                  <a:lnTo>
                    <a:pt x="282" y="1480"/>
                  </a:lnTo>
                  <a:lnTo>
                    <a:pt x="248" y="1422"/>
                  </a:lnTo>
                  <a:lnTo>
                    <a:pt x="223" y="1359"/>
                  </a:lnTo>
                  <a:lnTo>
                    <a:pt x="206" y="1292"/>
                  </a:lnTo>
                  <a:lnTo>
                    <a:pt x="195" y="1216"/>
                  </a:lnTo>
                  <a:lnTo>
                    <a:pt x="192" y="1140"/>
                  </a:lnTo>
                  <a:lnTo>
                    <a:pt x="195" y="1073"/>
                  </a:lnTo>
                  <a:lnTo>
                    <a:pt x="203" y="992"/>
                  </a:lnTo>
                  <a:lnTo>
                    <a:pt x="217" y="904"/>
                  </a:lnTo>
                  <a:lnTo>
                    <a:pt x="240" y="804"/>
                  </a:lnTo>
                  <a:lnTo>
                    <a:pt x="271" y="703"/>
                  </a:lnTo>
                  <a:lnTo>
                    <a:pt x="307" y="600"/>
                  </a:lnTo>
                  <a:lnTo>
                    <a:pt x="355" y="497"/>
                  </a:lnTo>
                  <a:lnTo>
                    <a:pt x="411" y="400"/>
                  </a:lnTo>
                  <a:lnTo>
                    <a:pt x="482" y="306"/>
                  </a:lnTo>
                  <a:lnTo>
                    <a:pt x="555" y="230"/>
                  </a:lnTo>
                  <a:lnTo>
                    <a:pt x="631" y="167"/>
                  </a:lnTo>
                  <a:lnTo>
                    <a:pt x="707" y="118"/>
                  </a:lnTo>
                  <a:lnTo>
                    <a:pt x="783" y="85"/>
                  </a:lnTo>
                  <a:lnTo>
                    <a:pt x="856" y="64"/>
                  </a:lnTo>
                  <a:lnTo>
                    <a:pt x="926" y="57"/>
                  </a:lnTo>
                  <a:lnTo>
                    <a:pt x="997" y="64"/>
                  </a:lnTo>
                  <a:lnTo>
                    <a:pt x="1062" y="85"/>
                  </a:lnTo>
                  <a:lnTo>
                    <a:pt x="1118" y="115"/>
                  </a:lnTo>
                  <a:lnTo>
                    <a:pt x="1171" y="161"/>
                  </a:lnTo>
                  <a:lnTo>
                    <a:pt x="1214" y="215"/>
                  </a:lnTo>
                  <a:lnTo>
                    <a:pt x="1250" y="285"/>
                  </a:lnTo>
                  <a:lnTo>
                    <a:pt x="1278" y="361"/>
                  </a:lnTo>
                  <a:lnTo>
                    <a:pt x="1292" y="452"/>
                  </a:lnTo>
                  <a:lnTo>
                    <a:pt x="1301" y="549"/>
                  </a:lnTo>
                  <a:lnTo>
                    <a:pt x="1298" y="606"/>
                  </a:lnTo>
                  <a:lnTo>
                    <a:pt x="1292" y="676"/>
                  </a:lnTo>
                  <a:lnTo>
                    <a:pt x="1281" y="752"/>
                  </a:lnTo>
                  <a:lnTo>
                    <a:pt x="1264" y="834"/>
                  </a:lnTo>
                  <a:lnTo>
                    <a:pt x="1242" y="919"/>
                  </a:lnTo>
                  <a:lnTo>
                    <a:pt x="1216" y="1007"/>
                  </a:lnTo>
                  <a:lnTo>
                    <a:pt x="1183" y="1095"/>
                  </a:lnTo>
                  <a:lnTo>
                    <a:pt x="1140" y="1183"/>
                  </a:lnTo>
                  <a:lnTo>
                    <a:pt x="1095" y="1268"/>
                  </a:lnTo>
                  <a:lnTo>
                    <a:pt x="1039" y="1346"/>
                  </a:lnTo>
                  <a:lnTo>
                    <a:pt x="977" y="1419"/>
                  </a:lnTo>
                  <a:lnTo>
                    <a:pt x="907" y="1486"/>
                  </a:lnTo>
                  <a:lnTo>
                    <a:pt x="828" y="1541"/>
                  </a:lnTo>
                  <a:lnTo>
                    <a:pt x="825" y="1510"/>
                  </a:lnTo>
                  <a:lnTo>
                    <a:pt x="817" y="1477"/>
                  </a:lnTo>
                  <a:lnTo>
                    <a:pt x="808" y="1440"/>
                  </a:lnTo>
                  <a:lnTo>
                    <a:pt x="797" y="1404"/>
                  </a:lnTo>
                  <a:lnTo>
                    <a:pt x="780" y="1368"/>
                  </a:lnTo>
                  <a:lnTo>
                    <a:pt x="755" y="1337"/>
                  </a:lnTo>
                  <a:lnTo>
                    <a:pt x="724" y="1313"/>
                  </a:lnTo>
                  <a:lnTo>
                    <a:pt x="687" y="1298"/>
                  </a:lnTo>
                  <a:lnTo>
                    <a:pt x="639" y="1292"/>
                  </a:lnTo>
                  <a:lnTo>
                    <a:pt x="583" y="1301"/>
                  </a:lnTo>
                  <a:lnTo>
                    <a:pt x="532" y="1325"/>
                  </a:lnTo>
                  <a:lnTo>
                    <a:pt x="487" y="1365"/>
                  </a:lnTo>
                  <a:lnTo>
                    <a:pt x="451" y="1413"/>
                  </a:lnTo>
                  <a:lnTo>
                    <a:pt x="428" y="1468"/>
                  </a:lnTo>
                  <a:lnTo>
                    <a:pt x="420" y="1528"/>
                  </a:lnTo>
                  <a:lnTo>
                    <a:pt x="423" y="1559"/>
                  </a:lnTo>
                  <a:lnTo>
                    <a:pt x="425" y="1583"/>
                  </a:lnTo>
                  <a:lnTo>
                    <a:pt x="431" y="1595"/>
                  </a:lnTo>
                  <a:lnTo>
                    <a:pt x="431" y="1601"/>
                  </a:lnTo>
                  <a:close/>
                  <a:moveTo>
                    <a:pt x="566" y="1629"/>
                  </a:moveTo>
                  <a:lnTo>
                    <a:pt x="552" y="1629"/>
                  </a:lnTo>
                  <a:lnTo>
                    <a:pt x="532" y="1625"/>
                  </a:lnTo>
                  <a:lnTo>
                    <a:pt x="513" y="1619"/>
                  </a:lnTo>
                  <a:lnTo>
                    <a:pt x="496" y="1610"/>
                  </a:lnTo>
                  <a:lnTo>
                    <a:pt x="482" y="1592"/>
                  </a:lnTo>
                  <a:lnTo>
                    <a:pt x="470" y="1565"/>
                  </a:lnTo>
                  <a:lnTo>
                    <a:pt x="468" y="1528"/>
                  </a:lnTo>
                  <a:lnTo>
                    <a:pt x="473" y="1483"/>
                  </a:lnTo>
                  <a:lnTo>
                    <a:pt x="490" y="1437"/>
                  </a:lnTo>
                  <a:lnTo>
                    <a:pt x="518" y="1401"/>
                  </a:lnTo>
                  <a:lnTo>
                    <a:pt x="555" y="1371"/>
                  </a:lnTo>
                  <a:lnTo>
                    <a:pt x="594" y="1349"/>
                  </a:lnTo>
                  <a:lnTo>
                    <a:pt x="639" y="1343"/>
                  </a:lnTo>
                  <a:lnTo>
                    <a:pt x="682" y="1346"/>
                  </a:lnTo>
                  <a:lnTo>
                    <a:pt x="713" y="1362"/>
                  </a:lnTo>
                  <a:lnTo>
                    <a:pt x="738" y="1389"/>
                  </a:lnTo>
                  <a:lnTo>
                    <a:pt x="755" y="1425"/>
                  </a:lnTo>
                  <a:lnTo>
                    <a:pt x="766" y="1477"/>
                  </a:lnTo>
                  <a:lnTo>
                    <a:pt x="769" y="1541"/>
                  </a:lnTo>
                  <a:lnTo>
                    <a:pt x="769" y="1565"/>
                  </a:lnTo>
                  <a:lnTo>
                    <a:pt x="763" y="1577"/>
                  </a:lnTo>
                  <a:lnTo>
                    <a:pt x="755" y="1583"/>
                  </a:lnTo>
                  <a:lnTo>
                    <a:pt x="687" y="1607"/>
                  </a:lnTo>
                  <a:lnTo>
                    <a:pt x="628" y="1622"/>
                  </a:lnTo>
                  <a:lnTo>
                    <a:pt x="566" y="1629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23" name="Freeform 7"/>
            <p:cNvSpPr>
              <a:spLocks noEditPoints="1"/>
            </p:cNvSpPr>
            <p:nvPr/>
          </p:nvSpPr>
          <p:spPr bwMode="auto">
            <a:xfrm>
              <a:off x="2424" y="2135"/>
              <a:ext cx="1152" cy="1110"/>
            </a:xfrm>
            <a:custGeom>
              <a:avLst/>
              <a:gdLst/>
              <a:ahLst/>
              <a:cxnLst>
                <a:cxn ang="0">
                  <a:pos x="172" y="1007"/>
                </a:cxn>
                <a:cxn ang="0">
                  <a:pos x="150" y="1037"/>
                </a:cxn>
                <a:cxn ang="0">
                  <a:pos x="93" y="1050"/>
                </a:cxn>
                <a:cxn ang="0">
                  <a:pos x="26" y="1053"/>
                </a:cxn>
                <a:cxn ang="0">
                  <a:pos x="3" y="1065"/>
                </a:cxn>
                <a:cxn ang="0">
                  <a:pos x="0" y="1095"/>
                </a:cxn>
                <a:cxn ang="0">
                  <a:pos x="9" y="1107"/>
                </a:cxn>
                <a:cxn ang="0">
                  <a:pos x="23" y="1110"/>
                </a:cxn>
                <a:cxn ang="0">
                  <a:pos x="721" y="1101"/>
                </a:cxn>
                <a:cxn ang="0">
                  <a:pos x="882" y="1043"/>
                </a:cxn>
                <a:cxn ang="0">
                  <a:pos x="1000" y="943"/>
                </a:cxn>
                <a:cxn ang="0">
                  <a:pos x="1067" y="825"/>
                </a:cxn>
                <a:cxn ang="0">
                  <a:pos x="1070" y="713"/>
                </a:cxn>
                <a:cxn ang="0">
                  <a:pos x="1025" y="628"/>
                </a:cxn>
                <a:cxn ang="0">
                  <a:pos x="938" y="564"/>
                </a:cxn>
                <a:cxn ang="0">
                  <a:pos x="817" y="531"/>
                </a:cxn>
                <a:cxn ang="0">
                  <a:pos x="963" y="479"/>
                </a:cxn>
                <a:cxn ang="0">
                  <a:pos x="1079" y="397"/>
                </a:cxn>
                <a:cxn ang="0">
                  <a:pos x="1143" y="291"/>
                </a:cxn>
                <a:cxn ang="0">
                  <a:pos x="1146" y="179"/>
                </a:cxn>
                <a:cxn ang="0">
                  <a:pos x="1090" y="88"/>
                </a:cxn>
                <a:cxn ang="0">
                  <a:pos x="989" y="24"/>
                </a:cxn>
                <a:cxn ang="0">
                  <a:pos x="839" y="0"/>
                </a:cxn>
                <a:cxn ang="0">
                  <a:pos x="257" y="6"/>
                </a:cxn>
                <a:cxn ang="0">
                  <a:pos x="243" y="37"/>
                </a:cxn>
                <a:cxn ang="0">
                  <a:pos x="257" y="58"/>
                </a:cxn>
                <a:cxn ang="0">
                  <a:pos x="321" y="61"/>
                </a:cxn>
                <a:cxn ang="0">
                  <a:pos x="364" y="64"/>
                </a:cxn>
                <a:cxn ang="0">
                  <a:pos x="378" y="70"/>
                </a:cxn>
                <a:cxn ang="0">
                  <a:pos x="383" y="79"/>
                </a:cxn>
                <a:cxn ang="0">
                  <a:pos x="380" y="109"/>
                </a:cxn>
                <a:cxn ang="0">
                  <a:pos x="178" y="983"/>
                </a:cxn>
                <a:cxn ang="0">
                  <a:pos x="510" y="115"/>
                </a:cxn>
                <a:cxn ang="0">
                  <a:pos x="524" y="73"/>
                </a:cxn>
                <a:cxn ang="0">
                  <a:pos x="555" y="61"/>
                </a:cxn>
                <a:cxn ang="0">
                  <a:pos x="867" y="64"/>
                </a:cxn>
                <a:cxn ang="0">
                  <a:pos x="943" y="97"/>
                </a:cxn>
                <a:cxn ang="0">
                  <a:pos x="986" y="149"/>
                </a:cxn>
                <a:cxn ang="0">
                  <a:pos x="1003" y="206"/>
                </a:cxn>
                <a:cxn ang="0">
                  <a:pos x="1000" y="279"/>
                </a:cxn>
                <a:cxn ang="0">
                  <a:pos x="949" y="376"/>
                </a:cxn>
                <a:cxn ang="0">
                  <a:pos x="862" y="458"/>
                </a:cxn>
                <a:cxn ang="0">
                  <a:pos x="738" y="504"/>
                </a:cxn>
                <a:cxn ang="0">
                  <a:pos x="417" y="513"/>
                </a:cxn>
                <a:cxn ang="0">
                  <a:pos x="319" y="1053"/>
                </a:cxn>
                <a:cxn ang="0">
                  <a:pos x="299" y="1043"/>
                </a:cxn>
                <a:cxn ang="0">
                  <a:pos x="302" y="1013"/>
                </a:cxn>
                <a:cxn ang="0">
                  <a:pos x="409" y="555"/>
                </a:cxn>
                <a:cxn ang="0">
                  <a:pos x="783" y="561"/>
                </a:cxn>
                <a:cxn ang="0">
                  <a:pos x="865" y="604"/>
                </a:cxn>
                <a:cxn ang="0">
                  <a:pos x="910" y="670"/>
                </a:cxn>
                <a:cxn ang="0">
                  <a:pos x="924" y="752"/>
                </a:cxn>
                <a:cxn ang="0">
                  <a:pos x="890" y="883"/>
                </a:cxn>
                <a:cxn ang="0">
                  <a:pos x="797" y="983"/>
                </a:cxn>
                <a:cxn ang="0">
                  <a:pos x="665" y="1043"/>
                </a:cxn>
                <a:cxn ang="0">
                  <a:pos x="347" y="1053"/>
                </a:cxn>
              </a:cxnLst>
              <a:rect l="0" t="0" r="r" b="b"/>
              <a:pathLst>
                <a:path w="1152" h="1110">
                  <a:moveTo>
                    <a:pt x="178" y="983"/>
                  </a:moveTo>
                  <a:lnTo>
                    <a:pt x="172" y="1007"/>
                  </a:lnTo>
                  <a:lnTo>
                    <a:pt x="164" y="1025"/>
                  </a:lnTo>
                  <a:lnTo>
                    <a:pt x="150" y="1037"/>
                  </a:lnTo>
                  <a:lnTo>
                    <a:pt x="127" y="1047"/>
                  </a:lnTo>
                  <a:lnTo>
                    <a:pt x="93" y="1050"/>
                  </a:lnTo>
                  <a:lnTo>
                    <a:pt x="45" y="1053"/>
                  </a:lnTo>
                  <a:lnTo>
                    <a:pt x="26" y="1053"/>
                  </a:lnTo>
                  <a:lnTo>
                    <a:pt x="12" y="1056"/>
                  </a:lnTo>
                  <a:lnTo>
                    <a:pt x="3" y="1065"/>
                  </a:lnTo>
                  <a:lnTo>
                    <a:pt x="0" y="1086"/>
                  </a:lnTo>
                  <a:lnTo>
                    <a:pt x="0" y="1095"/>
                  </a:lnTo>
                  <a:lnTo>
                    <a:pt x="3" y="1101"/>
                  </a:lnTo>
                  <a:lnTo>
                    <a:pt x="9" y="1107"/>
                  </a:lnTo>
                  <a:lnTo>
                    <a:pt x="15" y="1107"/>
                  </a:lnTo>
                  <a:lnTo>
                    <a:pt x="23" y="1110"/>
                  </a:lnTo>
                  <a:lnTo>
                    <a:pt x="628" y="1110"/>
                  </a:lnTo>
                  <a:lnTo>
                    <a:pt x="721" y="1101"/>
                  </a:lnTo>
                  <a:lnTo>
                    <a:pt x="806" y="1080"/>
                  </a:lnTo>
                  <a:lnTo>
                    <a:pt x="882" y="1043"/>
                  </a:lnTo>
                  <a:lnTo>
                    <a:pt x="946" y="998"/>
                  </a:lnTo>
                  <a:lnTo>
                    <a:pt x="1000" y="943"/>
                  </a:lnTo>
                  <a:lnTo>
                    <a:pt x="1039" y="886"/>
                  </a:lnTo>
                  <a:lnTo>
                    <a:pt x="1067" y="825"/>
                  </a:lnTo>
                  <a:lnTo>
                    <a:pt x="1076" y="761"/>
                  </a:lnTo>
                  <a:lnTo>
                    <a:pt x="1070" y="713"/>
                  </a:lnTo>
                  <a:lnTo>
                    <a:pt x="1053" y="670"/>
                  </a:lnTo>
                  <a:lnTo>
                    <a:pt x="1025" y="628"/>
                  </a:lnTo>
                  <a:lnTo>
                    <a:pt x="986" y="595"/>
                  </a:lnTo>
                  <a:lnTo>
                    <a:pt x="938" y="564"/>
                  </a:lnTo>
                  <a:lnTo>
                    <a:pt x="882" y="543"/>
                  </a:lnTo>
                  <a:lnTo>
                    <a:pt x="817" y="531"/>
                  </a:lnTo>
                  <a:lnTo>
                    <a:pt x="893" y="510"/>
                  </a:lnTo>
                  <a:lnTo>
                    <a:pt x="963" y="479"/>
                  </a:lnTo>
                  <a:lnTo>
                    <a:pt x="1025" y="443"/>
                  </a:lnTo>
                  <a:lnTo>
                    <a:pt x="1079" y="397"/>
                  </a:lnTo>
                  <a:lnTo>
                    <a:pt x="1118" y="346"/>
                  </a:lnTo>
                  <a:lnTo>
                    <a:pt x="1143" y="291"/>
                  </a:lnTo>
                  <a:lnTo>
                    <a:pt x="1152" y="231"/>
                  </a:lnTo>
                  <a:lnTo>
                    <a:pt x="1146" y="179"/>
                  </a:lnTo>
                  <a:lnTo>
                    <a:pt x="1124" y="131"/>
                  </a:lnTo>
                  <a:lnTo>
                    <a:pt x="1090" y="88"/>
                  </a:lnTo>
                  <a:lnTo>
                    <a:pt x="1045" y="55"/>
                  </a:lnTo>
                  <a:lnTo>
                    <a:pt x="989" y="24"/>
                  </a:lnTo>
                  <a:lnTo>
                    <a:pt x="918" y="9"/>
                  </a:lnTo>
                  <a:lnTo>
                    <a:pt x="839" y="0"/>
                  </a:lnTo>
                  <a:lnTo>
                    <a:pt x="271" y="0"/>
                  </a:lnTo>
                  <a:lnTo>
                    <a:pt x="257" y="6"/>
                  </a:lnTo>
                  <a:lnTo>
                    <a:pt x="245" y="15"/>
                  </a:lnTo>
                  <a:lnTo>
                    <a:pt x="243" y="37"/>
                  </a:lnTo>
                  <a:lnTo>
                    <a:pt x="245" y="49"/>
                  </a:lnTo>
                  <a:lnTo>
                    <a:pt x="257" y="58"/>
                  </a:lnTo>
                  <a:lnTo>
                    <a:pt x="271" y="61"/>
                  </a:lnTo>
                  <a:lnTo>
                    <a:pt x="321" y="61"/>
                  </a:lnTo>
                  <a:lnTo>
                    <a:pt x="350" y="64"/>
                  </a:lnTo>
                  <a:lnTo>
                    <a:pt x="364" y="64"/>
                  </a:lnTo>
                  <a:lnTo>
                    <a:pt x="372" y="67"/>
                  </a:lnTo>
                  <a:lnTo>
                    <a:pt x="378" y="70"/>
                  </a:lnTo>
                  <a:lnTo>
                    <a:pt x="380" y="73"/>
                  </a:lnTo>
                  <a:lnTo>
                    <a:pt x="383" y="79"/>
                  </a:lnTo>
                  <a:lnTo>
                    <a:pt x="383" y="100"/>
                  </a:lnTo>
                  <a:lnTo>
                    <a:pt x="380" y="109"/>
                  </a:lnTo>
                  <a:lnTo>
                    <a:pt x="378" y="121"/>
                  </a:lnTo>
                  <a:lnTo>
                    <a:pt x="178" y="983"/>
                  </a:lnTo>
                  <a:close/>
                  <a:moveTo>
                    <a:pt x="417" y="513"/>
                  </a:moveTo>
                  <a:lnTo>
                    <a:pt x="510" y="115"/>
                  </a:lnTo>
                  <a:lnTo>
                    <a:pt x="516" y="91"/>
                  </a:lnTo>
                  <a:lnTo>
                    <a:pt x="524" y="73"/>
                  </a:lnTo>
                  <a:lnTo>
                    <a:pt x="535" y="64"/>
                  </a:lnTo>
                  <a:lnTo>
                    <a:pt x="555" y="61"/>
                  </a:lnTo>
                  <a:lnTo>
                    <a:pt x="817" y="61"/>
                  </a:lnTo>
                  <a:lnTo>
                    <a:pt x="867" y="64"/>
                  </a:lnTo>
                  <a:lnTo>
                    <a:pt x="910" y="79"/>
                  </a:lnTo>
                  <a:lnTo>
                    <a:pt x="943" y="97"/>
                  </a:lnTo>
                  <a:lnTo>
                    <a:pt x="969" y="121"/>
                  </a:lnTo>
                  <a:lnTo>
                    <a:pt x="986" y="149"/>
                  </a:lnTo>
                  <a:lnTo>
                    <a:pt x="997" y="179"/>
                  </a:lnTo>
                  <a:lnTo>
                    <a:pt x="1003" y="206"/>
                  </a:lnTo>
                  <a:lnTo>
                    <a:pt x="1005" y="231"/>
                  </a:lnTo>
                  <a:lnTo>
                    <a:pt x="1000" y="279"/>
                  </a:lnTo>
                  <a:lnTo>
                    <a:pt x="980" y="331"/>
                  </a:lnTo>
                  <a:lnTo>
                    <a:pt x="949" y="376"/>
                  </a:lnTo>
                  <a:lnTo>
                    <a:pt x="910" y="419"/>
                  </a:lnTo>
                  <a:lnTo>
                    <a:pt x="862" y="458"/>
                  </a:lnTo>
                  <a:lnTo>
                    <a:pt x="803" y="485"/>
                  </a:lnTo>
                  <a:lnTo>
                    <a:pt x="738" y="504"/>
                  </a:lnTo>
                  <a:lnTo>
                    <a:pt x="665" y="513"/>
                  </a:lnTo>
                  <a:lnTo>
                    <a:pt x="417" y="513"/>
                  </a:lnTo>
                  <a:close/>
                  <a:moveTo>
                    <a:pt x="347" y="1053"/>
                  </a:moveTo>
                  <a:lnTo>
                    <a:pt x="319" y="1053"/>
                  </a:lnTo>
                  <a:lnTo>
                    <a:pt x="304" y="1050"/>
                  </a:lnTo>
                  <a:lnTo>
                    <a:pt x="299" y="1043"/>
                  </a:lnTo>
                  <a:lnTo>
                    <a:pt x="299" y="1022"/>
                  </a:lnTo>
                  <a:lnTo>
                    <a:pt x="302" y="1013"/>
                  </a:lnTo>
                  <a:lnTo>
                    <a:pt x="304" y="1001"/>
                  </a:lnTo>
                  <a:lnTo>
                    <a:pt x="409" y="555"/>
                  </a:lnTo>
                  <a:lnTo>
                    <a:pt x="727" y="555"/>
                  </a:lnTo>
                  <a:lnTo>
                    <a:pt x="783" y="561"/>
                  </a:lnTo>
                  <a:lnTo>
                    <a:pt x="828" y="579"/>
                  </a:lnTo>
                  <a:lnTo>
                    <a:pt x="865" y="604"/>
                  </a:lnTo>
                  <a:lnTo>
                    <a:pt x="890" y="634"/>
                  </a:lnTo>
                  <a:lnTo>
                    <a:pt x="910" y="670"/>
                  </a:lnTo>
                  <a:lnTo>
                    <a:pt x="918" y="710"/>
                  </a:lnTo>
                  <a:lnTo>
                    <a:pt x="924" y="752"/>
                  </a:lnTo>
                  <a:lnTo>
                    <a:pt x="915" y="819"/>
                  </a:lnTo>
                  <a:lnTo>
                    <a:pt x="890" y="883"/>
                  </a:lnTo>
                  <a:lnTo>
                    <a:pt x="848" y="937"/>
                  </a:lnTo>
                  <a:lnTo>
                    <a:pt x="797" y="983"/>
                  </a:lnTo>
                  <a:lnTo>
                    <a:pt x="735" y="1019"/>
                  </a:lnTo>
                  <a:lnTo>
                    <a:pt x="665" y="1043"/>
                  </a:lnTo>
                  <a:lnTo>
                    <a:pt x="589" y="1053"/>
                  </a:lnTo>
                  <a:lnTo>
                    <a:pt x="347" y="1053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24" name="Freeform 8"/>
            <p:cNvSpPr>
              <a:spLocks noEditPoints="1"/>
            </p:cNvSpPr>
            <p:nvPr/>
          </p:nvSpPr>
          <p:spPr bwMode="auto">
            <a:xfrm>
              <a:off x="3914" y="1325"/>
              <a:ext cx="1309" cy="1584"/>
            </a:xfrm>
            <a:custGeom>
              <a:avLst/>
              <a:gdLst/>
              <a:ahLst/>
              <a:cxnLst>
                <a:cxn ang="0">
                  <a:pos x="943" y="1226"/>
                </a:cxn>
                <a:cxn ang="0">
                  <a:pos x="1182" y="1080"/>
                </a:cxn>
                <a:cxn ang="0">
                  <a:pos x="1300" y="871"/>
                </a:cxn>
                <a:cxn ang="0">
                  <a:pos x="1275" y="637"/>
                </a:cxn>
                <a:cxn ang="0">
                  <a:pos x="1111" y="446"/>
                </a:cxn>
                <a:cxn ang="0">
                  <a:pos x="844" y="328"/>
                </a:cxn>
                <a:cxn ang="0">
                  <a:pos x="740" y="131"/>
                </a:cxn>
                <a:cxn ang="0">
                  <a:pos x="788" y="85"/>
                </a:cxn>
                <a:cxn ang="0">
                  <a:pos x="943" y="70"/>
                </a:cxn>
                <a:cxn ang="0">
                  <a:pos x="965" y="3"/>
                </a:cxn>
                <a:cxn ang="0">
                  <a:pos x="461" y="6"/>
                </a:cxn>
                <a:cxn ang="0">
                  <a:pos x="284" y="0"/>
                </a:cxn>
                <a:cxn ang="0">
                  <a:pos x="422" y="73"/>
                </a:cxn>
                <a:cxn ang="0">
                  <a:pos x="534" y="97"/>
                </a:cxn>
                <a:cxn ang="0">
                  <a:pos x="557" y="155"/>
                </a:cxn>
                <a:cxn ang="0">
                  <a:pos x="453" y="331"/>
                </a:cxn>
                <a:cxn ang="0">
                  <a:pos x="191" y="449"/>
                </a:cxn>
                <a:cxn ang="0">
                  <a:pos x="31" y="640"/>
                </a:cxn>
                <a:cxn ang="0">
                  <a:pos x="8" y="871"/>
                </a:cxn>
                <a:cxn ang="0">
                  <a:pos x="126" y="1077"/>
                </a:cxn>
                <a:cxn ang="0">
                  <a:pos x="360" y="1223"/>
                </a:cxn>
                <a:cxn ang="0">
                  <a:pos x="560" y="1429"/>
                </a:cxn>
                <a:cxn ang="0">
                  <a:pos x="534" y="1487"/>
                </a:cxn>
                <a:cxn ang="0">
                  <a:pos x="422" y="1511"/>
                </a:cxn>
                <a:cxn ang="0">
                  <a:pos x="332" y="1581"/>
                </a:cxn>
                <a:cxn ang="0">
                  <a:pos x="965" y="1581"/>
                </a:cxn>
                <a:cxn ang="0">
                  <a:pos x="875" y="1511"/>
                </a:cxn>
                <a:cxn ang="0">
                  <a:pos x="762" y="1487"/>
                </a:cxn>
                <a:cxn ang="0">
                  <a:pos x="737" y="1429"/>
                </a:cxn>
                <a:cxn ang="0">
                  <a:pos x="560" y="1217"/>
                </a:cxn>
                <a:cxn ang="0">
                  <a:pos x="363" y="1144"/>
                </a:cxn>
                <a:cxn ang="0">
                  <a:pos x="259" y="1019"/>
                </a:cxn>
                <a:cxn ang="0">
                  <a:pos x="219" y="880"/>
                </a:cxn>
                <a:cxn ang="0">
                  <a:pos x="214" y="759"/>
                </a:cxn>
                <a:cxn ang="0">
                  <a:pos x="230" y="637"/>
                </a:cxn>
                <a:cxn ang="0">
                  <a:pos x="292" y="510"/>
                </a:cxn>
                <a:cxn ang="0">
                  <a:pos x="422" y="407"/>
                </a:cxn>
                <a:cxn ang="0">
                  <a:pos x="560" y="1217"/>
                </a:cxn>
                <a:cxn ang="0">
                  <a:pos x="878" y="401"/>
                </a:cxn>
                <a:cxn ang="0">
                  <a:pos x="1013" y="504"/>
                </a:cxn>
                <a:cxn ang="0">
                  <a:pos x="1078" y="643"/>
                </a:cxn>
                <a:cxn ang="0">
                  <a:pos x="1095" y="792"/>
                </a:cxn>
                <a:cxn ang="0">
                  <a:pos x="1083" y="910"/>
                </a:cxn>
                <a:cxn ang="0">
                  <a:pos x="1038" y="1041"/>
                </a:cxn>
                <a:cxn ang="0">
                  <a:pos x="931" y="1156"/>
                </a:cxn>
                <a:cxn ang="0">
                  <a:pos x="737" y="1220"/>
                </a:cxn>
              </a:cxnLst>
              <a:rect l="0" t="0" r="r" b="b"/>
              <a:pathLst>
                <a:path w="1309" h="1584">
                  <a:moveTo>
                    <a:pt x="737" y="1271"/>
                  </a:moveTo>
                  <a:lnTo>
                    <a:pt x="844" y="1256"/>
                  </a:lnTo>
                  <a:lnTo>
                    <a:pt x="943" y="1226"/>
                  </a:lnTo>
                  <a:lnTo>
                    <a:pt x="1033" y="1186"/>
                  </a:lnTo>
                  <a:lnTo>
                    <a:pt x="1114" y="1138"/>
                  </a:lnTo>
                  <a:lnTo>
                    <a:pt x="1182" y="1080"/>
                  </a:lnTo>
                  <a:lnTo>
                    <a:pt x="1235" y="1013"/>
                  </a:lnTo>
                  <a:lnTo>
                    <a:pt x="1275" y="944"/>
                  </a:lnTo>
                  <a:lnTo>
                    <a:pt x="1300" y="871"/>
                  </a:lnTo>
                  <a:lnTo>
                    <a:pt x="1309" y="792"/>
                  </a:lnTo>
                  <a:lnTo>
                    <a:pt x="1300" y="713"/>
                  </a:lnTo>
                  <a:lnTo>
                    <a:pt x="1275" y="637"/>
                  </a:lnTo>
                  <a:lnTo>
                    <a:pt x="1233" y="568"/>
                  </a:lnTo>
                  <a:lnTo>
                    <a:pt x="1179" y="504"/>
                  </a:lnTo>
                  <a:lnTo>
                    <a:pt x="1111" y="446"/>
                  </a:lnTo>
                  <a:lnTo>
                    <a:pt x="1030" y="395"/>
                  </a:lnTo>
                  <a:lnTo>
                    <a:pt x="943" y="358"/>
                  </a:lnTo>
                  <a:lnTo>
                    <a:pt x="844" y="328"/>
                  </a:lnTo>
                  <a:lnTo>
                    <a:pt x="737" y="313"/>
                  </a:lnTo>
                  <a:lnTo>
                    <a:pt x="737" y="155"/>
                  </a:lnTo>
                  <a:lnTo>
                    <a:pt x="740" y="131"/>
                  </a:lnTo>
                  <a:lnTo>
                    <a:pt x="748" y="113"/>
                  </a:lnTo>
                  <a:lnTo>
                    <a:pt x="762" y="97"/>
                  </a:lnTo>
                  <a:lnTo>
                    <a:pt x="788" y="85"/>
                  </a:lnTo>
                  <a:lnTo>
                    <a:pt x="824" y="79"/>
                  </a:lnTo>
                  <a:lnTo>
                    <a:pt x="875" y="73"/>
                  </a:lnTo>
                  <a:lnTo>
                    <a:pt x="943" y="70"/>
                  </a:lnTo>
                  <a:lnTo>
                    <a:pt x="1013" y="70"/>
                  </a:lnTo>
                  <a:lnTo>
                    <a:pt x="1013" y="0"/>
                  </a:lnTo>
                  <a:lnTo>
                    <a:pt x="965" y="3"/>
                  </a:lnTo>
                  <a:lnTo>
                    <a:pt x="903" y="3"/>
                  </a:lnTo>
                  <a:lnTo>
                    <a:pt x="836" y="6"/>
                  </a:lnTo>
                  <a:lnTo>
                    <a:pt x="461" y="6"/>
                  </a:lnTo>
                  <a:lnTo>
                    <a:pt x="394" y="3"/>
                  </a:lnTo>
                  <a:lnTo>
                    <a:pt x="332" y="3"/>
                  </a:lnTo>
                  <a:lnTo>
                    <a:pt x="284" y="0"/>
                  </a:lnTo>
                  <a:lnTo>
                    <a:pt x="284" y="70"/>
                  </a:lnTo>
                  <a:lnTo>
                    <a:pt x="354" y="70"/>
                  </a:lnTo>
                  <a:lnTo>
                    <a:pt x="422" y="73"/>
                  </a:lnTo>
                  <a:lnTo>
                    <a:pt x="472" y="76"/>
                  </a:lnTo>
                  <a:lnTo>
                    <a:pt x="509" y="85"/>
                  </a:lnTo>
                  <a:lnTo>
                    <a:pt x="534" y="97"/>
                  </a:lnTo>
                  <a:lnTo>
                    <a:pt x="549" y="113"/>
                  </a:lnTo>
                  <a:lnTo>
                    <a:pt x="554" y="131"/>
                  </a:lnTo>
                  <a:lnTo>
                    <a:pt x="557" y="155"/>
                  </a:lnTo>
                  <a:lnTo>
                    <a:pt x="560" y="182"/>
                  </a:lnTo>
                  <a:lnTo>
                    <a:pt x="560" y="313"/>
                  </a:lnTo>
                  <a:lnTo>
                    <a:pt x="453" y="331"/>
                  </a:lnTo>
                  <a:lnTo>
                    <a:pt x="357" y="361"/>
                  </a:lnTo>
                  <a:lnTo>
                    <a:pt x="267" y="401"/>
                  </a:lnTo>
                  <a:lnTo>
                    <a:pt x="191" y="449"/>
                  </a:lnTo>
                  <a:lnTo>
                    <a:pt x="123" y="507"/>
                  </a:lnTo>
                  <a:lnTo>
                    <a:pt x="70" y="574"/>
                  </a:lnTo>
                  <a:lnTo>
                    <a:pt x="31" y="640"/>
                  </a:lnTo>
                  <a:lnTo>
                    <a:pt x="8" y="716"/>
                  </a:lnTo>
                  <a:lnTo>
                    <a:pt x="0" y="792"/>
                  </a:lnTo>
                  <a:lnTo>
                    <a:pt x="8" y="871"/>
                  </a:lnTo>
                  <a:lnTo>
                    <a:pt x="33" y="944"/>
                  </a:lnTo>
                  <a:lnTo>
                    <a:pt x="73" y="1013"/>
                  </a:lnTo>
                  <a:lnTo>
                    <a:pt x="126" y="1077"/>
                  </a:lnTo>
                  <a:lnTo>
                    <a:pt x="194" y="1135"/>
                  </a:lnTo>
                  <a:lnTo>
                    <a:pt x="270" y="1183"/>
                  </a:lnTo>
                  <a:lnTo>
                    <a:pt x="360" y="1223"/>
                  </a:lnTo>
                  <a:lnTo>
                    <a:pt x="456" y="1253"/>
                  </a:lnTo>
                  <a:lnTo>
                    <a:pt x="560" y="1271"/>
                  </a:lnTo>
                  <a:lnTo>
                    <a:pt x="560" y="1429"/>
                  </a:lnTo>
                  <a:lnTo>
                    <a:pt x="557" y="1450"/>
                  </a:lnTo>
                  <a:lnTo>
                    <a:pt x="549" y="1471"/>
                  </a:lnTo>
                  <a:lnTo>
                    <a:pt x="534" y="1487"/>
                  </a:lnTo>
                  <a:lnTo>
                    <a:pt x="509" y="1499"/>
                  </a:lnTo>
                  <a:lnTo>
                    <a:pt x="472" y="1505"/>
                  </a:lnTo>
                  <a:lnTo>
                    <a:pt x="422" y="1511"/>
                  </a:lnTo>
                  <a:lnTo>
                    <a:pt x="284" y="1511"/>
                  </a:lnTo>
                  <a:lnTo>
                    <a:pt x="284" y="1584"/>
                  </a:lnTo>
                  <a:lnTo>
                    <a:pt x="332" y="1581"/>
                  </a:lnTo>
                  <a:lnTo>
                    <a:pt x="394" y="1578"/>
                  </a:lnTo>
                  <a:lnTo>
                    <a:pt x="903" y="1578"/>
                  </a:lnTo>
                  <a:lnTo>
                    <a:pt x="965" y="1581"/>
                  </a:lnTo>
                  <a:lnTo>
                    <a:pt x="1013" y="1584"/>
                  </a:lnTo>
                  <a:lnTo>
                    <a:pt x="1013" y="1511"/>
                  </a:lnTo>
                  <a:lnTo>
                    <a:pt x="875" y="1511"/>
                  </a:lnTo>
                  <a:lnTo>
                    <a:pt x="824" y="1505"/>
                  </a:lnTo>
                  <a:lnTo>
                    <a:pt x="788" y="1499"/>
                  </a:lnTo>
                  <a:lnTo>
                    <a:pt x="762" y="1487"/>
                  </a:lnTo>
                  <a:lnTo>
                    <a:pt x="748" y="1471"/>
                  </a:lnTo>
                  <a:lnTo>
                    <a:pt x="740" y="1453"/>
                  </a:lnTo>
                  <a:lnTo>
                    <a:pt x="737" y="1429"/>
                  </a:lnTo>
                  <a:lnTo>
                    <a:pt x="737" y="1402"/>
                  </a:lnTo>
                  <a:lnTo>
                    <a:pt x="737" y="1271"/>
                  </a:lnTo>
                  <a:close/>
                  <a:moveTo>
                    <a:pt x="560" y="1217"/>
                  </a:moveTo>
                  <a:lnTo>
                    <a:pt x="484" y="1201"/>
                  </a:lnTo>
                  <a:lnTo>
                    <a:pt x="419" y="1174"/>
                  </a:lnTo>
                  <a:lnTo>
                    <a:pt x="363" y="1144"/>
                  </a:lnTo>
                  <a:lnTo>
                    <a:pt x="320" y="1107"/>
                  </a:lnTo>
                  <a:lnTo>
                    <a:pt x="287" y="1065"/>
                  </a:lnTo>
                  <a:lnTo>
                    <a:pt x="259" y="1019"/>
                  </a:lnTo>
                  <a:lnTo>
                    <a:pt x="242" y="974"/>
                  </a:lnTo>
                  <a:lnTo>
                    <a:pt x="228" y="925"/>
                  </a:lnTo>
                  <a:lnTo>
                    <a:pt x="219" y="880"/>
                  </a:lnTo>
                  <a:lnTo>
                    <a:pt x="216" y="834"/>
                  </a:lnTo>
                  <a:lnTo>
                    <a:pt x="214" y="792"/>
                  </a:lnTo>
                  <a:lnTo>
                    <a:pt x="214" y="759"/>
                  </a:lnTo>
                  <a:lnTo>
                    <a:pt x="216" y="722"/>
                  </a:lnTo>
                  <a:lnTo>
                    <a:pt x="222" y="683"/>
                  </a:lnTo>
                  <a:lnTo>
                    <a:pt x="230" y="637"/>
                  </a:lnTo>
                  <a:lnTo>
                    <a:pt x="244" y="595"/>
                  </a:lnTo>
                  <a:lnTo>
                    <a:pt x="264" y="552"/>
                  </a:lnTo>
                  <a:lnTo>
                    <a:pt x="292" y="510"/>
                  </a:lnTo>
                  <a:lnTo>
                    <a:pt x="326" y="470"/>
                  </a:lnTo>
                  <a:lnTo>
                    <a:pt x="368" y="434"/>
                  </a:lnTo>
                  <a:lnTo>
                    <a:pt x="422" y="407"/>
                  </a:lnTo>
                  <a:lnTo>
                    <a:pt x="484" y="383"/>
                  </a:lnTo>
                  <a:lnTo>
                    <a:pt x="560" y="367"/>
                  </a:lnTo>
                  <a:lnTo>
                    <a:pt x="560" y="1217"/>
                  </a:lnTo>
                  <a:close/>
                  <a:moveTo>
                    <a:pt x="737" y="364"/>
                  </a:moveTo>
                  <a:lnTo>
                    <a:pt x="813" y="380"/>
                  </a:lnTo>
                  <a:lnTo>
                    <a:pt x="878" y="401"/>
                  </a:lnTo>
                  <a:lnTo>
                    <a:pt x="931" y="428"/>
                  </a:lnTo>
                  <a:lnTo>
                    <a:pt x="976" y="464"/>
                  </a:lnTo>
                  <a:lnTo>
                    <a:pt x="1013" y="504"/>
                  </a:lnTo>
                  <a:lnTo>
                    <a:pt x="1041" y="546"/>
                  </a:lnTo>
                  <a:lnTo>
                    <a:pt x="1061" y="595"/>
                  </a:lnTo>
                  <a:lnTo>
                    <a:pt x="1078" y="643"/>
                  </a:lnTo>
                  <a:lnTo>
                    <a:pt x="1086" y="692"/>
                  </a:lnTo>
                  <a:lnTo>
                    <a:pt x="1092" y="740"/>
                  </a:lnTo>
                  <a:lnTo>
                    <a:pt x="1095" y="792"/>
                  </a:lnTo>
                  <a:lnTo>
                    <a:pt x="1095" y="828"/>
                  </a:lnTo>
                  <a:lnTo>
                    <a:pt x="1092" y="868"/>
                  </a:lnTo>
                  <a:lnTo>
                    <a:pt x="1083" y="910"/>
                  </a:lnTo>
                  <a:lnTo>
                    <a:pt x="1075" y="956"/>
                  </a:lnTo>
                  <a:lnTo>
                    <a:pt x="1058" y="998"/>
                  </a:lnTo>
                  <a:lnTo>
                    <a:pt x="1038" y="1041"/>
                  </a:lnTo>
                  <a:lnTo>
                    <a:pt x="1010" y="1083"/>
                  </a:lnTo>
                  <a:lnTo>
                    <a:pt x="974" y="1120"/>
                  </a:lnTo>
                  <a:lnTo>
                    <a:pt x="931" y="1156"/>
                  </a:lnTo>
                  <a:lnTo>
                    <a:pt x="878" y="1183"/>
                  </a:lnTo>
                  <a:lnTo>
                    <a:pt x="813" y="1204"/>
                  </a:lnTo>
                  <a:lnTo>
                    <a:pt x="737" y="1220"/>
                  </a:lnTo>
                  <a:lnTo>
                    <a:pt x="737" y="364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25" name="Freeform 9"/>
            <p:cNvSpPr>
              <a:spLocks noEditPoints="1"/>
            </p:cNvSpPr>
            <p:nvPr/>
          </p:nvSpPr>
          <p:spPr bwMode="auto">
            <a:xfrm>
              <a:off x="6064" y="2056"/>
              <a:ext cx="1430" cy="543"/>
            </a:xfrm>
            <a:custGeom>
              <a:avLst/>
              <a:gdLst/>
              <a:ahLst/>
              <a:cxnLst>
                <a:cxn ang="0">
                  <a:pos x="1357" y="94"/>
                </a:cxn>
                <a:cxn ang="0">
                  <a:pos x="1377" y="94"/>
                </a:cxn>
                <a:cxn ang="0">
                  <a:pos x="1396" y="91"/>
                </a:cxn>
                <a:cxn ang="0">
                  <a:pos x="1413" y="85"/>
                </a:cxn>
                <a:cxn ang="0">
                  <a:pos x="1427" y="70"/>
                </a:cxn>
                <a:cxn ang="0">
                  <a:pos x="1430" y="49"/>
                </a:cxn>
                <a:cxn ang="0">
                  <a:pos x="1427" y="25"/>
                </a:cxn>
                <a:cxn ang="0">
                  <a:pos x="1413" y="12"/>
                </a:cxn>
                <a:cxn ang="0">
                  <a:pos x="1399" y="3"/>
                </a:cxn>
                <a:cxn ang="0">
                  <a:pos x="1380" y="3"/>
                </a:cxn>
                <a:cxn ang="0">
                  <a:pos x="1360" y="0"/>
                </a:cxn>
                <a:cxn ang="0">
                  <a:pos x="51" y="0"/>
                </a:cxn>
                <a:cxn ang="0">
                  <a:pos x="34" y="3"/>
                </a:cxn>
                <a:cxn ang="0">
                  <a:pos x="17" y="12"/>
                </a:cxn>
                <a:cxn ang="0">
                  <a:pos x="3" y="25"/>
                </a:cxn>
                <a:cxn ang="0">
                  <a:pos x="0" y="49"/>
                </a:cxn>
                <a:cxn ang="0">
                  <a:pos x="6" y="70"/>
                </a:cxn>
                <a:cxn ang="0">
                  <a:pos x="17" y="85"/>
                </a:cxn>
                <a:cxn ang="0">
                  <a:pos x="34" y="91"/>
                </a:cxn>
                <a:cxn ang="0">
                  <a:pos x="54" y="94"/>
                </a:cxn>
                <a:cxn ang="0">
                  <a:pos x="73" y="94"/>
                </a:cxn>
                <a:cxn ang="0">
                  <a:pos x="1357" y="94"/>
                </a:cxn>
                <a:cxn ang="0">
                  <a:pos x="1360" y="543"/>
                </a:cxn>
                <a:cxn ang="0">
                  <a:pos x="1380" y="543"/>
                </a:cxn>
                <a:cxn ang="0">
                  <a:pos x="1399" y="540"/>
                </a:cxn>
                <a:cxn ang="0">
                  <a:pos x="1413" y="534"/>
                </a:cxn>
                <a:cxn ang="0">
                  <a:pos x="1427" y="519"/>
                </a:cxn>
                <a:cxn ang="0">
                  <a:pos x="1430" y="498"/>
                </a:cxn>
                <a:cxn ang="0">
                  <a:pos x="1427" y="476"/>
                </a:cxn>
                <a:cxn ang="0">
                  <a:pos x="1413" y="461"/>
                </a:cxn>
                <a:cxn ang="0">
                  <a:pos x="1396" y="455"/>
                </a:cxn>
                <a:cxn ang="0">
                  <a:pos x="1377" y="452"/>
                </a:cxn>
                <a:cxn ang="0">
                  <a:pos x="54" y="452"/>
                </a:cxn>
                <a:cxn ang="0">
                  <a:pos x="34" y="455"/>
                </a:cxn>
                <a:cxn ang="0">
                  <a:pos x="17" y="461"/>
                </a:cxn>
                <a:cxn ang="0">
                  <a:pos x="3" y="476"/>
                </a:cxn>
                <a:cxn ang="0">
                  <a:pos x="0" y="498"/>
                </a:cxn>
                <a:cxn ang="0">
                  <a:pos x="6" y="519"/>
                </a:cxn>
                <a:cxn ang="0">
                  <a:pos x="17" y="534"/>
                </a:cxn>
                <a:cxn ang="0">
                  <a:pos x="34" y="540"/>
                </a:cxn>
                <a:cxn ang="0">
                  <a:pos x="51" y="543"/>
                </a:cxn>
                <a:cxn ang="0">
                  <a:pos x="71" y="543"/>
                </a:cxn>
                <a:cxn ang="0">
                  <a:pos x="1360" y="543"/>
                </a:cxn>
              </a:cxnLst>
              <a:rect l="0" t="0" r="r" b="b"/>
              <a:pathLst>
                <a:path w="1430" h="543">
                  <a:moveTo>
                    <a:pt x="1357" y="94"/>
                  </a:moveTo>
                  <a:lnTo>
                    <a:pt x="1377" y="94"/>
                  </a:lnTo>
                  <a:lnTo>
                    <a:pt x="1396" y="91"/>
                  </a:lnTo>
                  <a:lnTo>
                    <a:pt x="1413" y="85"/>
                  </a:lnTo>
                  <a:lnTo>
                    <a:pt x="1427" y="70"/>
                  </a:lnTo>
                  <a:lnTo>
                    <a:pt x="1430" y="49"/>
                  </a:lnTo>
                  <a:lnTo>
                    <a:pt x="1427" y="25"/>
                  </a:lnTo>
                  <a:lnTo>
                    <a:pt x="1413" y="12"/>
                  </a:lnTo>
                  <a:lnTo>
                    <a:pt x="1399" y="3"/>
                  </a:lnTo>
                  <a:lnTo>
                    <a:pt x="1380" y="3"/>
                  </a:lnTo>
                  <a:lnTo>
                    <a:pt x="1360" y="0"/>
                  </a:lnTo>
                  <a:lnTo>
                    <a:pt x="51" y="0"/>
                  </a:lnTo>
                  <a:lnTo>
                    <a:pt x="34" y="3"/>
                  </a:lnTo>
                  <a:lnTo>
                    <a:pt x="17" y="12"/>
                  </a:lnTo>
                  <a:lnTo>
                    <a:pt x="3" y="25"/>
                  </a:lnTo>
                  <a:lnTo>
                    <a:pt x="0" y="49"/>
                  </a:lnTo>
                  <a:lnTo>
                    <a:pt x="6" y="70"/>
                  </a:lnTo>
                  <a:lnTo>
                    <a:pt x="17" y="85"/>
                  </a:lnTo>
                  <a:lnTo>
                    <a:pt x="34" y="91"/>
                  </a:lnTo>
                  <a:lnTo>
                    <a:pt x="54" y="94"/>
                  </a:lnTo>
                  <a:lnTo>
                    <a:pt x="73" y="94"/>
                  </a:lnTo>
                  <a:lnTo>
                    <a:pt x="1357" y="94"/>
                  </a:lnTo>
                  <a:close/>
                  <a:moveTo>
                    <a:pt x="1360" y="543"/>
                  </a:moveTo>
                  <a:lnTo>
                    <a:pt x="1380" y="543"/>
                  </a:lnTo>
                  <a:lnTo>
                    <a:pt x="1399" y="540"/>
                  </a:lnTo>
                  <a:lnTo>
                    <a:pt x="1413" y="534"/>
                  </a:lnTo>
                  <a:lnTo>
                    <a:pt x="1427" y="519"/>
                  </a:lnTo>
                  <a:lnTo>
                    <a:pt x="1430" y="498"/>
                  </a:lnTo>
                  <a:lnTo>
                    <a:pt x="1427" y="476"/>
                  </a:lnTo>
                  <a:lnTo>
                    <a:pt x="1413" y="461"/>
                  </a:lnTo>
                  <a:lnTo>
                    <a:pt x="1396" y="455"/>
                  </a:lnTo>
                  <a:lnTo>
                    <a:pt x="1377" y="452"/>
                  </a:lnTo>
                  <a:lnTo>
                    <a:pt x="54" y="452"/>
                  </a:lnTo>
                  <a:lnTo>
                    <a:pt x="34" y="455"/>
                  </a:lnTo>
                  <a:lnTo>
                    <a:pt x="17" y="461"/>
                  </a:lnTo>
                  <a:lnTo>
                    <a:pt x="3" y="476"/>
                  </a:lnTo>
                  <a:lnTo>
                    <a:pt x="0" y="498"/>
                  </a:lnTo>
                  <a:lnTo>
                    <a:pt x="6" y="519"/>
                  </a:lnTo>
                  <a:lnTo>
                    <a:pt x="17" y="534"/>
                  </a:lnTo>
                  <a:lnTo>
                    <a:pt x="34" y="540"/>
                  </a:lnTo>
                  <a:lnTo>
                    <a:pt x="51" y="543"/>
                  </a:lnTo>
                  <a:lnTo>
                    <a:pt x="71" y="543"/>
                  </a:lnTo>
                  <a:lnTo>
                    <a:pt x="1360" y="543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26" name="Freeform 10"/>
            <p:cNvSpPr>
              <a:spLocks noEditPoints="1"/>
            </p:cNvSpPr>
            <p:nvPr/>
          </p:nvSpPr>
          <p:spPr bwMode="auto">
            <a:xfrm>
              <a:off x="8299" y="1365"/>
              <a:ext cx="907" cy="1595"/>
            </a:xfrm>
            <a:custGeom>
              <a:avLst/>
              <a:gdLst/>
              <a:ahLst/>
              <a:cxnLst>
                <a:cxn ang="0">
                  <a:pos x="904" y="691"/>
                </a:cxn>
                <a:cxn ang="0">
                  <a:pos x="881" y="470"/>
                </a:cxn>
                <a:cxn ang="0">
                  <a:pos x="819" y="258"/>
                </a:cxn>
                <a:cxn ang="0">
                  <a:pos x="743" y="136"/>
                </a:cxn>
                <a:cxn ang="0">
                  <a:pos x="656" y="57"/>
                </a:cxn>
                <a:cxn ang="0">
                  <a:pos x="566" y="18"/>
                </a:cxn>
                <a:cxn ang="0">
                  <a:pos x="487" y="0"/>
                </a:cxn>
                <a:cxn ang="0">
                  <a:pos x="403" y="3"/>
                </a:cxn>
                <a:cxn ang="0">
                  <a:pos x="302" y="30"/>
                </a:cxn>
                <a:cxn ang="0">
                  <a:pos x="203" y="94"/>
                </a:cxn>
                <a:cxn ang="0">
                  <a:pos x="116" y="200"/>
                </a:cxn>
                <a:cxn ang="0">
                  <a:pos x="45" y="373"/>
                </a:cxn>
                <a:cxn ang="0">
                  <a:pos x="9" y="582"/>
                </a:cxn>
                <a:cxn ang="0">
                  <a:pos x="0" y="891"/>
                </a:cxn>
                <a:cxn ang="0">
                  <a:pos x="14" y="1080"/>
                </a:cxn>
                <a:cxn ang="0">
                  <a:pos x="59" y="1271"/>
                </a:cxn>
                <a:cxn ang="0">
                  <a:pos x="133" y="1425"/>
                </a:cxn>
                <a:cxn ang="0">
                  <a:pos x="223" y="1516"/>
                </a:cxn>
                <a:cxn ang="0">
                  <a:pos x="318" y="1571"/>
                </a:cxn>
                <a:cxn ang="0">
                  <a:pos x="411" y="1592"/>
                </a:cxn>
                <a:cxn ang="0">
                  <a:pos x="496" y="1592"/>
                </a:cxn>
                <a:cxn ang="0">
                  <a:pos x="597" y="1568"/>
                </a:cxn>
                <a:cxn ang="0">
                  <a:pos x="696" y="1507"/>
                </a:cxn>
                <a:cxn ang="0">
                  <a:pos x="789" y="1401"/>
                </a:cxn>
                <a:cxn ang="0">
                  <a:pos x="862" y="1228"/>
                </a:cxn>
                <a:cxn ang="0">
                  <a:pos x="898" y="1019"/>
                </a:cxn>
                <a:cxn ang="0">
                  <a:pos x="907" y="801"/>
                </a:cxn>
                <a:cxn ang="0">
                  <a:pos x="423" y="1541"/>
                </a:cxn>
                <a:cxn ang="0">
                  <a:pos x="358" y="1519"/>
                </a:cxn>
                <a:cxn ang="0">
                  <a:pos x="293" y="1471"/>
                </a:cxn>
                <a:cxn ang="0">
                  <a:pos x="240" y="1389"/>
                </a:cxn>
                <a:cxn ang="0">
                  <a:pos x="203" y="1262"/>
                </a:cxn>
                <a:cxn ang="0">
                  <a:pos x="186" y="1104"/>
                </a:cxn>
                <a:cxn ang="0">
                  <a:pos x="180" y="931"/>
                </a:cxn>
                <a:cxn ang="0">
                  <a:pos x="178" y="661"/>
                </a:cxn>
                <a:cxn ang="0">
                  <a:pos x="186" y="446"/>
                </a:cxn>
                <a:cxn ang="0">
                  <a:pos x="211" y="270"/>
                </a:cxn>
                <a:cxn ang="0">
                  <a:pos x="259" y="161"/>
                </a:cxn>
                <a:cxn ang="0">
                  <a:pos x="318" y="94"/>
                </a:cxn>
                <a:cxn ang="0">
                  <a:pos x="380" y="64"/>
                </a:cxn>
                <a:cxn ang="0">
                  <a:pos x="434" y="51"/>
                </a:cxn>
                <a:cxn ang="0">
                  <a:pos x="507" y="57"/>
                </a:cxn>
                <a:cxn ang="0">
                  <a:pos x="575" y="88"/>
                </a:cxn>
                <a:cxn ang="0">
                  <a:pos x="637" y="148"/>
                </a:cxn>
                <a:cxn ang="0">
                  <a:pos x="690" y="252"/>
                </a:cxn>
                <a:cxn ang="0">
                  <a:pos x="718" y="403"/>
                </a:cxn>
                <a:cxn ang="0">
                  <a:pos x="727" y="588"/>
                </a:cxn>
                <a:cxn ang="0">
                  <a:pos x="721" y="1101"/>
                </a:cxn>
                <a:cxn ang="0">
                  <a:pos x="687" y="1328"/>
                </a:cxn>
                <a:cxn ang="0">
                  <a:pos x="637" y="1440"/>
                </a:cxn>
                <a:cxn ang="0">
                  <a:pos x="566" y="1510"/>
                </a:cxn>
                <a:cxn ang="0">
                  <a:pos x="490" y="1541"/>
                </a:cxn>
              </a:cxnLst>
              <a:rect l="0" t="0" r="r" b="b"/>
              <a:pathLst>
                <a:path w="907" h="1595">
                  <a:moveTo>
                    <a:pt x="907" y="801"/>
                  </a:moveTo>
                  <a:lnTo>
                    <a:pt x="904" y="691"/>
                  </a:lnTo>
                  <a:lnTo>
                    <a:pt x="898" y="579"/>
                  </a:lnTo>
                  <a:lnTo>
                    <a:pt x="881" y="470"/>
                  </a:lnTo>
                  <a:lnTo>
                    <a:pt x="859" y="364"/>
                  </a:lnTo>
                  <a:lnTo>
                    <a:pt x="819" y="258"/>
                  </a:lnTo>
                  <a:lnTo>
                    <a:pt x="783" y="191"/>
                  </a:lnTo>
                  <a:lnTo>
                    <a:pt x="743" y="136"/>
                  </a:lnTo>
                  <a:lnTo>
                    <a:pt x="701" y="91"/>
                  </a:lnTo>
                  <a:lnTo>
                    <a:pt x="656" y="57"/>
                  </a:lnTo>
                  <a:lnTo>
                    <a:pt x="611" y="33"/>
                  </a:lnTo>
                  <a:lnTo>
                    <a:pt x="566" y="18"/>
                  </a:lnTo>
                  <a:lnTo>
                    <a:pt x="524" y="6"/>
                  </a:lnTo>
                  <a:lnTo>
                    <a:pt x="487" y="0"/>
                  </a:lnTo>
                  <a:lnTo>
                    <a:pt x="454" y="0"/>
                  </a:lnTo>
                  <a:lnTo>
                    <a:pt x="403" y="3"/>
                  </a:lnTo>
                  <a:lnTo>
                    <a:pt x="352" y="12"/>
                  </a:lnTo>
                  <a:lnTo>
                    <a:pt x="302" y="30"/>
                  </a:lnTo>
                  <a:lnTo>
                    <a:pt x="251" y="57"/>
                  </a:lnTo>
                  <a:lnTo>
                    <a:pt x="203" y="94"/>
                  </a:lnTo>
                  <a:lnTo>
                    <a:pt x="158" y="142"/>
                  </a:lnTo>
                  <a:lnTo>
                    <a:pt x="116" y="200"/>
                  </a:lnTo>
                  <a:lnTo>
                    <a:pt x="79" y="276"/>
                  </a:lnTo>
                  <a:lnTo>
                    <a:pt x="45" y="373"/>
                  </a:lnTo>
                  <a:lnTo>
                    <a:pt x="23" y="476"/>
                  </a:lnTo>
                  <a:lnTo>
                    <a:pt x="9" y="582"/>
                  </a:lnTo>
                  <a:lnTo>
                    <a:pt x="0" y="691"/>
                  </a:lnTo>
                  <a:lnTo>
                    <a:pt x="0" y="891"/>
                  </a:lnTo>
                  <a:lnTo>
                    <a:pt x="6" y="986"/>
                  </a:lnTo>
                  <a:lnTo>
                    <a:pt x="14" y="1080"/>
                  </a:lnTo>
                  <a:lnTo>
                    <a:pt x="31" y="1177"/>
                  </a:lnTo>
                  <a:lnTo>
                    <a:pt x="59" y="1271"/>
                  </a:lnTo>
                  <a:lnTo>
                    <a:pt x="96" y="1362"/>
                  </a:lnTo>
                  <a:lnTo>
                    <a:pt x="133" y="1425"/>
                  </a:lnTo>
                  <a:lnTo>
                    <a:pt x="175" y="1477"/>
                  </a:lnTo>
                  <a:lnTo>
                    <a:pt x="223" y="1516"/>
                  </a:lnTo>
                  <a:lnTo>
                    <a:pt x="271" y="1547"/>
                  </a:lnTo>
                  <a:lnTo>
                    <a:pt x="318" y="1571"/>
                  </a:lnTo>
                  <a:lnTo>
                    <a:pt x="363" y="1583"/>
                  </a:lnTo>
                  <a:lnTo>
                    <a:pt x="411" y="1592"/>
                  </a:lnTo>
                  <a:lnTo>
                    <a:pt x="451" y="1595"/>
                  </a:lnTo>
                  <a:lnTo>
                    <a:pt x="496" y="1592"/>
                  </a:lnTo>
                  <a:lnTo>
                    <a:pt x="546" y="1583"/>
                  </a:lnTo>
                  <a:lnTo>
                    <a:pt x="597" y="1568"/>
                  </a:lnTo>
                  <a:lnTo>
                    <a:pt x="648" y="1544"/>
                  </a:lnTo>
                  <a:lnTo>
                    <a:pt x="696" y="1507"/>
                  </a:lnTo>
                  <a:lnTo>
                    <a:pt x="743" y="1462"/>
                  </a:lnTo>
                  <a:lnTo>
                    <a:pt x="789" y="1401"/>
                  </a:lnTo>
                  <a:lnTo>
                    <a:pt x="825" y="1325"/>
                  </a:lnTo>
                  <a:lnTo>
                    <a:pt x="862" y="1228"/>
                  </a:lnTo>
                  <a:lnTo>
                    <a:pt x="884" y="1125"/>
                  </a:lnTo>
                  <a:lnTo>
                    <a:pt x="898" y="1019"/>
                  </a:lnTo>
                  <a:lnTo>
                    <a:pt x="904" y="910"/>
                  </a:lnTo>
                  <a:lnTo>
                    <a:pt x="907" y="801"/>
                  </a:lnTo>
                  <a:close/>
                  <a:moveTo>
                    <a:pt x="451" y="1544"/>
                  </a:moveTo>
                  <a:lnTo>
                    <a:pt x="423" y="1541"/>
                  </a:lnTo>
                  <a:lnTo>
                    <a:pt x="392" y="1534"/>
                  </a:lnTo>
                  <a:lnTo>
                    <a:pt x="358" y="1519"/>
                  </a:lnTo>
                  <a:lnTo>
                    <a:pt x="327" y="1501"/>
                  </a:lnTo>
                  <a:lnTo>
                    <a:pt x="293" y="1471"/>
                  </a:lnTo>
                  <a:lnTo>
                    <a:pt x="265" y="1434"/>
                  </a:lnTo>
                  <a:lnTo>
                    <a:pt x="240" y="1389"/>
                  </a:lnTo>
                  <a:lnTo>
                    <a:pt x="217" y="1331"/>
                  </a:lnTo>
                  <a:lnTo>
                    <a:pt x="203" y="1262"/>
                  </a:lnTo>
                  <a:lnTo>
                    <a:pt x="192" y="1186"/>
                  </a:lnTo>
                  <a:lnTo>
                    <a:pt x="186" y="1104"/>
                  </a:lnTo>
                  <a:lnTo>
                    <a:pt x="180" y="1016"/>
                  </a:lnTo>
                  <a:lnTo>
                    <a:pt x="180" y="931"/>
                  </a:lnTo>
                  <a:lnTo>
                    <a:pt x="178" y="849"/>
                  </a:lnTo>
                  <a:lnTo>
                    <a:pt x="178" y="661"/>
                  </a:lnTo>
                  <a:lnTo>
                    <a:pt x="180" y="552"/>
                  </a:lnTo>
                  <a:lnTo>
                    <a:pt x="186" y="446"/>
                  </a:lnTo>
                  <a:lnTo>
                    <a:pt x="195" y="346"/>
                  </a:lnTo>
                  <a:lnTo>
                    <a:pt x="211" y="270"/>
                  </a:lnTo>
                  <a:lnTo>
                    <a:pt x="231" y="209"/>
                  </a:lnTo>
                  <a:lnTo>
                    <a:pt x="259" y="161"/>
                  </a:lnTo>
                  <a:lnTo>
                    <a:pt x="287" y="124"/>
                  </a:lnTo>
                  <a:lnTo>
                    <a:pt x="318" y="94"/>
                  </a:lnTo>
                  <a:lnTo>
                    <a:pt x="349" y="76"/>
                  </a:lnTo>
                  <a:lnTo>
                    <a:pt x="380" y="64"/>
                  </a:lnTo>
                  <a:lnTo>
                    <a:pt x="409" y="54"/>
                  </a:lnTo>
                  <a:lnTo>
                    <a:pt x="434" y="51"/>
                  </a:lnTo>
                  <a:lnTo>
                    <a:pt x="476" y="51"/>
                  </a:lnTo>
                  <a:lnTo>
                    <a:pt x="507" y="57"/>
                  </a:lnTo>
                  <a:lnTo>
                    <a:pt x="541" y="70"/>
                  </a:lnTo>
                  <a:lnTo>
                    <a:pt x="575" y="88"/>
                  </a:lnTo>
                  <a:lnTo>
                    <a:pt x="606" y="115"/>
                  </a:lnTo>
                  <a:lnTo>
                    <a:pt x="637" y="148"/>
                  </a:lnTo>
                  <a:lnTo>
                    <a:pt x="665" y="194"/>
                  </a:lnTo>
                  <a:lnTo>
                    <a:pt x="690" y="252"/>
                  </a:lnTo>
                  <a:lnTo>
                    <a:pt x="707" y="321"/>
                  </a:lnTo>
                  <a:lnTo>
                    <a:pt x="718" y="403"/>
                  </a:lnTo>
                  <a:lnTo>
                    <a:pt x="724" y="494"/>
                  </a:lnTo>
                  <a:lnTo>
                    <a:pt x="727" y="588"/>
                  </a:lnTo>
                  <a:lnTo>
                    <a:pt x="727" y="943"/>
                  </a:lnTo>
                  <a:lnTo>
                    <a:pt x="721" y="1101"/>
                  </a:lnTo>
                  <a:lnTo>
                    <a:pt x="704" y="1252"/>
                  </a:lnTo>
                  <a:lnTo>
                    <a:pt x="687" y="1328"/>
                  </a:lnTo>
                  <a:lnTo>
                    <a:pt x="665" y="1392"/>
                  </a:lnTo>
                  <a:lnTo>
                    <a:pt x="637" y="1440"/>
                  </a:lnTo>
                  <a:lnTo>
                    <a:pt x="603" y="1480"/>
                  </a:lnTo>
                  <a:lnTo>
                    <a:pt x="566" y="1510"/>
                  </a:lnTo>
                  <a:lnTo>
                    <a:pt x="527" y="1528"/>
                  </a:lnTo>
                  <a:lnTo>
                    <a:pt x="490" y="1541"/>
                  </a:lnTo>
                  <a:lnTo>
                    <a:pt x="451" y="1544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9235" name="Group 19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5547064" y="3039122"/>
            <a:ext cx="1095160" cy="381000"/>
            <a:chOff x="618" y="1028"/>
            <a:chExt cx="7005" cy="2437"/>
          </a:xfrm>
        </p:grpSpPr>
        <p:sp>
          <p:nvSpPr>
            <p:cNvPr id="9237" name="Freeform 21"/>
            <p:cNvSpPr>
              <a:spLocks noEditPoints="1"/>
            </p:cNvSpPr>
            <p:nvPr/>
          </p:nvSpPr>
          <p:spPr bwMode="auto">
            <a:xfrm>
              <a:off x="618" y="1294"/>
              <a:ext cx="1501" cy="1987"/>
            </a:xfrm>
            <a:custGeom>
              <a:avLst/>
              <a:gdLst/>
              <a:ahLst/>
              <a:cxnLst>
                <a:cxn ang="0">
                  <a:pos x="1111" y="1384"/>
                </a:cxn>
                <a:cxn ang="0">
                  <a:pos x="1389" y="1036"/>
                </a:cxn>
                <a:cxn ang="0">
                  <a:pos x="1501" y="596"/>
                </a:cxn>
                <a:cxn ang="0">
                  <a:pos x="1415" y="259"/>
                </a:cxn>
                <a:cxn ang="0">
                  <a:pos x="1187" y="51"/>
                </a:cxn>
                <a:cxn ang="0">
                  <a:pos x="837" y="10"/>
                </a:cxn>
                <a:cxn ang="0">
                  <a:pos x="428" y="196"/>
                </a:cxn>
                <a:cxn ang="0">
                  <a:pos x="121" y="559"/>
                </a:cxn>
                <a:cxn ang="0">
                  <a:pos x="0" y="1017"/>
                </a:cxn>
                <a:cxn ang="0">
                  <a:pos x="73" y="1334"/>
                </a:cxn>
                <a:cxn ang="0">
                  <a:pos x="271" y="1537"/>
                </a:cxn>
                <a:cxn ang="0">
                  <a:pos x="556" y="1607"/>
                </a:cxn>
                <a:cxn ang="0">
                  <a:pos x="768" y="1573"/>
                </a:cxn>
                <a:cxn ang="0">
                  <a:pos x="761" y="1709"/>
                </a:cxn>
                <a:cxn ang="0">
                  <a:pos x="763" y="1820"/>
                </a:cxn>
                <a:cxn ang="0">
                  <a:pos x="806" y="1931"/>
                </a:cxn>
                <a:cxn ang="0">
                  <a:pos x="939" y="1987"/>
                </a:cxn>
                <a:cxn ang="0">
                  <a:pos x="1125" y="1907"/>
                </a:cxn>
                <a:cxn ang="0">
                  <a:pos x="1242" y="1738"/>
                </a:cxn>
                <a:cxn ang="0">
                  <a:pos x="1301" y="1568"/>
                </a:cxn>
                <a:cxn ang="0">
                  <a:pos x="1294" y="1542"/>
                </a:cxn>
                <a:cxn ang="0">
                  <a:pos x="1261" y="1544"/>
                </a:cxn>
                <a:cxn ang="0">
                  <a:pos x="1201" y="1660"/>
                </a:cxn>
                <a:cxn ang="0">
                  <a:pos x="1063" y="1762"/>
                </a:cxn>
                <a:cxn ang="0">
                  <a:pos x="928" y="1757"/>
                </a:cxn>
                <a:cxn ang="0">
                  <a:pos x="854" y="1612"/>
                </a:cxn>
                <a:cxn ang="0">
                  <a:pos x="323" y="1457"/>
                </a:cxn>
                <a:cxn ang="0">
                  <a:pos x="204" y="1232"/>
                </a:cxn>
                <a:cxn ang="0">
                  <a:pos x="199" y="963"/>
                </a:cxn>
                <a:cxn ang="0">
                  <a:pos x="280" y="637"/>
                </a:cxn>
                <a:cxn ang="0">
                  <a:pos x="473" y="303"/>
                </a:cxn>
                <a:cxn ang="0">
                  <a:pos x="740" y="100"/>
                </a:cxn>
                <a:cxn ang="0">
                  <a:pos x="997" y="61"/>
                </a:cxn>
                <a:cxn ang="0">
                  <a:pos x="1204" y="179"/>
                </a:cxn>
                <a:cxn ang="0">
                  <a:pos x="1304" y="438"/>
                </a:cxn>
                <a:cxn ang="0">
                  <a:pos x="1292" y="702"/>
                </a:cxn>
                <a:cxn ang="0">
                  <a:pos x="1208" y="1002"/>
                </a:cxn>
                <a:cxn ang="0">
                  <a:pos x="1035" y="1300"/>
                </a:cxn>
                <a:cxn ang="0">
                  <a:pos x="830" y="1445"/>
                </a:cxn>
                <a:cxn ang="0">
                  <a:pos x="792" y="1322"/>
                </a:cxn>
                <a:cxn ang="0">
                  <a:pos x="685" y="1237"/>
                </a:cxn>
                <a:cxn ang="0">
                  <a:pos x="506" y="1285"/>
                </a:cxn>
                <a:cxn ang="0">
                  <a:pos x="421" y="1457"/>
                </a:cxn>
                <a:cxn ang="0">
                  <a:pos x="433" y="1527"/>
                </a:cxn>
                <a:cxn ang="0">
                  <a:pos x="506" y="1539"/>
                </a:cxn>
                <a:cxn ang="0">
                  <a:pos x="468" y="1457"/>
                </a:cxn>
                <a:cxn ang="0">
                  <a:pos x="556" y="1307"/>
                </a:cxn>
                <a:cxn ang="0">
                  <a:pos x="709" y="1295"/>
                </a:cxn>
                <a:cxn ang="0">
                  <a:pos x="773" y="1416"/>
                </a:cxn>
                <a:cxn ang="0">
                  <a:pos x="763" y="1505"/>
                </a:cxn>
                <a:cxn ang="0">
                  <a:pos x="568" y="1551"/>
                </a:cxn>
              </a:cxnLst>
              <a:rect l="0" t="0" r="r" b="b"/>
              <a:pathLst>
                <a:path w="1501" h="1987">
                  <a:moveTo>
                    <a:pt x="844" y="1547"/>
                  </a:moveTo>
                  <a:lnTo>
                    <a:pt x="935" y="1505"/>
                  </a:lnTo>
                  <a:lnTo>
                    <a:pt x="1025" y="1450"/>
                  </a:lnTo>
                  <a:lnTo>
                    <a:pt x="1111" y="1384"/>
                  </a:lnTo>
                  <a:lnTo>
                    <a:pt x="1189" y="1309"/>
                  </a:lnTo>
                  <a:lnTo>
                    <a:pt x="1265" y="1227"/>
                  </a:lnTo>
                  <a:lnTo>
                    <a:pt x="1332" y="1135"/>
                  </a:lnTo>
                  <a:lnTo>
                    <a:pt x="1389" y="1036"/>
                  </a:lnTo>
                  <a:lnTo>
                    <a:pt x="1434" y="932"/>
                  </a:lnTo>
                  <a:lnTo>
                    <a:pt x="1470" y="823"/>
                  </a:lnTo>
                  <a:lnTo>
                    <a:pt x="1494" y="709"/>
                  </a:lnTo>
                  <a:lnTo>
                    <a:pt x="1501" y="596"/>
                  </a:lnTo>
                  <a:lnTo>
                    <a:pt x="1496" y="501"/>
                  </a:lnTo>
                  <a:lnTo>
                    <a:pt x="1480" y="414"/>
                  </a:lnTo>
                  <a:lnTo>
                    <a:pt x="1451" y="332"/>
                  </a:lnTo>
                  <a:lnTo>
                    <a:pt x="1415" y="259"/>
                  </a:lnTo>
                  <a:lnTo>
                    <a:pt x="1370" y="194"/>
                  </a:lnTo>
                  <a:lnTo>
                    <a:pt x="1318" y="138"/>
                  </a:lnTo>
                  <a:lnTo>
                    <a:pt x="1256" y="90"/>
                  </a:lnTo>
                  <a:lnTo>
                    <a:pt x="1187" y="51"/>
                  </a:lnTo>
                  <a:lnTo>
                    <a:pt x="1113" y="25"/>
                  </a:lnTo>
                  <a:lnTo>
                    <a:pt x="1032" y="8"/>
                  </a:lnTo>
                  <a:lnTo>
                    <a:pt x="947" y="0"/>
                  </a:lnTo>
                  <a:lnTo>
                    <a:pt x="837" y="10"/>
                  </a:lnTo>
                  <a:lnTo>
                    <a:pt x="730" y="34"/>
                  </a:lnTo>
                  <a:lnTo>
                    <a:pt x="625" y="75"/>
                  </a:lnTo>
                  <a:lnTo>
                    <a:pt x="525" y="129"/>
                  </a:lnTo>
                  <a:lnTo>
                    <a:pt x="428" y="196"/>
                  </a:lnTo>
                  <a:lnTo>
                    <a:pt x="340" y="274"/>
                  </a:lnTo>
                  <a:lnTo>
                    <a:pt x="257" y="361"/>
                  </a:lnTo>
                  <a:lnTo>
                    <a:pt x="183" y="458"/>
                  </a:lnTo>
                  <a:lnTo>
                    <a:pt x="121" y="559"/>
                  </a:lnTo>
                  <a:lnTo>
                    <a:pt x="69" y="668"/>
                  </a:lnTo>
                  <a:lnTo>
                    <a:pt x="30" y="782"/>
                  </a:lnTo>
                  <a:lnTo>
                    <a:pt x="7" y="898"/>
                  </a:lnTo>
                  <a:lnTo>
                    <a:pt x="0" y="1017"/>
                  </a:lnTo>
                  <a:lnTo>
                    <a:pt x="4" y="1106"/>
                  </a:lnTo>
                  <a:lnTo>
                    <a:pt x="19" y="1188"/>
                  </a:lnTo>
                  <a:lnTo>
                    <a:pt x="42" y="1263"/>
                  </a:lnTo>
                  <a:lnTo>
                    <a:pt x="73" y="1334"/>
                  </a:lnTo>
                  <a:lnTo>
                    <a:pt x="114" y="1394"/>
                  </a:lnTo>
                  <a:lnTo>
                    <a:pt x="159" y="1450"/>
                  </a:lnTo>
                  <a:lnTo>
                    <a:pt x="214" y="1496"/>
                  </a:lnTo>
                  <a:lnTo>
                    <a:pt x="271" y="1537"/>
                  </a:lnTo>
                  <a:lnTo>
                    <a:pt x="337" y="1566"/>
                  </a:lnTo>
                  <a:lnTo>
                    <a:pt x="406" y="1590"/>
                  </a:lnTo>
                  <a:lnTo>
                    <a:pt x="478" y="1602"/>
                  </a:lnTo>
                  <a:lnTo>
                    <a:pt x="556" y="1607"/>
                  </a:lnTo>
                  <a:lnTo>
                    <a:pt x="599" y="1605"/>
                  </a:lnTo>
                  <a:lnTo>
                    <a:pt x="652" y="1600"/>
                  </a:lnTo>
                  <a:lnTo>
                    <a:pt x="706" y="1590"/>
                  </a:lnTo>
                  <a:lnTo>
                    <a:pt x="768" y="1573"/>
                  </a:lnTo>
                  <a:lnTo>
                    <a:pt x="766" y="1624"/>
                  </a:lnTo>
                  <a:lnTo>
                    <a:pt x="763" y="1663"/>
                  </a:lnTo>
                  <a:lnTo>
                    <a:pt x="761" y="1689"/>
                  </a:lnTo>
                  <a:lnTo>
                    <a:pt x="761" y="1709"/>
                  </a:lnTo>
                  <a:lnTo>
                    <a:pt x="759" y="1721"/>
                  </a:lnTo>
                  <a:lnTo>
                    <a:pt x="759" y="1767"/>
                  </a:lnTo>
                  <a:lnTo>
                    <a:pt x="761" y="1791"/>
                  </a:lnTo>
                  <a:lnTo>
                    <a:pt x="763" y="1820"/>
                  </a:lnTo>
                  <a:lnTo>
                    <a:pt x="768" y="1849"/>
                  </a:lnTo>
                  <a:lnTo>
                    <a:pt x="775" y="1878"/>
                  </a:lnTo>
                  <a:lnTo>
                    <a:pt x="790" y="1907"/>
                  </a:lnTo>
                  <a:lnTo>
                    <a:pt x="806" y="1931"/>
                  </a:lnTo>
                  <a:lnTo>
                    <a:pt x="830" y="1956"/>
                  </a:lnTo>
                  <a:lnTo>
                    <a:pt x="859" y="1973"/>
                  </a:lnTo>
                  <a:lnTo>
                    <a:pt x="894" y="1982"/>
                  </a:lnTo>
                  <a:lnTo>
                    <a:pt x="939" y="1987"/>
                  </a:lnTo>
                  <a:lnTo>
                    <a:pt x="992" y="1982"/>
                  </a:lnTo>
                  <a:lnTo>
                    <a:pt x="1042" y="1965"/>
                  </a:lnTo>
                  <a:lnTo>
                    <a:pt x="1085" y="1939"/>
                  </a:lnTo>
                  <a:lnTo>
                    <a:pt x="1125" y="1907"/>
                  </a:lnTo>
                  <a:lnTo>
                    <a:pt x="1161" y="1868"/>
                  </a:lnTo>
                  <a:lnTo>
                    <a:pt x="1192" y="1827"/>
                  </a:lnTo>
                  <a:lnTo>
                    <a:pt x="1218" y="1781"/>
                  </a:lnTo>
                  <a:lnTo>
                    <a:pt x="1242" y="1738"/>
                  </a:lnTo>
                  <a:lnTo>
                    <a:pt x="1261" y="1694"/>
                  </a:lnTo>
                  <a:lnTo>
                    <a:pt x="1275" y="1656"/>
                  </a:lnTo>
                  <a:lnTo>
                    <a:pt x="1296" y="1590"/>
                  </a:lnTo>
                  <a:lnTo>
                    <a:pt x="1301" y="1568"/>
                  </a:lnTo>
                  <a:lnTo>
                    <a:pt x="1304" y="1559"/>
                  </a:lnTo>
                  <a:lnTo>
                    <a:pt x="1301" y="1551"/>
                  </a:lnTo>
                  <a:lnTo>
                    <a:pt x="1299" y="1547"/>
                  </a:lnTo>
                  <a:lnTo>
                    <a:pt x="1294" y="1542"/>
                  </a:lnTo>
                  <a:lnTo>
                    <a:pt x="1284" y="1537"/>
                  </a:lnTo>
                  <a:lnTo>
                    <a:pt x="1273" y="1537"/>
                  </a:lnTo>
                  <a:lnTo>
                    <a:pt x="1265" y="1539"/>
                  </a:lnTo>
                  <a:lnTo>
                    <a:pt x="1261" y="1544"/>
                  </a:lnTo>
                  <a:lnTo>
                    <a:pt x="1256" y="1554"/>
                  </a:lnTo>
                  <a:lnTo>
                    <a:pt x="1254" y="1561"/>
                  </a:lnTo>
                  <a:lnTo>
                    <a:pt x="1230" y="1614"/>
                  </a:lnTo>
                  <a:lnTo>
                    <a:pt x="1201" y="1660"/>
                  </a:lnTo>
                  <a:lnTo>
                    <a:pt x="1170" y="1697"/>
                  </a:lnTo>
                  <a:lnTo>
                    <a:pt x="1135" y="1726"/>
                  </a:lnTo>
                  <a:lnTo>
                    <a:pt x="1099" y="1747"/>
                  </a:lnTo>
                  <a:lnTo>
                    <a:pt x="1063" y="1762"/>
                  </a:lnTo>
                  <a:lnTo>
                    <a:pt x="1030" y="1769"/>
                  </a:lnTo>
                  <a:lnTo>
                    <a:pt x="999" y="1774"/>
                  </a:lnTo>
                  <a:lnTo>
                    <a:pt x="961" y="1769"/>
                  </a:lnTo>
                  <a:lnTo>
                    <a:pt x="928" y="1757"/>
                  </a:lnTo>
                  <a:lnTo>
                    <a:pt x="904" y="1735"/>
                  </a:lnTo>
                  <a:lnTo>
                    <a:pt x="882" y="1706"/>
                  </a:lnTo>
                  <a:lnTo>
                    <a:pt x="868" y="1665"/>
                  </a:lnTo>
                  <a:lnTo>
                    <a:pt x="854" y="1612"/>
                  </a:lnTo>
                  <a:lnTo>
                    <a:pt x="844" y="1547"/>
                  </a:lnTo>
                  <a:close/>
                  <a:moveTo>
                    <a:pt x="433" y="1527"/>
                  </a:moveTo>
                  <a:lnTo>
                    <a:pt x="373" y="1498"/>
                  </a:lnTo>
                  <a:lnTo>
                    <a:pt x="323" y="1457"/>
                  </a:lnTo>
                  <a:lnTo>
                    <a:pt x="283" y="1411"/>
                  </a:lnTo>
                  <a:lnTo>
                    <a:pt x="247" y="1358"/>
                  </a:lnTo>
                  <a:lnTo>
                    <a:pt x="223" y="1297"/>
                  </a:lnTo>
                  <a:lnTo>
                    <a:pt x="204" y="1232"/>
                  </a:lnTo>
                  <a:lnTo>
                    <a:pt x="195" y="1162"/>
                  </a:lnTo>
                  <a:lnTo>
                    <a:pt x="190" y="1087"/>
                  </a:lnTo>
                  <a:lnTo>
                    <a:pt x="192" y="1031"/>
                  </a:lnTo>
                  <a:lnTo>
                    <a:pt x="199" y="963"/>
                  </a:lnTo>
                  <a:lnTo>
                    <a:pt x="211" y="891"/>
                  </a:lnTo>
                  <a:lnTo>
                    <a:pt x="228" y="809"/>
                  </a:lnTo>
                  <a:lnTo>
                    <a:pt x="252" y="724"/>
                  </a:lnTo>
                  <a:lnTo>
                    <a:pt x="280" y="637"/>
                  </a:lnTo>
                  <a:lnTo>
                    <a:pt x="318" y="550"/>
                  </a:lnTo>
                  <a:lnTo>
                    <a:pt x="361" y="465"/>
                  </a:lnTo>
                  <a:lnTo>
                    <a:pt x="411" y="383"/>
                  </a:lnTo>
                  <a:lnTo>
                    <a:pt x="473" y="303"/>
                  </a:lnTo>
                  <a:lnTo>
                    <a:pt x="537" y="237"/>
                  </a:lnTo>
                  <a:lnTo>
                    <a:pt x="604" y="179"/>
                  </a:lnTo>
                  <a:lnTo>
                    <a:pt x="673" y="136"/>
                  </a:lnTo>
                  <a:lnTo>
                    <a:pt x="740" y="100"/>
                  </a:lnTo>
                  <a:lnTo>
                    <a:pt x="806" y="75"/>
                  </a:lnTo>
                  <a:lnTo>
                    <a:pt x="873" y="61"/>
                  </a:lnTo>
                  <a:lnTo>
                    <a:pt x="932" y="56"/>
                  </a:lnTo>
                  <a:lnTo>
                    <a:pt x="997" y="61"/>
                  </a:lnTo>
                  <a:lnTo>
                    <a:pt x="1056" y="75"/>
                  </a:lnTo>
                  <a:lnTo>
                    <a:pt x="1111" y="102"/>
                  </a:lnTo>
                  <a:lnTo>
                    <a:pt x="1158" y="136"/>
                  </a:lnTo>
                  <a:lnTo>
                    <a:pt x="1204" y="179"/>
                  </a:lnTo>
                  <a:lnTo>
                    <a:pt x="1239" y="233"/>
                  </a:lnTo>
                  <a:lnTo>
                    <a:pt x="1270" y="293"/>
                  </a:lnTo>
                  <a:lnTo>
                    <a:pt x="1292" y="361"/>
                  </a:lnTo>
                  <a:lnTo>
                    <a:pt x="1304" y="438"/>
                  </a:lnTo>
                  <a:lnTo>
                    <a:pt x="1308" y="525"/>
                  </a:lnTo>
                  <a:lnTo>
                    <a:pt x="1306" y="576"/>
                  </a:lnTo>
                  <a:lnTo>
                    <a:pt x="1301" y="637"/>
                  </a:lnTo>
                  <a:lnTo>
                    <a:pt x="1292" y="702"/>
                  </a:lnTo>
                  <a:lnTo>
                    <a:pt x="1277" y="772"/>
                  </a:lnTo>
                  <a:lnTo>
                    <a:pt x="1261" y="847"/>
                  </a:lnTo>
                  <a:lnTo>
                    <a:pt x="1237" y="925"/>
                  </a:lnTo>
                  <a:lnTo>
                    <a:pt x="1208" y="1002"/>
                  </a:lnTo>
                  <a:lnTo>
                    <a:pt x="1175" y="1080"/>
                  </a:lnTo>
                  <a:lnTo>
                    <a:pt x="1135" y="1157"/>
                  </a:lnTo>
                  <a:lnTo>
                    <a:pt x="1087" y="1230"/>
                  </a:lnTo>
                  <a:lnTo>
                    <a:pt x="1035" y="1300"/>
                  </a:lnTo>
                  <a:lnTo>
                    <a:pt x="975" y="1365"/>
                  </a:lnTo>
                  <a:lnTo>
                    <a:pt x="909" y="1421"/>
                  </a:lnTo>
                  <a:lnTo>
                    <a:pt x="832" y="1469"/>
                  </a:lnTo>
                  <a:lnTo>
                    <a:pt x="830" y="1445"/>
                  </a:lnTo>
                  <a:lnTo>
                    <a:pt x="825" y="1416"/>
                  </a:lnTo>
                  <a:lnTo>
                    <a:pt x="818" y="1384"/>
                  </a:lnTo>
                  <a:lnTo>
                    <a:pt x="806" y="1353"/>
                  </a:lnTo>
                  <a:lnTo>
                    <a:pt x="792" y="1322"/>
                  </a:lnTo>
                  <a:lnTo>
                    <a:pt x="775" y="1293"/>
                  </a:lnTo>
                  <a:lnTo>
                    <a:pt x="751" y="1268"/>
                  </a:lnTo>
                  <a:lnTo>
                    <a:pt x="723" y="1249"/>
                  </a:lnTo>
                  <a:lnTo>
                    <a:pt x="685" y="1237"/>
                  </a:lnTo>
                  <a:lnTo>
                    <a:pt x="642" y="1232"/>
                  </a:lnTo>
                  <a:lnTo>
                    <a:pt x="594" y="1239"/>
                  </a:lnTo>
                  <a:lnTo>
                    <a:pt x="547" y="1256"/>
                  </a:lnTo>
                  <a:lnTo>
                    <a:pt x="506" y="1285"/>
                  </a:lnTo>
                  <a:lnTo>
                    <a:pt x="471" y="1319"/>
                  </a:lnTo>
                  <a:lnTo>
                    <a:pt x="445" y="1363"/>
                  </a:lnTo>
                  <a:lnTo>
                    <a:pt x="428" y="1409"/>
                  </a:lnTo>
                  <a:lnTo>
                    <a:pt x="421" y="1457"/>
                  </a:lnTo>
                  <a:lnTo>
                    <a:pt x="423" y="1486"/>
                  </a:lnTo>
                  <a:lnTo>
                    <a:pt x="428" y="1508"/>
                  </a:lnTo>
                  <a:lnTo>
                    <a:pt x="433" y="1522"/>
                  </a:lnTo>
                  <a:lnTo>
                    <a:pt x="433" y="1527"/>
                  </a:lnTo>
                  <a:close/>
                  <a:moveTo>
                    <a:pt x="568" y="1551"/>
                  </a:moveTo>
                  <a:lnTo>
                    <a:pt x="540" y="1551"/>
                  </a:lnTo>
                  <a:lnTo>
                    <a:pt x="523" y="1547"/>
                  </a:lnTo>
                  <a:lnTo>
                    <a:pt x="506" y="1539"/>
                  </a:lnTo>
                  <a:lnTo>
                    <a:pt x="492" y="1530"/>
                  </a:lnTo>
                  <a:lnTo>
                    <a:pt x="480" y="1513"/>
                  </a:lnTo>
                  <a:lnTo>
                    <a:pt x="471" y="1489"/>
                  </a:lnTo>
                  <a:lnTo>
                    <a:pt x="468" y="1457"/>
                  </a:lnTo>
                  <a:lnTo>
                    <a:pt x="475" y="1414"/>
                  </a:lnTo>
                  <a:lnTo>
                    <a:pt x="492" y="1372"/>
                  </a:lnTo>
                  <a:lnTo>
                    <a:pt x="521" y="1336"/>
                  </a:lnTo>
                  <a:lnTo>
                    <a:pt x="556" y="1307"/>
                  </a:lnTo>
                  <a:lnTo>
                    <a:pt x="597" y="1288"/>
                  </a:lnTo>
                  <a:lnTo>
                    <a:pt x="642" y="1280"/>
                  </a:lnTo>
                  <a:lnTo>
                    <a:pt x="678" y="1283"/>
                  </a:lnTo>
                  <a:lnTo>
                    <a:pt x="709" y="1295"/>
                  </a:lnTo>
                  <a:lnTo>
                    <a:pt x="732" y="1312"/>
                  </a:lnTo>
                  <a:lnTo>
                    <a:pt x="751" y="1339"/>
                  </a:lnTo>
                  <a:lnTo>
                    <a:pt x="763" y="1372"/>
                  </a:lnTo>
                  <a:lnTo>
                    <a:pt x="773" y="1416"/>
                  </a:lnTo>
                  <a:lnTo>
                    <a:pt x="775" y="1469"/>
                  </a:lnTo>
                  <a:lnTo>
                    <a:pt x="775" y="1489"/>
                  </a:lnTo>
                  <a:lnTo>
                    <a:pt x="770" y="1501"/>
                  </a:lnTo>
                  <a:lnTo>
                    <a:pt x="763" y="1505"/>
                  </a:lnTo>
                  <a:lnTo>
                    <a:pt x="751" y="1513"/>
                  </a:lnTo>
                  <a:lnTo>
                    <a:pt x="692" y="1535"/>
                  </a:lnTo>
                  <a:lnTo>
                    <a:pt x="630" y="1547"/>
                  </a:lnTo>
                  <a:lnTo>
                    <a:pt x="568" y="1551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38" name="Freeform 22"/>
            <p:cNvSpPr>
              <a:spLocks/>
            </p:cNvSpPr>
            <p:nvPr/>
          </p:nvSpPr>
          <p:spPr bwMode="auto">
            <a:xfrm>
              <a:off x="2333" y="1028"/>
              <a:ext cx="674" cy="1026"/>
            </a:xfrm>
            <a:custGeom>
              <a:avLst/>
              <a:gdLst/>
              <a:ahLst/>
              <a:cxnLst>
                <a:cxn ang="0">
                  <a:pos x="621" y="745"/>
                </a:cxn>
                <a:cxn ang="0">
                  <a:pos x="612" y="804"/>
                </a:cxn>
                <a:cxn ang="0">
                  <a:pos x="593" y="869"/>
                </a:cxn>
                <a:cxn ang="0">
                  <a:pos x="571" y="888"/>
                </a:cxn>
                <a:cxn ang="0">
                  <a:pos x="524" y="893"/>
                </a:cxn>
                <a:cxn ang="0">
                  <a:pos x="469" y="895"/>
                </a:cxn>
                <a:cxn ang="0">
                  <a:pos x="202" y="852"/>
                </a:cxn>
                <a:cxn ang="0">
                  <a:pos x="281" y="779"/>
                </a:cxn>
                <a:cxn ang="0">
                  <a:pos x="371" y="702"/>
                </a:cxn>
                <a:cxn ang="0">
                  <a:pos x="426" y="658"/>
                </a:cxn>
                <a:cxn ang="0">
                  <a:pos x="502" y="595"/>
                </a:cxn>
                <a:cxn ang="0">
                  <a:pos x="588" y="511"/>
                </a:cxn>
                <a:cxn ang="0">
                  <a:pos x="650" y="416"/>
                </a:cxn>
                <a:cxn ang="0">
                  <a:pos x="674" y="300"/>
                </a:cxn>
                <a:cxn ang="0">
                  <a:pos x="650" y="186"/>
                </a:cxn>
                <a:cxn ang="0">
                  <a:pos x="588" y="97"/>
                </a:cxn>
                <a:cxn ang="0">
                  <a:pos x="495" y="36"/>
                </a:cxn>
                <a:cxn ang="0">
                  <a:pos x="381" y="3"/>
                </a:cxn>
                <a:cxn ang="0">
                  <a:pos x="250" y="5"/>
                </a:cxn>
                <a:cxn ang="0">
                  <a:pos x="133" y="49"/>
                </a:cxn>
                <a:cxn ang="0">
                  <a:pos x="50" y="126"/>
                </a:cxn>
                <a:cxn ang="0">
                  <a:pos x="7" y="223"/>
                </a:cxn>
                <a:cxn ang="0">
                  <a:pos x="5" y="305"/>
                </a:cxn>
                <a:cxn ang="0">
                  <a:pos x="29" y="344"/>
                </a:cxn>
                <a:cxn ang="0">
                  <a:pos x="60" y="358"/>
                </a:cxn>
                <a:cxn ang="0">
                  <a:pos x="81" y="363"/>
                </a:cxn>
                <a:cxn ang="0">
                  <a:pos x="126" y="351"/>
                </a:cxn>
                <a:cxn ang="0">
                  <a:pos x="157" y="310"/>
                </a:cxn>
                <a:cxn ang="0">
                  <a:pos x="162" y="266"/>
                </a:cxn>
                <a:cxn ang="0">
                  <a:pos x="141" y="223"/>
                </a:cxn>
                <a:cxn ang="0">
                  <a:pos x="102" y="201"/>
                </a:cxn>
                <a:cxn ang="0">
                  <a:pos x="95" y="155"/>
                </a:cxn>
                <a:cxn ang="0">
                  <a:pos x="157" y="97"/>
                </a:cxn>
                <a:cxn ang="0">
                  <a:pos x="226" y="63"/>
                </a:cxn>
                <a:cxn ang="0">
                  <a:pos x="295" y="56"/>
                </a:cxn>
                <a:cxn ang="0">
                  <a:pos x="395" y="75"/>
                </a:cxn>
                <a:cxn ang="0">
                  <a:pos x="467" y="131"/>
                </a:cxn>
                <a:cxn ang="0">
                  <a:pos x="512" y="208"/>
                </a:cxn>
                <a:cxn ang="0">
                  <a:pos x="526" y="300"/>
                </a:cxn>
                <a:cxn ang="0">
                  <a:pos x="507" y="409"/>
                </a:cxn>
                <a:cxn ang="0">
                  <a:pos x="459" y="499"/>
                </a:cxn>
                <a:cxn ang="0">
                  <a:pos x="407" y="571"/>
                </a:cxn>
                <a:cxn ang="0">
                  <a:pos x="17" y="966"/>
                </a:cxn>
                <a:cxn ang="0">
                  <a:pos x="3" y="985"/>
                </a:cxn>
                <a:cxn ang="0">
                  <a:pos x="0" y="1026"/>
                </a:cxn>
                <a:cxn ang="0">
                  <a:pos x="674" y="745"/>
                </a:cxn>
              </a:cxnLst>
              <a:rect l="0" t="0" r="r" b="b"/>
              <a:pathLst>
                <a:path w="674" h="1026">
                  <a:moveTo>
                    <a:pt x="674" y="745"/>
                  </a:moveTo>
                  <a:lnTo>
                    <a:pt x="621" y="745"/>
                  </a:lnTo>
                  <a:lnTo>
                    <a:pt x="616" y="772"/>
                  </a:lnTo>
                  <a:lnTo>
                    <a:pt x="612" y="804"/>
                  </a:lnTo>
                  <a:lnTo>
                    <a:pt x="602" y="840"/>
                  </a:lnTo>
                  <a:lnTo>
                    <a:pt x="593" y="869"/>
                  </a:lnTo>
                  <a:lnTo>
                    <a:pt x="581" y="886"/>
                  </a:lnTo>
                  <a:lnTo>
                    <a:pt x="571" y="888"/>
                  </a:lnTo>
                  <a:lnTo>
                    <a:pt x="550" y="891"/>
                  </a:lnTo>
                  <a:lnTo>
                    <a:pt x="524" y="893"/>
                  </a:lnTo>
                  <a:lnTo>
                    <a:pt x="495" y="893"/>
                  </a:lnTo>
                  <a:lnTo>
                    <a:pt x="469" y="895"/>
                  </a:lnTo>
                  <a:lnTo>
                    <a:pt x="152" y="895"/>
                  </a:lnTo>
                  <a:lnTo>
                    <a:pt x="202" y="852"/>
                  </a:lnTo>
                  <a:lnTo>
                    <a:pt x="245" y="813"/>
                  </a:lnTo>
                  <a:lnTo>
                    <a:pt x="281" y="779"/>
                  </a:lnTo>
                  <a:lnTo>
                    <a:pt x="314" y="750"/>
                  </a:lnTo>
                  <a:lnTo>
                    <a:pt x="371" y="702"/>
                  </a:lnTo>
                  <a:lnTo>
                    <a:pt x="400" y="680"/>
                  </a:lnTo>
                  <a:lnTo>
                    <a:pt x="426" y="658"/>
                  </a:lnTo>
                  <a:lnTo>
                    <a:pt x="455" y="634"/>
                  </a:lnTo>
                  <a:lnTo>
                    <a:pt x="502" y="595"/>
                  </a:lnTo>
                  <a:lnTo>
                    <a:pt x="547" y="554"/>
                  </a:lnTo>
                  <a:lnTo>
                    <a:pt x="588" y="511"/>
                  </a:lnTo>
                  <a:lnTo>
                    <a:pt x="624" y="465"/>
                  </a:lnTo>
                  <a:lnTo>
                    <a:pt x="650" y="416"/>
                  </a:lnTo>
                  <a:lnTo>
                    <a:pt x="666" y="361"/>
                  </a:lnTo>
                  <a:lnTo>
                    <a:pt x="674" y="300"/>
                  </a:lnTo>
                  <a:lnTo>
                    <a:pt x="669" y="240"/>
                  </a:lnTo>
                  <a:lnTo>
                    <a:pt x="650" y="186"/>
                  </a:lnTo>
                  <a:lnTo>
                    <a:pt x="624" y="138"/>
                  </a:lnTo>
                  <a:lnTo>
                    <a:pt x="588" y="97"/>
                  </a:lnTo>
                  <a:lnTo>
                    <a:pt x="545" y="63"/>
                  </a:lnTo>
                  <a:lnTo>
                    <a:pt x="495" y="36"/>
                  </a:lnTo>
                  <a:lnTo>
                    <a:pt x="440" y="15"/>
                  </a:lnTo>
                  <a:lnTo>
                    <a:pt x="381" y="3"/>
                  </a:lnTo>
                  <a:lnTo>
                    <a:pt x="317" y="0"/>
                  </a:lnTo>
                  <a:lnTo>
                    <a:pt x="250" y="5"/>
                  </a:lnTo>
                  <a:lnTo>
                    <a:pt x="188" y="22"/>
                  </a:lnTo>
                  <a:lnTo>
                    <a:pt x="133" y="49"/>
                  </a:lnTo>
                  <a:lnTo>
                    <a:pt x="88" y="85"/>
                  </a:lnTo>
                  <a:lnTo>
                    <a:pt x="50" y="126"/>
                  </a:lnTo>
                  <a:lnTo>
                    <a:pt x="24" y="172"/>
                  </a:lnTo>
                  <a:lnTo>
                    <a:pt x="7" y="223"/>
                  </a:lnTo>
                  <a:lnTo>
                    <a:pt x="0" y="276"/>
                  </a:lnTo>
                  <a:lnTo>
                    <a:pt x="5" y="305"/>
                  </a:lnTo>
                  <a:lnTo>
                    <a:pt x="14" y="327"/>
                  </a:lnTo>
                  <a:lnTo>
                    <a:pt x="29" y="344"/>
                  </a:lnTo>
                  <a:lnTo>
                    <a:pt x="43" y="353"/>
                  </a:lnTo>
                  <a:lnTo>
                    <a:pt x="60" y="358"/>
                  </a:lnTo>
                  <a:lnTo>
                    <a:pt x="72" y="361"/>
                  </a:lnTo>
                  <a:lnTo>
                    <a:pt x="81" y="363"/>
                  </a:lnTo>
                  <a:lnTo>
                    <a:pt x="102" y="361"/>
                  </a:lnTo>
                  <a:lnTo>
                    <a:pt x="126" y="351"/>
                  </a:lnTo>
                  <a:lnTo>
                    <a:pt x="145" y="334"/>
                  </a:lnTo>
                  <a:lnTo>
                    <a:pt x="157" y="310"/>
                  </a:lnTo>
                  <a:lnTo>
                    <a:pt x="162" y="281"/>
                  </a:lnTo>
                  <a:lnTo>
                    <a:pt x="162" y="266"/>
                  </a:lnTo>
                  <a:lnTo>
                    <a:pt x="152" y="237"/>
                  </a:lnTo>
                  <a:lnTo>
                    <a:pt x="141" y="223"/>
                  </a:lnTo>
                  <a:lnTo>
                    <a:pt x="124" y="211"/>
                  </a:lnTo>
                  <a:lnTo>
                    <a:pt x="102" y="201"/>
                  </a:lnTo>
                  <a:lnTo>
                    <a:pt x="72" y="199"/>
                  </a:lnTo>
                  <a:lnTo>
                    <a:pt x="95" y="155"/>
                  </a:lnTo>
                  <a:lnTo>
                    <a:pt x="124" y="121"/>
                  </a:lnTo>
                  <a:lnTo>
                    <a:pt x="157" y="97"/>
                  </a:lnTo>
                  <a:lnTo>
                    <a:pt x="193" y="78"/>
                  </a:lnTo>
                  <a:lnTo>
                    <a:pt x="226" y="63"/>
                  </a:lnTo>
                  <a:lnTo>
                    <a:pt x="262" y="56"/>
                  </a:lnTo>
                  <a:lnTo>
                    <a:pt x="295" y="56"/>
                  </a:lnTo>
                  <a:lnTo>
                    <a:pt x="348" y="61"/>
                  </a:lnTo>
                  <a:lnTo>
                    <a:pt x="395" y="75"/>
                  </a:lnTo>
                  <a:lnTo>
                    <a:pt x="436" y="99"/>
                  </a:lnTo>
                  <a:lnTo>
                    <a:pt x="467" y="131"/>
                  </a:lnTo>
                  <a:lnTo>
                    <a:pt x="493" y="167"/>
                  </a:lnTo>
                  <a:lnTo>
                    <a:pt x="512" y="208"/>
                  </a:lnTo>
                  <a:lnTo>
                    <a:pt x="521" y="254"/>
                  </a:lnTo>
                  <a:lnTo>
                    <a:pt x="526" y="300"/>
                  </a:lnTo>
                  <a:lnTo>
                    <a:pt x="521" y="356"/>
                  </a:lnTo>
                  <a:lnTo>
                    <a:pt x="507" y="409"/>
                  </a:lnTo>
                  <a:lnTo>
                    <a:pt x="486" y="458"/>
                  </a:lnTo>
                  <a:lnTo>
                    <a:pt x="459" y="499"/>
                  </a:lnTo>
                  <a:lnTo>
                    <a:pt x="433" y="537"/>
                  </a:lnTo>
                  <a:lnTo>
                    <a:pt x="407" y="571"/>
                  </a:lnTo>
                  <a:lnTo>
                    <a:pt x="383" y="598"/>
                  </a:lnTo>
                  <a:lnTo>
                    <a:pt x="17" y="966"/>
                  </a:lnTo>
                  <a:lnTo>
                    <a:pt x="7" y="975"/>
                  </a:lnTo>
                  <a:lnTo>
                    <a:pt x="3" y="985"/>
                  </a:lnTo>
                  <a:lnTo>
                    <a:pt x="0" y="1000"/>
                  </a:lnTo>
                  <a:lnTo>
                    <a:pt x="0" y="1026"/>
                  </a:lnTo>
                  <a:lnTo>
                    <a:pt x="628" y="1026"/>
                  </a:lnTo>
                  <a:lnTo>
                    <a:pt x="674" y="745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39" name="Freeform 23"/>
            <p:cNvSpPr>
              <a:spLocks noEditPoints="1"/>
            </p:cNvSpPr>
            <p:nvPr/>
          </p:nvSpPr>
          <p:spPr bwMode="auto">
            <a:xfrm>
              <a:off x="2347" y="2407"/>
              <a:ext cx="1164" cy="1058"/>
            </a:xfrm>
            <a:custGeom>
              <a:avLst/>
              <a:gdLst/>
              <a:ahLst/>
              <a:cxnLst>
                <a:cxn ang="0">
                  <a:pos x="174" y="956"/>
                </a:cxn>
                <a:cxn ang="0">
                  <a:pos x="157" y="985"/>
                </a:cxn>
                <a:cxn ang="0">
                  <a:pos x="122" y="997"/>
                </a:cxn>
                <a:cxn ang="0">
                  <a:pos x="31" y="1002"/>
                </a:cxn>
                <a:cxn ang="0">
                  <a:pos x="10" y="1010"/>
                </a:cxn>
                <a:cxn ang="0">
                  <a:pos x="0" y="1034"/>
                </a:cxn>
                <a:cxn ang="0">
                  <a:pos x="12" y="1056"/>
                </a:cxn>
                <a:cxn ang="0">
                  <a:pos x="636" y="1058"/>
                </a:cxn>
                <a:cxn ang="0">
                  <a:pos x="795" y="1034"/>
                </a:cxn>
                <a:cxn ang="0">
                  <a:pos x="928" y="971"/>
                </a:cxn>
                <a:cxn ang="0">
                  <a:pos x="1026" y="881"/>
                </a:cxn>
                <a:cxn ang="0">
                  <a:pos x="1078" y="780"/>
                </a:cxn>
                <a:cxn ang="0">
                  <a:pos x="1081" y="680"/>
                </a:cxn>
                <a:cxn ang="0">
                  <a:pos x="1036" y="598"/>
                </a:cxn>
                <a:cxn ang="0">
                  <a:pos x="947" y="538"/>
                </a:cxn>
                <a:cxn ang="0">
                  <a:pos x="826" y="506"/>
                </a:cxn>
                <a:cxn ang="0">
                  <a:pos x="957" y="465"/>
                </a:cxn>
                <a:cxn ang="0">
                  <a:pos x="1064" y="400"/>
                </a:cxn>
                <a:cxn ang="0">
                  <a:pos x="1138" y="317"/>
                </a:cxn>
                <a:cxn ang="0">
                  <a:pos x="1164" y="221"/>
                </a:cxn>
                <a:cxn ang="0">
                  <a:pos x="1143" y="136"/>
                </a:cxn>
                <a:cxn ang="0">
                  <a:pos x="1081" y="68"/>
                </a:cxn>
                <a:cxn ang="0">
                  <a:pos x="981" y="20"/>
                </a:cxn>
                <a:cxn ang="0">
                  <a:pos x="850" y="0"/>
                </a:cxn>
                <a:cxn ang="0">
                  <a:pos x="267" y="3"/>
                </a:cxn>
                <a:cxn ang="0">
                  <a:pos x="250" y="20"/>
                </a:cxn>
                <a:cxn ang="0">
                  <a:pos x="250" y="46"/>
                </a:cxn>
                <a:cxn ang="0">
                  <a:pos x="274" y="56"/>
                </a:cxn>
                <a:cxn ang="0">
                  <a:pos x="326" y="59"/>
                </a:cxn>
                <a:cxn ang="0">
                  <a:pos x="364" y="61"/>
                </a:cxn>
                <a:cxn ang="0">
                  <a:pos x="381" y="66"/>
                </a:cxn>
                <a:cxn ang="0">
                  <a:pos x="388" y="75"/>
                </a:cxn>
                <a:cxn ang="0">
                  <a:pos x="386" y="97"/>
                </a:cxn>
                <a:cxn ang="0">
                  <a:pos x="381" y="117"/>
                </a:cxn>
                <a:cxn ang="0">
                  <a:pos x="424" y="487"/>
                </a:cxn>
                <a:cxn ang="0">
                  <a:pos x="524" y="85"/>
                </a:cxn>
                <a:cxn ang="0">
                  <a:pos x="543" y="61"/>
                </a:cxn>
                <a:cxn ang="0">
                  <a:pos x="593" y="56"/>
                </a:cxn>
                <a:cxn ang="0">
                  <a:pos x="874" y="61"/>
                </a:cxn>
                <a:cxn ang="0">
                  <a:pos x="943" y="85"/>
                </a:cxn>
                <a:cxn ang="0">
                  <a:pos x="988" y="126"/>
                </a:cxn>
                <a:cxn ang="0">
                  <a:pos x="1009" y="175"/>
                </a:cxn>
                <a:cxn ang="0">
                  <a:pos x="1014" y="221"/>
                </a:cxn>
                <a:cxn ang="0">
                  <a:pos x="995" y="305"/>
                </a:cxn>
                <a:cxn ang="0">
                  <a:pos x="940" y="383"/>
                </a:cxn>
                <a:cxn ang="0">
                  <a:pos x="852" y="446"/>
                </a:cxn>
                <a:cxn ang="0">
                  <a:pos x="738" y="482"/>
                </a:cxn>
                <a:cxn ang="0">
                  <a:pos x="424" y="487"/>
                </a:cxn>
                <a:cxn ang="0">
                  <a:pos x="322" y="1002"/>
                </a:cxn>
                <a:cxn ang="0">
                  <a:pos x="303" y="995"/>
                </a:cxn>
                <a:cxn ang="0">
                  <a:pos x="307" y="954"/>
                </a:cxn>
                <a:cxn ang="0">
                  <a:pos x="736" y="530"/>
                </a:cxn>
                <a:cxn ang="0">
                  <a:pos x="826" y="547"/>
                </a:cxn>
                <a:cxn ang="0">
                  <a:pos x="888" y="588"/>
                </a:cxn>
                <a:cxn ang="0">
                  <a:pos x="921" y="649"/>
                </a:cxn>
                <a:cxn ang="0">
                  <a:pos x="933" y="717"/>
                </a:cxn>
                <a:cxn ang="0">
                  <a:pos x="907" y="826"/>
                </a:cxn>
                <a:cxn ang="0">
                  <a:pos x="833" y="918"/>
                </a:cxn>
                <a:cxn ang="0">
                  <a:pos x="726" y="978"/>
                </a:cxn>
                <a:cxn ang="0">
                  <a:pos x="595" y="1002"/>
                </a:cxn>
              </a:cxnLst>
              <a:rect l="0" t="0" r="r" b="b"/>
              <a:pathLst>
                <a:path w="1164" h="1058">
                  <a:moveTo>
                    <a:pt x="179" y="937"/>
                  </a:moveTo>
                  <a:lnTo>
                    <a:pt x="174" y="956"/>
                  </a:lnTo>
                  <a:lnTo>
                    <a:pt x="167" y="973"/>
                  </a:lnTo>
                  <a:lnTo>
                    <a:pt x="157" y="985"/>
                  </a:lnTo>
                  <a:lnTo>
                    <a:pt x="143" y="993"/>
                  </a:lnTo>
                  <a:lnTo>
                    <a:pt x="122" y="997"/>
                  </a:lnTo>
                  <a:lnTo>
                    <a:pt x="91" y="1002"/>
                  </a:lnTo>
                  <a:lnTo>
                    <a:pt x="31" y="1002"/>
                  </a:lnTo>
                  <a:lnTo>
                    <a:pt x="19" y="1005"/>
                  </a:lnTo>
                  <a:lnTo>
                    <a:pt x="10" y="1010"/>
                  </a:lnTo>
                  <a:lnTo>
                    <a:pt x="3" y="1019"/>
                  </a:lnTo>
                  <a:lnTo>
                    <a:pt x="0" y="1034"/>
                  </a:lnTo>
                  <a:lnTo>
                    <a:pt x="3" y="1048"/>
                  </a:lnTo>
                  <a:lnTo>
                    <a:pt x="12" y="1056"/>
                  </a:lnTo>
                  <a:lnTo>
                    <a:pt x="27" y="1058"/>
                  </a:lnTo>
                  <a:lnTo>
                    <a:pt x="636" y="1058"/>
                  </a:lnTo>
                  <a:lnTo>
                    <a:pt x="719" y="1051"/>
                  </a:lnTo>
                  <a:lnTo>
                    <a:pt x="795" y="1034"/>
                  </a:lnTo>
                  <a:lnTo>
                    <a:pt x="867" y="1007"/>
                  </a:lnTo>
                  <a:lnTo>
                    <a:pt x="928" y="971"/>
                  </a:lnTo>
                  <a:lnTo>
                    <a:pt x="983" y="927"/>
                  </a:lnTo>
                  <a:lnTo>
                    <a:pt x="1026" y="881"/>
                  </a:lnTo>
                  <a:lnTo>
                    <a:pt x="1059" y="830"/>
                  </a:lnTo>
                  <a:lnTo>
                    <a:pt x="1078" y="780"/>
                  </a:lnTo>
                  <a:lnTo>
                    <a:pt x="1085" y="726"/>
                  </a:lnTo>
                  <a:lnTo>
                    <a:pt x="1081" y="680"/>
                  </a:lnTo>
                  <a:lnTo>
                    <a:pt x="1062" y="637"/>
                  </a:lnTo>
                  <a:lnTo>
                    <a:pt x="1036" y="598"/>
                  </a:lnTo>
                  <a:lnTo>
                    <a:pt x="997" y="564"/>
                  </a:lnTo>
                  <a:lnTo>
                    <a:pt x="947" y="538"/>
                  </a:lnTo>
                  <a:lnTo>
                    <a:pt x="893" y="518"/>
                  </a:lnTo>
                  <a:lnTo>
                    <a:pt x="826" y="506"/>
                  </a:lnTo>
                  <a:lnTo>
                    <a:pt x="893" y="489"/>
                  </a:lnTo>
                  <a:lnTo>
                    <a:pt x="957" y="465"/>
                  </a:lnTo>
                  <a:lnTo>
                    <a:pt x="1014" y="436"/>
                  </a:lnTo>
                  <a:lnTo>
                    <a:pt x="1064" y="400"/>
                  </a:lnTo>
                  <a:lnTo>
                    <a:pt x="1107" y="361"/>
                  </a:lnTo>
                  <a:lnTo>
                    <a:pt x="1138" y="317"/>
                  </a:lnTo>
                  <a:lnTo>
                    <a:pt x="1157" y="269"/>
                  </a:lnTo>
                  <a:lnTo>
                    <a:pt x="1164" y="221"/>
                  </a:lnTo>
                  <a:lnTo>
                    <a:pt x="1159" y="177"/>
                  </a:lnTo>
                  <a:lnTo>
                    <a:pt x="1143" y="136"/>
                  </a:lnTo>
                  <a:lnTo>
                    <a:pt x="1116" y="100"/>
                  </a:lnTo>
                  <a:lnTo>
                    <a:pt x="1081" y="68"/>
                  </a:lnTo>
                  <a:lnTo>
                    <a:pt x="1036" y="39"/>
                  </a:lnTo>
                  <a:lnTo>
                    <a:pt x="981" y="20"/>
                  </a:lnTo>
                  <a:lnTo>
                    <a:pt x="919" y="5"/>
                  </a:lnTo>
                  <a:lnTo>
                    <a:pt x="850" y="0"/>
                  </a:lnTo>
                  <a:lnTo>
                    <a:pt x="279" y="0"/>
                  </a:lnTo>
                  <a:lnTo>
                    <a:pt x="267" y="3"/>
                  </a:lnTo>
                  <a:lnTo>
                    <a:pt x="255" y="8"/>
                  </a:lnTo>
                  <a:lnTo>
                    <a:pt x="250" y="20"/>
                  </a:lnTo>
                  <a:lnTo>
                    <a:pt x="248" y="34"/>
                  </a:lnTo>
                  <a:lnTo>
                    <a:pt x="250" y="46"/>
                  </a:lnTo>
                  <a:lnTo>
                    <a:pt x="260" y="54"/>
                  </a:lnTo>
                  <a:lnTo>
                    <a:pt x="274" y="56"/>
                  </a:lnTo>
                  <a:lnTo>
                    <a:pt x="305" y="56"/>
                  </a:lnTo>
                  <a:lnTo>
                    <a:pt x="326" y="59"/>
                  </a:lnTo>
                  <a:lnTo>
                    <a:pt x="353" y="61"/>
                  </a:lnTo>
                  <a:lnTo>
                    <a:pt x="364" y="61"/>
                  </a:lnTo>
                  <a:lnTo>
                    <a:pt x="374" y="63"/>
                  </a:lnTo>
                  <a:lnTo>
                    <a:pt x="381" y="66"/>
                  </a:lnTo>
                  <a:lnTo>
                    <a:pt x="386" y="71"/>
                  </a:lnTo>
                  <a:lnTo>
                    <a:pt x="388" y="75"/>
                  </a:lnTo>
                  <a:lnTo>
                    <a:pt x="388" y="92"/>
                  </a:lnTo>
                  <a:lnTo>
                    <a:pt x="386" y="97"/>
                  </a:lnTo>
                  <a:lnTo>
                    <a:pt x="386" y="105"/>
                  </a:lnTo>
                  <a:lnTo>
                    <a:pt x="381" y="117"/>
                  </a:lnTo>
                  <a:lnTo>
                    <a:pt x="179" y="937"/>
                  </a:lnTo>
                  <a:close/>
                  <a:moveTo>
                    <a:pt x="424" y="487"/>
                  </a:moveTo>
                  <a:lnTo>
                    <a:pt x="517" y="109"/>
                  </a:lnTo>
                  <a:lnTo>
                    <a:pt x="524" y="85"/>
                  </a:lnTo>
                  <a:lnTo>
                    <a:pt x="531" y="71"/>
                  </a:lnTo>
                  <a:lnTo>
                    <a:pt x="543" y="61"/>
                  </a:lnTo>
                  <a:lnTo>
                    <a:pt x="562" y="59"/>
                  </a:lnTo>
                  <a:lnTo>
                    <a:pt x="593" y="56"/>
                  </a:lnTo>
                  <a:lnTo>
                    <a:pt x="826" y="56"/>
                  </a:lnTo>
                  <a:lnTo>
                    <a:pt x="874" y="61"/>
                  </a:lnTo>
                  <a:lnTo>
                    <a:pt x="912" y="71"/>
                  </a:lnTo>
                  <a:lnTo>
                    <a:pt x="943" y="85"/>
                  </a:lnTo>
                  <a:lnTo>
                    <a:pt x="969" y="105"/>
                  </a:lnTo>
                  <a:lnTo>
                    <a:pt x="988" y="126"/>
                  </a:lnTo>
                  <a:lnTo>
                    <a:pt x="1000" y="150"/>
                  </a:lnTo>
                  <a:lnTo>
                    <a:pt x="1009" y="175"/>
                  </a:lnTo>
                  <a:lnTo>
                    <a:pt x="1014" y="199"/>
                  </a:lnTo>
                  <a:lnTo>
                    <a:pt x="1014" y="221"/>
                  </a:lnTo>
                  <a:lnTo>
                    <a:pt x="1009" y="262"/>
                  </a:lnTo>
                  <a:lnTo>
                    <a:pt x="995" y="305"/>
                  </a:lnTo>
                  <a:lnTo>
                    <a:pt x="971" y="344"/>
                  </a:lnTo>
                  <a:lnTo>
                    <a:pt x="940" y="383"/>
                  </a:lnTo>
                  <a:lnTo>
                    <a:pt x="900" y="417"/>
                  </a:lnTo>
                  <a:lnTo>
                    <a:pt x="852" y="446"/>
                  </a:lnTo>
                  <a:lnTo>
                    <a:pt x="798" y="467"/>
                  </a:lnTo>
                  <a:lnTo>
                    <a:pt x="738" y="482"/>
                  </a:lnTo>
                  <a:lnTo>
                    <a:pt x="674" y="487"/>
                  </a:lnTo>
                  <a:lnTo>
                    <a:pt x="424" y="487"/>
                  </a:lnTo>
                  <a:close/>
                  <a:moveTo>
                    <a:pt x="350" y="1002"/>
                  </a:moveTo>
                  <a:lnTo>
                    <a:pt x="322" y="1002"/>
                  </a:lnTo>
                  <a:lnTo>
                    <a:pt x="307" y="1000"/>
                  </a:lnTo>
                  <a:lnTo>
                    <a:pt x="303" y="995"/>
                  </a:lnTo>
                  <a:lnTo>
                    <a:pt x="303" y="973"/>
                  </a:lnTo>
                  <a:lnTo>
                    <a:pt x="307" y="954"/>
                  </a:lnTo>
                  <a:lnTo>
                    <a:pt x="412" y="530"/>
                  </a:lnTo>
                  <a:lnTo>
                    <a:pt x="736" y="530"/>
                  </a:lnTo>
                  <a:lnTo>
                    <a:pt x="786" y="535"/>
                  </a:lnTo>
                  <a:lnTo>
                    <a:pt x="826" y="547"/>
                  </a:lnTo>
                  <a:lnTo>
                    <a:pt x="862" y="567"/>
                  </a:lnTo>
                  <a:lnTo>
                    <a:pt x="888" y="588"/>
                  </a:lnTo>
                  <a:lnTo>
                    <a:pt x="907" y="618"/>
                  </a:lnTo>
                  <a:lnTo>
                    <a:pt x="921" y="649"/>
                  </a:lnTo>
                  <a:lnTo>
                    <a:pt x="931" y="683"/>
                  </a:lnTo>
                  <a:lnTo>
                    <a:pt x="933" y="717"/>
                  </a:lnTo>
                  <a:lnTo>
                    <a:pt x="926" y="772"/>
                  </a:lnTo>
                  <a:lnTo>
                    <a:pt x="907" y="826"/>
                  </a:lnTo>
                  <a:lnTo>
                    <a:pt x="874" y="874"/>
                  </a:lnTo>
                  <a:lnTo>
                    <a:pt x="833" y="918"/>
                  </a:lnTo>
                  <a:lnTo>
                    <a:pt x="783" y="951"/>
                  </a:lnTo>
                  <a:lnTo>
                    <a:pt x="726" y="978"/>
                  </a:lnTo>
                  <a:lnTo>
                    <a:pt x="662" y="997"/>
                  </a:lnTo>
                  <a:lnTo>
                    <a:pt x="595" y="1002"/>
                  </a:lnTo>
                  <a:lnTo>
                    <a:pt x="350" y="1002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40" name="Freeform 24"/>
            <p:cNvSpPr>
              <a:spLocks noEditPoints="1"/>
            </p:cNvSpPr>
            <p:nvPr/>
          </p:nvSpPr>
          <p:spPr bwMode="auto">
            <a:xfrm>
              <a:off x="4453" y="2042"/>
              <a:ext cx="1445" cy="518"/>
            </a:xfrm>
            <a:custGeom>
              <a:avLst/>
              <a:gdLst/>
              <a:ahLst/>
              <a:cxnLst>
                <a:cxn ang="0">
                  <a:pos x="1371" y="87"/>
                </a:cxn>
                <a:cxn ang="0">
                  <a:pos x="1404" y="87"/>
                </a:cxn>
                <a:cxn ang="0">
                  <a:pos x="1421" y="82"/>
                </a:cxn>
                <a:cxn ang="0">
                  <a:pos x="1433" y="75"/>
                </a:cxn>
                <a:cxn ang="0">
                  <a:pos x="1442" y="63"/>
                </a:cxn>
                <a:cxn ang="0">
                  <a:pos x="1445" y="44"/>
                </a:cxn>
                <a:cxn ang="0">
                  <a:pos x="1442" y="24"/>
                </a:cxn>
                <a:cxn ang="0">
                  <a:pos x="1433" y="12"/>
                </a:cxn>
                <a:cxn ang="0">
                  <a:pos x="1421" y="5"/>
                </a:cxn>
                <a:cxn ang="0">
                  <a:pos x="1407" y="2"/>
                </a:cxn>
                <a:cxn ang="0">
                  <a:pos x="1390" y="0"/>
                </a:cxn>
                <a:cxn ang="0">
                  <a:pos x="55" y="0"/>
                </a:cxn>
                <a:cxn ang="0">
                  <a:pos x="41" y="2"/>
                </a:cxn>
                <a:cxn ang="0">
                  <a:pos x="24" y="5"/>
                </a:cxn>
                <a:cxn ang="0">
                  <a:pos x="12" y="12"/>
                </a:cxn>
                <a:cxn ang="0">
                  <a:pos x="3" y="24"/>
                </a:cxn>
                <a:cxn ang="0">
                  <a:pos x="0" y="44"/>
                </a:cxn>
                <a:cxn ang="0">
                  <a:pos x="3" y="63"/>
                </a:cxn>
                <a:cxn ang="0">
                  <a:pos x="12" y="75"/>
                </a:cxn>
                <a:cxn ang="0">
                  <a:pos x="26" y="82"/>
                </a:cxn>
                <a:cxn ang="0">
                  <a:pos x="41" y="87"/>
                </a:cxn>
                <a:cxn ang="0">
                  <a:pos x="74" y="87"/>
                </a:cxn>
                <a:cxn ang="0">
                  <a:pos x="1371" y="87"/>
                </a:cxn>
                <a:cxn ang="0">
                  <a:pos x="1373" y="518"/>
                </a:cxn>
                <a:cxn ang="0">
                  <a:pos x="1390" y="518"/>
                </a:cxn>
                <a:cxn ang="0">
                  <a:pos x="1407" y="515"/>
                </a:cxn>
                <a:cxn ang="0">
                  <a:pos x="1421" y="511"/>
                </a:cxn>
                <a:cxn ang="0">
                  <a:pos x="1433" y="503"/>
                </a:cxn>
                <a:cxn ang="0">
                  <a:pos x="1442" y="491"/>
                </a:cxn>
                <a:cxn ang="0">
                  <a:pos x="1445" y="472"/>
                </a:cxn>
                <a:cxn ang="0">
                  <a:pos x="1442" y="453"/>
                </a:cxn>
                <a:cxn ang="0">
                  <a:pos x="1433" y="440"/>
                </a:cxn>
                <a:cxn ang="0">
                  <a:pos x="1421" y="433"/>
                </a:cxn>
                <a:cxn ang="0">
                  <a:pos x="1407" y="431"/>
                </a:cxn>
                <a:cxn ang="0">
                  <a:pos x="1388" y="428"/>
                </a:cxn>
                <a:cxn ang="0">
                  <a:pos x="57" y="428"/>
                </a:cxn>
                <a:cxn ang="0">
                  <a:pos x="41" y="431"/>
                </a:cxn>
                <a:cxn ang="0">
                  <a:pos x="26" y="433"/>
                </a:cxn>
                <a:cxn ang="0">
                  <a:pos x="12" y="440"/>
                </a:cxn>
                <a:cxn ang="0">
                  <a:pos x="3" y="455"/>
                </a:cxn>
                <a:cxn ang="0">
                  <a:pos x="0" y="472"/>
                </a:cxn>
                <a:cxn ang="0">
                  <a:pos x="3" y="491"/>
                </a:cxn>
                <a:cxn ang="0">
                  <a:pos x="12" y="503"/>
                </a:cxn>
                <a:cxn ang="0">
                  <a:pos x="24" y="511"/>
                </a:cxn>
                <a:cxn ang="0">
                  <a:pos x="41" y="515"/>
                </a:cxn>
                <a:cxn ang="0">
                  <a:pos x="57" y="515"/>
                </a:cxn>
                <a:cxn ang="0">
                  <a:pos x="72" y="518"/>
                </a:cxn>
                <a:cxn ang="0">
                  <a:pos x="1373" y="518"/>
                </a:cxn>
              </a:cxnLst>
              <a:rect l="0" t="0" r="r" b="b"/>
              <a:pathLst>
                <a:path w="1445" h="518">
                  <a:moveTo>
                    <a:pt x="1371" y="87"/>
                  </a:moveTo>
                  <a:lnTo>
                    <a:pt x="1404" y="87"/>
                  </a:lnTo>
                  <a:lnTo>
                    <a:pt x="1421" y="82"/>
                  </a:lnTo>
                  <a:lnTo>
                    <a:pt x="1433" y="75"/>
                  </a:lnTo>
                  <a:lnTo>
                    <a:pt x="1442" y="63"/>
                  </a:lnTo>
                  <a:lnTo>
                    <a:pt x="1445" y="44"/>
                  </a:lnTo>
                  <a:lnTo>
                    <a:pt x="1442" y="24"/>
                  </a:lnTo>
                  <a:lnTo>
                    <a:pt x="1433" y="12"/>
                  </a:lnTo>
                  <a:lnTo>
                    <a:pt x="1421" y="5"/>
                  </a:lnTo>
                  <a:lnTo>
                    <a:pt x="1407" y="2"/>
                  </a:lnTo>
                  <a:lnTo>
                    <a:pt x="1390" y="0"/>
                  </a:lnTo>
                  <a:lnTo>
                    <a:pt x="55" y="0"/>
                  </a:lnTo>
                  <a:lnTo>
                    <a:pt x="41" y="2"/>
                  </a:lnTo>
                  <a:lnTo>
                    <a:pt x="24" y="5"/>
                  </a:lnTo>
                  <a:lnTo>
                    <a:pt x="12" y="12"/>
                  </a:lnTo>
                  <a:lnTo>
                    <a:pt x="3" y="24"/>
                  </a:lnTo>
                  <a:lnTo>
                    <a:pt x="0" y="44"/>
                  </a:lnTo>
                  <a:lnTo>
                    <a:pt x="3" y="63"/>
                  </a:lnTo>
                  <a:lnTo>
                    <a:pt x="12" y="75"/>
                  </a:lnTo>
                  <a:lnTo>
                    <a:pt x="26" y="82"/>
                  </a:lnTo>
                  <a:lnTo>
                    <a:pt x="41" y="87"/>
                  </a:lnTo>
                  <a:lnTo>
                    <a:pt x="74" y="87"/>
                  </a:lnTo>
                  <a:lnTo>
                    <a:pt x="1371" y="87"/>
                  </a:lnTo>
                  <a:close/>
                  <a:moveTo>
                    <a:pt x="1373" y="518"/>
                  </a:moveTo>
                  <a:lnTo>
                    <a:pt x="1390" y="518"/>
                  </a:lnTo>
                  <a:lnTo>
                    <a:pt x="1407" y="515"/>
                  </a:lnTo>
                  <a:lnTo>
                    <a:pt x="1421" y="511"/>
                  </a:lnTo>
                  <a:lnTo>
                    <a:pt x="1433" y="503"/>
                  </a:lnTo>
                  <a:lnTo>
                    <a:pt x="1442" y="491"/>
                  </a:lnTo>
                  <a:lnTo>
                    <a:pt x="1445" y="472"/>
                  </a:lnTo>
                  <a:lnTo>
                    <a:pt x="1442" y="453"/>
                  </a:lnTo>
                  <a:lnTo>
                    <a:pt x="1433" y="440"/>
                  </a:lnTo>
                  <a:lnTo>
                    <a:pt x="1421" y="433"/>
                  </a:lnTo>
                  <a:lnTo>
                    <a:pt x="1407" y="431"/>
                  </a:lnTo>
                  <a:lnTo>
                    <a:pt x="1388" y="428"/>
                  </a:lnTo>
                  <a:lnTo>
                    <a:pt x="57" y="428"/>
                  </a:lnTo>
                  <a:lnTo>
                    <a:pt x="41" y="431"/>
                  </a:lnTo>
                  <a:lnTo>
                    <a:pt x="26" y="433"/>
                  </a:lnTo>
                  <a:lnTo>
                    <a:pt x="12" y="440"/>
                  </a:lnTo>
                  <a:lnTo>
                    <a:pt x="3" y="455"/>
                  </a:lnTo>
                  <a:lnTo>
                    <a:pt x="0" y="472"/>
                  </a:lnTo>
                  <a:lnTo>
                    <a:pt x="3" y="491"/>
                  </a:lnTo>
                  <a:lnTo>
                    <a:pt x="12" y="503"/>
                  </a:lnTo>
                  <a:lnTo>
                    <a:pt x="24" y="511"/>
                  </a:lnTo>
                  <a:lnTo>
                    <a:pt x="41" y="515"/>
                  </a:lnTo>
                  <a:lnTo>
                    <a:pt x="57" y="515"/>
                  </a:lnTo>
                  <a:lnTo>
                    <a:pt x="72" y="518"/>
                  </a:lnTo>
                  <a:lnTo>
                    <a:pt x="1373" y="518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41" name="Freeform 25"/>
            <p:cNvSpPr>
              <a:spLocks noEditPoints="1"/>
            </p:cNvSpPr>
            <p:nvPr/>
          </p:nvSpPr>
          <p:spPr bwMode="auto">
            <a:xfrm>
              <a:off x="6709" y="1381"/>
              <a:ext cx="914" cy="1520"/>
            </a:xfrm>
            <a:custGeom>
              <a:avLst/>
              <a:gdLst/>
              <a:ahLst/>
              <a:cxnLst>
                <a:cxn ang="0">
                  <a:pos x="911" y="659"/>
                </a:cxn>
                <a:cxn ang="0">
                  <a:pos x="890" y="448"/>
                </a:cxn>
                <a:cxn ang="0">
                  <a:pos x="828" y="247"/>
                </a:cxn>
                <a:cxn ang="0">
                  <a:pos x="752" y="131"/>
                </a:cxn>
                <a:cxn ang="0">
                  <a:pos x="662" y="56"/>
                </a:cxn>
                <a:cxn ang="0">
                  <a:pos x="571" y="17"/>
                </a:cxn>
                <a:cxn ang="0">
                  <a:pos x="490" y="0"/>
                </a:cxn>
                <a:cxn ang="0">
                  <a:pos x="412" y="3"/>
                </a:cxn>
                <a:cxn ang="0">
                  <a:pos x="321" y="22"/>
                </a:cxn>
                <a:cxn ang="0">
                  <a:pos x="231" y="68"/>
                </a:cxn>
                <a:cxn ang="0">
                  <a:pos x="148" y="146"/>
                </a:cxn>
                <a:cxn ang="0">
                  <a:pos x="79" y="262"/>
                </a:cxn>
                <a:cxn ang="0">
                  <a:pos x="21" y="455"/>
                </a:cxn>
                <a:cxn ang="0">
                  <a:pos x="0" y="659"/>
                </a:cxn>
                <a:cxn ang="0">
                  <a:pos x="5" y="939"/>
                </a:cxn>
                <a:cxn ang="0">
                  <a:pos x="31" y="1121"/>
                </a:cxn>
                <a:cxn ang="0">
                  <a:pos x="98" y="1297"/>
                </a:cxn>
                <a:cxn ang="0">
                  <a:pos x="179" y="1409"/>
                </a:cxn>
                <a:cxn ang="0">
                  <a:pos x="271" y="1477"/>
                </a:cxn>
                <a:cxn ang="0">
                  <a:pos x="369" y="1510"/>
                </a:cxn>
                <a:cxn ang="0">
                  <a:pos x="455" y="1520"/>
                </a:cxn>
                <a:cxn ang="0">
                  <a:pos x="540" y="1513"/>
                </a:cxn>
                <a:cxn ang="0">
                  <a:pos x="631" y="1481"/>
                </a:cxn>
                <a:cxn ang="0">
                  <a:pos x="719" y="1423"/>
                </a:cxn>
                <a:cxn ang="0">
                  <a:pos x="800" y="1329"/>
                </a:cxn>
                <a:cxn ang="0">
                  <a:pos x="864" y="1186"/>
                </a:cxn>
                <a:cxn ang="0">
                  <a:pos x="899" y="1022"/>
                </a:cxn>
                <a:cxn ang="0">
                  <a:pos x="914" y="852"/>
                </a:cxn>
                <a:cxn ang="0">
                  <a:pos x="455" y="1472"/>
                </a:cxn>
                <a:cxn ang="0">
                  <a:pos x="393" y="1462"/>
                </a:cxn>
                <a:cxn ang="0">
                  <a:pos x="328" y="1431"/>
                </a:cxn>
                <a:cxn ang="0">
                  <a:pos x="267" y="1368"/>
                </a:cxn>
                <a:cxn ang="0">
                  <a:pos x="219" y="1268"/>
                </a:cxn>
                <a:cxn ang="0">
                  <a:pos x="193" y="1133"/>
                </a:cxn>
                <a:cxn ang="0">
                  <a:pos x="183" y="968"/>
                </a:cxn>
                <a:cxn ang="0">
                  <a:pos x="179" y="632"/>
                </a:cxn>
                <a:cxn ang="0">
                  <a:pos x="186" y="426"/>
                </a:cxn>
                <a:cxn ang="0">
                  <a:pos x="212" y="267"/>
                </a:cxn>
                <a:cxn ang="0">
                  <a:pos x="252" y="165"/>
                </a:cxn>
                <a:cxn ang="0">
                  <a:pos x="307" y="102"/>
                </a:cxn>
                <a:cxn ang="0">
                  <a:pos x="364" y="68"/>
                </a:cxn>
                <a:cxn ang="0">
                  <a:pos x="416" y="51"/>
                </a:cxn>
                <a:cxn ang="0">
                  <a:pos x="455" y="49"/>
                </a:cxn>
                <a:cxn ang="0">
                  <a:pos x="505" y="54"/>
                </a:cxn>
                <a:cxn ang="0">
                  <a:pos x="564" y="75"/>
                </a:cxn>
                <a:cxn ang="0">
                  <a:pos x="623" y="121"/>
                </a:cxn>
                <a:cxn ang="0">
                  <a:pos x="676" y="196"/>
                </a:cxn>
                <a:cxn ang="0">
                  <a:pos x="712" y="308"/>
                </a:cxn>
                <a:cxn ang="0">
                  <a:pos x="728" y="472"/>
                </a:cxn>
                <a:cxn ang="0">
                  <a:pos x="733" y="859"/>
                </a:cxn>
                <a:cxn ang="0">
                  <a:pos x="723" y="1087"/>
                </a:cxn>
                <a:cxn ang="0">
                  <a:pos x="695" y="1261"/>
                </a:cxn>
                <a:cxn ang="0">
                  <a:pos x="652" y="1360"/>
                </a:cxn>
                <a:cxn ang="0">
                  <a:pos x="590" y="1426"/>
                </a:cxn>
                <a:cxn ang="0">
                  <a:pos x="524" y="1462"/>
                </a:cxn>
                <a:cxn ang="0">
                  <a:pos x="455" y="1472"/>
                </a:cxn>
              </a:cxnLst>
              <a:rect l="0" t="0" r="r" b="b"/>
              <a:pathLst>
                <a:path w="914" h="1520">
                  <a:moveTo>
                    <a:pt x="914" y="765"/>
                  </a:moveTo>
                  <a:lnTo>
                    <a:pt x="911" y="659"/>
                  </a:lnTo>
                  <a:lnTo>
                    <a:pt x="904" y="552"/>
                  </a:lnTo>
                  <a:lnTo>
                    <a:pt x="890" y="448"/>
                  </a:lnTo>
                  <a:lnTo>
                    <a:pt x="866" y="346"/>
                  </a:lnTo>
                  <a:lnTo>
                    <a:pt x="828" y="247"/>
                  </a:lnTo>
                  <a:lnTo>
                    <a:pt x="792" y="182"/>
                  </a:lnTo>
                  <a:lnTo>
                    <a:pt x="752" y="131"/>
                  </a:lnTo>
                  <a:lnTo>
                    <a:pt x="707" y="90"/>
                  </a:lnTo>
                  <a:lnTo>
                    <a:pt x="662" y="56"/>
                  </a:lnTo>
                  <a:lnTo>
                    <a:pt x="616" y="34"/>
                  </a:lnTo>
                  <a:lnTo>
                    <a:pt x="571" y="17"/>
                  </a:lnTo>
                  <a:lnTo>
                    <a:pt x="531" y="8"/>
                  </a:lnTo>
                  <a:lnTo>
                    <a:pt x="490" y="0"/>
                  </a:lnTo>
                  <a:lnTo>
                    <a:pt x="457" y="0"/>
                  </a:lnTo>
                  <a:lnTo>
                    <a:pt x="412" y="3"/>
                  </a:lnTo>
                  <a:lnTo>
                    <a:pt x="366" y="10"/>
                  </a:lnTo>
                  <a:lnTo>
                    <a:pt x="321" y="22"/>
                  </a:lnTo>
                  <a:lnTo>
                    <a:pt x="276" y="42"/>
                  </a:lnTo>
                  <a:lnTo>
                    <a:pt x="231" y="68"/>
                  </a:lnTo>
                  <a:lnTo>
                    <a:pt x="188" y="105"/>
                  </a:lnTo>
                  <a:lnTo>
                    <a:pt x="148" y="146"/>
                  </a:lnTo>
                  <a:lnTo>
                    <a:pt x="112" y="199"/>
                  </a:lnTo>
                  <a:lnTo>
                    <a:pt x="79" y="262"/>
                  </a:lnTo>
                  <a:lnTo>
                    <a:pt x="43" y="356"/>
                  </a:lnTo>
                  <a:lnTo>
                    <a:pt x="21" y="455"/>
                  </a:lnTo>
                  <a:lnTo>
                    <a:pt x="7" y="555"/>
                  </a:lnTo>
                  <a:lnTo>
                    <a:pt x="0" y="659"/>
                  </a:lnTo>
                  <a:lnTo>
                    <a:pt x="0" y="850"/>
                  </a:lnTo>
                  <a:lnTo>
                    <a:pt x="5" y="939"/>
                  </a:lnTo>
                  <a:lnTo>
                    <a:pt x="14" y="1029"/>
                  </a:lnTo>
                  <a:lnTo>
                    <a:pt x="31" y="1121"/>
                  </a:lnTo>
                  <a:lnTo>
                    <a:pt x="60" y="1210"/>
                  </a:lnTo>
                  <a:lnTo>
                    <a:pt x="98" y="1297"/>
                  </a:lnTo>
                  <a:lnTo>
                    <a:pt x="136" y="1358"/>
                  </a:lnTo>
                  <a:lnTo>
                    <a:pt x="179" y="1409"/>
                  </a:lnTo>
                  <a:lnTo>
                    <a:pt x="224" y="1448"/>
                  </a:lnTo>
                  <a:lnTo>
                    <a:pt x="271" y="1477"/>
                  </a:lnTo>
                  <a:lnTo>
                    <a:pt x="319" y="1496"/>
                  </a:lnTo>
                  <a:lnTo>
                    <a:pt x="369" y="1510"/>
                  </a:lnTo>
                  <a:lnTo>
                    <a:pt x="414" y="1518"/>
                  </a:lnTo>
                  <a:lnTo>
                    <a:pt x="455" y="1520"/>
                  </a:lnTo>
                  <a:lnTo>
                    <a:pt x="495" y="1518"/>
                  </a:lnTo>
                  <a:lnTo>
                    <a:pt x="540" y="1513"/>
                  </a:lnTo>
                  <a:lnTo>
                    <a:pt x="583" y="1501"/>
                  </a:lnTo>
                  <a:lnTo>
                    <a:pt x="631" y="1481"/>
                  </a:lnTo>
                  <a:lnTo>
                    <a:pt x="676" y="1457"/>
                  </a:lnTo>
                  <a:lnTo>
                    <a:pt x="719" y="1423"/>
                  </a:lnTo>
                  <a:lnTo>
                    <a:pt x="761" y="1382"/>
                  </a:lnTo>
                  <a:lnTo>
                    <a:pt x="800" y="1329"/>
                  </a:lnTo>
                  <a:lnTo>
                    <a:pt x="833" y="1264"/>
                  </a:lnTo>
                  <a:lnTo>
                    <a:pt x="864" y="1186"/>
                  </a:lnTo>
                  <a:lnTo>
                    <a:pt x="885" y="1106"/>
                  </a:lnTo>
                  <a:lnTo>
                    <a:pt x="899" y="1022"/>
                  </a:lnTo>
                  <a:lnTo>
                    <a:pt x="909" y="937"/>
                  </a:lnTo>
                  <a:lnTo>
                    <a:pt x="914" y="852"/>
                  </a:lnTo>
                  <a:lnTo>
                    <a:pt x="914" y="765"/>
                  </a:lnTo>
                  <a:close/>
                  <a:moveTo>
                    <a:pt x="455" y="1472"/>
                  </a:moveTo>
                  <a:lnTo>
                    <a:pt x="426" y="1469"/>
                  </a:lnTo>
                  <a:lnTo>
                    <a:pt x="393" y="1462"/>
                  </a:lnTo>
                  <a:lnTo>
                    <a:pt x="362" y="1450"/>
                  </a:lnTo>
                  <a:lnTo>
                    <a:pt x="328" y="1431"/>
                  </a:lnTo>
                  <a:lnTo>
                    <a:pt x="297" y="1404"/>
                  </a:lnTo>
                  <a:lnTo>
                    <a:pt x="267" y="1368"/>
                  </a:lnTo>
                  <a:lnTo>
                    <a:pt x="240" y="1324"/>
                  </a:lnTo>
                  <a:lnTo>
                    <a:pt x="219" y="1268"/>
                  </a:lnTo>
                  <a:lnTo>
                    <a:pt x="202" y="1203"/>
                  </a:lnTo>
                  <a:lnTo>
                    <a:pt x="193" y="1133"/>
                  </a:lnTo>
                  <a:lnTo>
                    <a:pt x="186" y="1053"/>
                  </a:lnTo>
                  <a:lnTo>
                    <a:pt x="183" y="968"/>
                  </a:lnTo>
                  <a:lnTo>
                    <a:pt x="179" y="809"/>
                  </a:lnTo>
                  <a:lnTo>
                    <a:pt x="179" y="632"/>
                  </a:lnTo>
                  <a:lnTo>
                    <a:pt x="181" y="526"/>
                  </a:lnTo>
                  <a:lnTo>
                    <a:pt x="186" y="426"/>
                  </a:lnTo>
                  <a:lnTo>
                    <a:pt x="198" y="332"/>
                  </a:lnTo>
                  <a:lnTo>
                    <a:pt x="212" y="267"/>
                  </a:lnTo>
                  <a:lnTo>
                    <a:pt x="231" y="211"/>
                  </a:lnTo>
                  <a:lnTo>
                    <a:pt x="252" y="165"/>
                  </a:lnTo>
                  <a:lnTo>
                    <a:pt x="278" y="131"/>
                  </a:lnTo>
                  <a:lnTo>
                    <a:pt x="307" y="102"/>
                  </a:lnTo>
                  <a:lnTo>
                    <a:pt x="336" y="83"/>
                  </a:lnTo>
                  <a:lnTo>
                    <a:pt x="364" y="68"/>
                  </a:lnTo>
                  <a:lnTo>
                    <a:pt x="390" y="59"/>
                  </a:lnTo>
                  <a:lnTo>
                    <a:pt x="416" y="51"/>
                  </a:lnTo>
                  <a:lnTo>
                    <a:pt x="438" y="49"/>
                  </a:lnTo>
                  <a:lnTo>
                    <a:pt x="455" y="49"/>
                  </a:lnTo>
                  <a:lnTo>
                    <a:pt x="478" y="51"/>
                  </a:lnTo>
                  <a:lnTo>
                    <a:pt x="505" y="54"/>
                  </a:lnTo>
                  <a:lnTo>
                    <a:pt x="535" y="63"/>
                  </a:lnTo>
                  <a:lnTo>
                    <a:pt x="564" y="75"/>
                  </a:lnTo>
                  <a:lnTo>
                    <a:pt x="595" y="95"/>
                  </a:lnTo>
                  <a:lnTo>
                    <a:pt x="623" y="121"/>
                  </a:lnTo>
                  <a:lnTo>
                    <a:pt x="652" y="155"/>
                  </a:lnTo>
                  <a:lnTo>
                    <a:pt x="676" y="196"/>
                  </a:lnTo>
                  <a:lnTo>
                    <a:pt x="697" y="247"/>
                  </a:lnTo>
                  <a:lnTo>
                    <a:pt x="712" y="308"/>
                  </a:lnTo>
                  <a:lnTo>
                    <a:pt x="723" y="385"/>
                  </a:lnTo>
                  <a:lnTo>
                    <a:pt x="728" y="472"/>
                  </a:lnTo>
                  <a:lnTo>
                    <a:pt x="733" y="562"/>
                  </a:lnTo>
                  <a:lnTo>
                    <a:pt x="733" y="859"/>
                  </a:lnTo>
                  <a:lnTo>
                    <a:pt x="731" y="976"/>
                  </a:lnTo>
                  <a:lnTo>
                    <a:pt x="723" y="1087"/>
                  </a:lnTo>
                  <a:lnTo>
                    <a:pt x="709" y="1196"/>
                  </a:lnTo>
                  <a:lnTo>
                    <a:pt x="695" y="1261"/>
                  </a:lnTo>
                  <a:lnTo>
                    <a:pt x="676" y="1314"/>
                  </a:lnTo>
                  <a:lnTo>
                    <a:pt x="652" y="1360"/>
                  </a:lnTo>
                  <a:lnTo>
                    <a:pt x="623" y="1397"/>
                  </a:lnTo>
                  <a:lnTo>
                    <a:pt x="590" y="1426"/>
                  </a:lnTo>
                  <a:lnTo>
                    <a:pt x="557" y="1448"/>
                  </a:lnTo>
                  <a:lnTo>
                    <a:pt x="524" y="1462"/>
                  </a:lnTo>
                  <a:lnTo>
                    <a:pt x="488" y="1469"/>
                  </a:lnTo>
                  <a:lnTo>
                    <a:pt x="455" y="1472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9246" name="Freeform 30"/>
          <p:cNvSpPr>
            <a:spLocks noChangeAspect="1" noEditPoints="1"/>
          </p:cNvSpPr>
          <p:nvPr>
            <p:custDataLst>
              <p:tags r:id="rId4"/>
            </p:custDataLst>
          </p:nvPr>
        </p:nvSpPr>
        <p:spPr bwMode="auto">
          <a:xfrm>
            <a:off x="7848600" y="3048000"/>
            <a:ext cx="271901" cy="304800"/>
          </a:xfrm>
          <a:custGeom>
            <a:avLst/>
            <a:gdLst/>
            <a:ahLst/>
            <a:cxnLst>
              <a:cxn ang="0">
                <a:pos x="1003" y="1223"/>
              </a:cxn>
              <a:cxn ang="0">
                <a:pos x="1215" y="1117"/>
              </a:cxn>
              <a:cxn ang="0">
                <a:pos x="1354" y="966"/>
              </a:cxn>
              <a:cxn ang="0">
                <a:pos x="1405" y="789"/>
              </a:cxn>
              <a:cxn ang="0">
                <a:pos x="1354" y="609"/>
              </a:cxn>
              <a:cxn ang="0">
                <a:pos x="1212" y="457"/>
              </a:cxn>
              <a:cxn ang="0">
                <a:pos x="999" y="352"/>
              </a:cxn>
              <a:cxn ang="0">
                <a:pos x="792" y="158"/>
              </a:cxn>
              <a:cxn ang="0">
                <a:pos x="804" y="111"/>
              </a:cxn>
              <a:cxn ang="0">
                <a:pos x="856" y="83"/>
              </a:cxn>
              <a:cxn ang="0">
                <a:pos x="976" y="72"/>
              </a:cxn>
              <a:cxn ang="0">
                <a:pos x="1040" y="3"/>
              </a:cxn>
              <a:cxn ang="0">
                <a:pos x="879" y="7"/>
              </a:cxn>
              <a:cxn ang="0">
                <a:pos x="514" y="7"/>
              </a:cxn>
              <a:cxn ang="0">
                <a:pos x="326" y="2"/>
              </a:cxn>
              <a:cxn ang="0">
                <a:pos x="473" y="74"/>
              </a:cxn>
              <a:cxn ang="0">
                <a:pos x="562" y="91"/>
              </a:cxn>
              <a:cxn ang="0">
                <a:pos x="595" y="127"/>
              </a:cxn>
              <a:cxn ang="0">
                <a:pos x="545" y="318"/>
              </a:cxn>
              <a:cxn ang="0">
                <a:pos x="301" y="392"/>
              </a:cxn>
              <a:cxn ang="0">
                <a:pos x="121" y="519"/>
              </a:cxn>
              <a:cxn ang="0">
                <a:pos x="18" y="680"/>
              </a:cxn>
              <a:cxn ang="0">
                <a:pos x="8" y="861"/>
              </a:cxn>
              <a:cxn ang="0">
                <a:pos x="95" y="1029"/>
              </a:cxn>
              <a:cxn ang="0">
                <a:pos x="264" y="1163"/>
              </a:cxn>
              <a:cxn ang="0">
                <a:pos x="494" y="1247"/>
              </a:cxn>
              <a:cxn ang="0">
                <a:pos x="597" y="1438"/>
              </a:cxn>
              <a:cxn ang="0">
                <a:pos x="572" y="1478"/>
              </a:cxn>
              <a:cxn ang="0">
                <a:pos x="497" y="1499"/>
              </a:cxn>
              <a:cxn ang="0">
                <a:pos x="305" y="1504"/>
              </a:cxn>
              <a:cxn ang="0">
                <a:pos x="411" y="1571"/>
              </a:cxn>
              <a:cxn ang="0">
                <a:pos x="581" y="1568"/>
              </a:cxn>
              <a:cxn ang="0">
                <a:pos x="980" y="1571"/>
              </a:cxn>
              <a:cxn ang="0">
                <a:pos x="1087" y="1504"/>
              </a:cxn>
              <a:cxn ang="0">
                <a:pos x="874" y="1496"/>
              </a:cxn>
              <a:cxn ang="0">
                <a:pos x="811" y="1472"/>
              </a:cxn>
              <a:cxn ang="0">
                <a:pos x="792" y="1429"/>
              </a:cxn>
              <a:cxn ang="0">
                <a:pos x="560" y="1205"/>
              </a:cxn>
              <a:cxn ang="0">
                <a:pos x="404" y="1146"/>
              </a:cxn>
              <a:cxn ang="0">
                <a:pos x="306" y="1058"/>
              </a:cxn>
              <a:cxn ang="0">
                <a:pos x="253" y="952"/>
              </a:cxn>
              <a:cxn ang="0">
                <a:pos x="233" y="846"/>
              </a:cxn>
              <a:cxn ang="0">
                <a:pos x="232" y="742"/>
              </a:cxn>
              <a:cxn ang="0">
                <a:pos x="252" y="629"/>
              </a:cxn>
              <a:cxn ang="0">
                <a:pos x="298" y="529"/>
              </a:cxn>
              <a:cxn ang="0">
                <a:pos x="385" y="441"/>
              </a:cxn>
              <a:cxn ang="0">
                <a:pos x="526" y="379"/>
              </a:cxn>
              <a:cxn ang="0">
                <a:pos x="831" y="368"/>
              </a:cxn>
              <a:cxn ang="0">
                <a:pos x="992" y="423"/>
              </a:cxn>
              <a:cxn ang="0">
                <a:pos x="1095" y="512"/>
              </a:cxn>
              <a:cxn ang="0">
                <a:pos x="1151" y="622"/>
              </a:cxn>
              <a:cxn ang="0">
                <a:pos x="1172" y="740"/>
              </a:cxn>
              <a:cxn ang="0">
                <a:pos x="1172" y="840"/>
              </a:cxn>
              <a:cxn ang="0">
                <a:pos x="1155" y="943"/>
              </a:cxn>
              <a:cxn ang="0">
                <a:pos x="1107" y="1046"/>
              </a:cxn>
              <a:cxn ang="0">
                <a:pos x="1016" y="1137"/>
              </a:cxn>
              <a:cxn ang="0">
                <a:pos x="869" y="1200"/>
              </a:cxn>
            </a:cxnLst>
            <a:rect l="0" t="0" r="r" b="b"/>
            <a:pathLst>
              <a:path w="1405" h="1575">
                <a:moveTo>
                  <a:pt x="792" y="1264"/>
                </a:moveTo>
                <a:lnTo>
                  <a:pt x="847" y="1258"/>
                </a:lnTo>
                <a:lnTo>
                  <a:pt x="901" y="1249"/>
                </a:lnTo>
                <a:lnTo>
                  <a:pt x="953" y="1237"/>
                </a:lnTo>
                <a:lnTo>
                  <a:pt x="1003" y="1223"/>
                </a:lnTo>
                <a:lnTo>
                  <a:pt x="1050" y="1206"/>
                </a:lnTo>
                <a:lnTo>
                  <a:pt x="1095" y="1187"/>
                </a:lnTo>
                <a:lnTo>
                  <a:pt x="1138" y="1165"/>
                </a:lnTo>
                <a:lnTo>
                  <a:pt x="1178" y="1142"/>
                </a:lnTo>
                <a:lnTo>
                  <a:pt x="1215" y="1117"/>
                </a:lnTo>
                <a:lnTo>
                  <a:pt x="1249" y="1090"/>
                </a:lnTo>
                <a:lnTo>
                  <a:pt x="1280" y="1061"/>
                </a:lnTo>
                <a:lnTo>
                  <a:pt x="1308" y="1030"/>
                </a:lnTo>
                <a:lnTo>
                  <a:pt x="1334" y="999"/>
                </a:lnTo>
                <a:lnTo>
                  <a:pt x="1354" y="966"/>
                </a:lnTo>
                <a:lnTo>
                  <a:pt x="1373" y="932"/>
                </a:lnTo>
                <a:lnTo>
                  <a:pt x="1387" y="897"/>
                </a:lnTo>
                <a:lnTo>
                  <a:pt x="1397" y="862"/>
                </a:lnTo>
                <a:lnTo>
                  <a:pt x="1403" y="825"/>
                </a:lnTo>
                <a:lnTo>
                  <a:pt x="1405" y="789"/>
                </a:lnTo>
                <a:lnTo>
                  <a:pt x="1403" y="751"/>
                </a:lnTo>
                <a:lnTo>
                  <a:pt x="1397" y="714"/>
                </a:lnTo>
                <a:lnTo>
                  <a:pt x="1386" y="678"/>
                </a:lnTo>
                <a:lnTo>
                  <a:pt x="1371" y="643"/>
                </a:lnTo>
                <a:lnTo>
                  <a:pt x="1354" y="609"/>
                </a:lnTo>
                <a:lnTo>
                  <a:pt x="1332" y="575"/>
                </a:lnTo>
                <a:lnTo>
                  <a:pt x="1306" y="544"/>
                </a:lnTo>
                <a:lnTo>
                  <a:pt x="1278" y="513"/>
                </a:lnTo>
                <a:lnTo>
                  <a:pt x="1246" y="484"/>
                </a:lnTo>
                <a:lnTo>
                  <a:pt x="1212" y="457"/>
                </a:lnTo>
                <a:lnTo>
                  <a:pt x="1174" y="432"/>
                </a:lnTo>
                <a:lnTo>
                  <a:pt x="1135" y="409"/>
                </a:lnTo>
                <a:lnTo>
                  <a:pt x="1092" y="387"/>
                </a:lnTo>
                <a:lnTo>
                  <a:pt x="1047" y="368"/>
                </a:lnTo>
                <a:lnTo>
                  <a:pt x="999" y="352"/>
                </a:lnTo>
                <a:lnTo>
                  <a:pt x="950" y="338"/>
                </a:lnTo>
                <a:lnTo>
                  <a:pt x="899" y="326"/>
                </a:lnTo>
                <a:lnTo>
                  <a:pt x="846" y="317"/>
                </a:lnTo>
                <a:lnTo>
                  <a:pt x="792" y="311"/>
                </a:lnTo>
                <a:lnTo>
                  <a:pt x="792" y="158"/>
                </a:lnTo>
                <a:lnTo>
                  <a:pt x="792" y="147"/>
                </a:lnTo>
                <a:lnTo>
                  <a:pt x="794" y="137"/>
                </a:lnTo>
                <a:lnTo>
                  <a:pt x="796" y="128"/>
                </a:lnTo>
                <a:lnTo>
                  <a:pt x="800" y="119"/>
                </a:lnTo>
                <a:lnTo>
                  <a:pt x="804" y="111"/>
                </a:lnTo>
                <a:lnTo>
                  <a:pt x="811" y="104"/>
                </a:lnTo>
                <a:lnTo>
                  <a:pt x="819" y="97"/>
                </a:lnTo>
                <a:lnTo>
                  <a:pt x="829" y="92"/>
                </a:lnTo>
                <a:lnTo>
                  <a:pt x="841" y="87"/>
                </a:lnTo>
                <a:lnTo>
                  <a:pt x="856" y="83"/>
                </a:lnTo>
                <a:lnTo>
                  <a:pt x="874" y="80"/>
                </a:lnTo>
                <a:lnTo>
                  <a:pt x="895" y="77"/>
                </a:lnTo>
                <a:lnTo>
                  <a:pt x="918" y="75"/>
                </a:lnTo>
                <a:lnTo>
                  <a:pt x="945" y="73"/>
                </a:lnTo>
                <a:lnTo>
                  <a:pt x="976" y="72"/>
                </a:lnTo>
                <a:lnTo>
                  <a:pt x="1011" y="72"/>
                </a:lnTo>
                <a:lnTo>
                  <a:pt x="1087" y="72"/>
                </a:lnTo>
                <a:lnTo>
                  <a:pt x="1087" y="0"/>
                </a:lnTo>
                <a:lnTo>
                  <a:pt x="1065" y="2"/>
                </a:lnTo>
                <a:lnTo>
                  <a:pt x="1040" y="3"/>
                </a:lnTo>
                <a:lnTo>
                  <a:pt x="1011" y="4"/>
                </a:lnTo>
                <a:lnTo>
                  <a:pt x="980" y="5"/>
                </a:lnTo>
                <a:lnTo>
                  <a:pt x="948" y="5"/>
                </a:lnTo>
                <a:lnTo>
                  <a:pt x="913" y="6"/>
                </a:lnTo>
                <a:lnTo>
                  <a:pt x="879" y="7"/>
                </a:lnTo>
                <a:lnTo>
                  <a:pt x="844" y="7"/>
                </a:lnTo>
                <a:lnTo>
                  <a:pt x="811" y="7"/>
                </a:lnTo>
                <a:lnTo>
                  <a:pt x="582" y="7"/>
                </a:lnTo>
                <a:lnTo>
                  <a:pt x="548" y="7"/>
                </a:lnTo>
                <a:lnTo>
                  <a:pt x="514" y="7"/>
                </a:lnTo>
                <a:lnTo>
                  <a:pt x="444" y="5"/>
                </a:lnTo>
                <a:lnTo>
                  <a:pt x="411" y="5"/>
                </a:lnTo>
                <a:lnTo>
                  <a:pt x="380" y="4"/>
                </a:lnTo>
                <a:lnTo>
                  <a:pt x="351" y="3"/>
                </a:lnTo>
                <a:lnTo>
                  <a:pt x="326" y="2"/>
                </a:lnTo>
                <a:lnTo>
                  <a:pt x="305" y="0"/>
                </a:lnTo>
                <a:lnTo>
                  <a:pt x="305" y="72"/>
                </a:lnTo>
                <a:lnTo>
                  <a:pt x="415" y="72"/>
                </a:lnTo>
                <a:lnTo>
                  <a:pt x="445" y="73"/>
                </a:lnTo>
                <a:lnTo>
                  <a:pt x="473" y="74"/>
                </a:lnTo>
                <a:lnTo>
                  <a:pt x="497" y="77"/>
                </a:lnTo>
                <a:lnTo>
                  <a:pt x="517" y="79"/>
                </a:lnTo>
                <a:lnTo>
                  <a:pt x="534" y="82"/>
                </a:lnTo>
                <a:lnTo>
                  <a:pt x="550" y="87"/>
                </a:lnTo>
                <a:lnTo>
                  <a:pt x="562" y="91"/>
                </a:lnTo>
                <a:lnTo>
                  <a:pt x="572" y="97"/>
                </a:lnTo>
                <a:lnTo>
                  <a:pt x="581" y="103"/>
                </a:lnTo>
                <a:lnTo>
                  <a:pt x="587" y="110"/>
                </a:lnTo>
                <a:lnTo>
                  <a:pt x="591" y="118"/>
                </a:lnTo>
                <a:lnTo>
                  <a:pt x="595" y="127"/>
                </a:lnTo>
                <a:lnTo>
                  <a:pt x="598" y="136"/>
                </a:lnTo>
                <a:lnTo>
                  <a:pt x="599" y="146"/>
                </a:lnTo>
                <a:lnTo>
                  <a:pt x="600" y="157"/>
                </a:lnTo>
                <a:lnTo>
                  <a:pt x="600" y="311"/>
                </a:lnTo>
                <a:lnTo>
                  <a:pt x="545" y="318"/>
                </a:lnTo>
                <a:lnTo>
                  <a:pt x="492" y="328"/>
                </a:lnTo>
                <a:lnTo>
                  <a:pt x="441" y="340"/>
                </a:lnTo>
                <a:lnTo>
                  <a:pt x="392" y="356"/>
                </a:lnTo>
                <a:lnTo>
                  <a:pt x="346" y="373"/>
                </a:lnTo>
                <a:lnTo>
                  <a:pt x="301" y="392"/>
                </a:lnTo>
                <a:lnTo>
                  <a:pt x="260" y="414"/>
                </a:lnTo>
                <a:lnTo>
                  <a:pt x="221" y="438"/>
                </a:lnTo>
                <a:lnTo>
                  <a:pt x="185" y="463"/>
                </a:lnTo>
                <a:lnTo>
                  <a:pt x="151" y="490"/>
                </a:lnTo>
                <a:lnTo>
                  <a:pt x="121" y="519"/>
                </a:lnTo>
                <a:lnTo>
                  <a:pt x="94" y="549"/>
                </a:lnTo>
                <a:lnTo>
                  <a:pt x="69" y="580"/>
                </a:lnTo>
                <a:lnTo>
                  <a:pt x="49" y="613"/>
                </a:lnTo>
                <a:lnTo>
                  <a:pt x="31" y="646"/>
                </a:lnTo>
                <a:lnTo>
                  <a:pt x="18" y="680"/>
                </a:lnTo>
                <a:lnTo>
                  <a:pt x="8" y="715"/>
                </a:lnTo>
                <a:lnTo>
                  <a:pt x="2" y="751"/>
                </a:lnTo>
                <a:lnTo>
                  <a:pt x="0" y="787"/>
                </a:lnTo>
                <a:lnTo>
                  <a:pt x="2" y="824"/>
                </a:lnTo>
                <a:lnTo>
                  <a:pt x="8" y="861"/>
                </a:lnTo>
                <a:lnTo>
                  <a:pt x="18" y="896"/>
                </a:lnTo>
                <a:lnTo>
                  <a:pt x="32" y="931"/>
                </a:lnTo>
                <a:lnTo>
                  <a:pt x="50" y="965"/>
                </a:lnTo>
                <a:lnTo>
                  <a:pt x="71" y="998"/>
                </a:lnTo>
                <a:lnTo>
                  <a:pt x="95" y="1029"/>
                </a:lnTo>
                <a:lnTo>
                  <a:pt x="123" y="1059"/>
                </a:lnTo>
                <a:lnTo>
                  <a:pt x="154" y="1088"/>
                </a:lnTo>
                <a:lnTo>
                  <a:pt x="188" y="1114"/>
                </a:lnTo>
                <a:lnTo>
                  <a:pt x="225" y="1140"/>
                </a:lnTo>
                <a:lnTo>
                  <a:pt x="264" y="1163"/>
                </a:lnTo>
                <a:lnTo>
                  <a:pt x="306" y="1184"/>
                </a:lnTo>
                <a:lnTo>
                  <a:pt x="349" y="1203"/>
                </a:lnTo>
                <a:lnTo>
                  <a:pt x="396" y="1220"/>
                </a:lnTo>
                <a:lnTo>
                  <a:pt x="444" y="1235"/>
                </a:lnTo>
                <a:lnTo>
                  <a:pt x="494" y="1247"/>
                </a:lnTo>
                <a:lnTo>
                  <a:pt x="546" y="1257"/>
                </a:lnTo>
                <a:lnTo>
                  <a:pt x="600" y="1264"/>
                </a:lnTo>
                <a:lnTo>
                  <a:pt x="600" y="1417"/>
                </a:lnTo>
                <a:lnTo>
                  <a:pt x="599" y="1428"/>
                </a:lnTo>
                <a:lnTo>
                  <a:pt x="597" y="1438"/>
                </a:lnTo>
                <a:lnTo>
                  <a:pt x="595" y="1448"/>
                </a:lnTo>
                <a:lnTo>
                  <a:pt x="591" y="1456"/>
                </a:lnTo>
                <a:lnTo>
                  <a:pt x="587" y="1464"/>
                </a:lnTo>
                <a:lnTo>
                  <a:pt x="581" y="1472"/>
                </a:lnTo>
                <a:lnTo>
                  <a:pt x="572" y="1478"/>
                </a:lnTo>
                <a:lnTo>
                  <a:pt x="562" y="1483"/>
                </a:lnTo>
                <a:lnTo>
                  <a:pt x="550" y="1488"/>
                </a:lnTo>
                <a:lnTo>
                  <a:pt x="535" y="1492"/>
                </a:lnTo>
                <a:lnTo>
                  <a:pt x="517" y="1496"/>
                </a:lnTo>
                <a:lnTo>
                  <a:pt x="497" y="1499"/>
                </a:lnTo>
                <a:lnTo>
                  <a:pt x="473" y="1501"/>
                </a:lnTo>
                <a:lnTo>
                  <a:pt x="446" y="1502"/>
                </a:lnTo>
                <a:lnTo>
                  <a:pt x="415" y="1503"/>
                </a:lnTo>
                <a:lnTo>
                  <a:pt x="380" y="1504"/>
                </a:lnTo>
                <a:lnTo>
                  <a:pt x="305" y="1504"/>
                </a:lnTo>
                <a:lnTo>
                  <a:pt x="305" y="1575"/>
                </a:lnTo>
                <a:lnTo>
                  <a:pt x="326" y="1574"/>
                </a:lnTo>
                <a:lnTo>
                  <a:pt x="351" y="1573"/>
                </a:lnTo>
                <a:lnTo>
                  <a:pt x="380" y="1571"/>
                </a:lnTo>
                <a:lnTo>
                  <a:pt x="411" y="1571"/>
                </a:lnTo>
                <a:lnTo>
                  <a:pt x="444" y="1570"/>
                </a:lnTo>
                <a:lnTo>
                  <a:pt x="478" y="1569"/>
                </a:lnTo>
                <a:lnTo>
                  <a:pt x="512" y="1569"/>
                </a:lnTo>
                <a:lnTo>
                  <a:pt x="547" y="1569"/>
                </a:lnTo>
                <a:lnTo>
                  <a:pt x="581" y="1568"/>
                </a:lnTo>
                <a:lnTo>
                  <a:pt x="809" y="1568"/>
                </a:lnTo>
                <a:lnTo>
                  <a:pt x="843" y="1569"/>
                </a:lnTo>
                <a:lnTo>
                  <a:pt x="877" y="1569"/>
                </a:lnTo>
                <a:lnTo>
                  <a:pt x="947" y="1570"/>
                </a:lnTo>
                <a:lnTo>
                  <a:pt x="980" y="1571"/>
                </a:lnTo>
                <a:lnTo>
                  <a:pt x="1011" y="1571"/>
                </a:lnTo>
                <a:lnTo>
                  <a:pt x="1040" y="1573"/>
                </a:lnTo>
                <a:lnTo>
                  <a:pt x="1065" y="1574"/>
                </a:lnTo>
                <a:lnTo>
                  <a:pt x="1087" y="1575"/>
                </a:lnTo>
                <a:lnTo>
                  <a:pt x="1087" y="1504"/>
                </a:lnTo>
                <a:lnTo>
                  <a:pt x="976" y="1504"/>
                </a:lnTo>
                <a:lnTo>
                  <a:pt x="946" y="1502"/>
                </a:lnTo>
                <a:lnTo>
                  <a:pt x="919" y="1501"/>
                </a:lnTo>
                <a:lnTo>
                  <a:pt x="895" y="1499"/>
                </a:lnTo>
                <a:lnTo>
                  <a:pt x="874" y="1496"/>
                </a:lnTo>
                <a:lnTo>
                  <a:pt x="856" y="1493"/>
                </a:lnTo>
                <a:lnTo>
                  <a:pt x="841" y="1489"/>
                </a:lnTo>
                <a:lnTo>
                  <a:pt x="829" y="1484"/>
                </a:lnTo>
                <a:lnTo>
                  <a:pt x="819" y="1478"/>
                </a:lnTo>
                <a:lnTo>
                  <a:pt x="811" y="1472"/>
                </a:lnTo>
                <a:lnTo>
                  <a:pt x="804" y="1465"/>
                </a:lnTo>
                <a:lnTo>
                  <a:pt x="799" y="1458"/>
                </a:lnTo>
                <a:lnTo>
                  <a:pt x="796" y="1449"/>
                </a:lnTo>
                <a:lnTo>
                  <a:pt x="793" y="1439"/>
                </a:lnTo>
                <a:lnTo>
                  <a:pt x="792" y="1429"/>
                </a:lnTo>
                <a:lnTo>
                  <a:pt x="792" y="1418"/>
                </a:lnTo>
                <a:lnTo>
                  <a:pt x="792" y="1393"/>
                </a:lnTo>
                <a:lnTo>
                  <a:pt x="792" y="1264"/>
                </a:lnTo>
                <a:close/>
                <a:moveTo>
                  <a:pt x="600" y="1211"/>
                </a:moveTo>
                <a:lnTo>
                  <a:pt x="560" y="1205"/>
                </a:lnTo>
                <a:lnTo>
                  <a:pt x="524" y="1196"/>
                </a:lnTo>
                <a:lnTo>
                  <a:pt x="490" y="1186"/>
                </a:lnTo>
                <a:lnTo>
                  <a:pt x="459" y="1174"/>
                </a:lnTo>
                <a:lnTo>
                  <a:pt x="430" y="1161"/>
                </a:lnTo>
                <a:lnTo>
                  <a:pt x="404" y="1146"/>
                </a:lnTo>
                <a:lnTo>
                  <a:pt x="380" y="1131"/>
                </a:lnTo>
                <a:lnTo>
                  <a:pt x="358" y="1114"/>
                </a:lnTo>
                <a:lnTo>
                  <a:pt x="339" y="1096"/>
                </a:lnTo>
                <a:lnTo>
                  <a:pt x="322" y="1077"/>
                </a:lnTo>
                <a:lnTo>
                  <a:pt x="306" y="1058"/>
                </a:lnTo>
                <a:lnTo>
                  <a:pt x="293" y="1037"/>
                </a:lnTo>
                <a:lnTo>
                  <a:pt x="281" y="1016"/>
                </a:lnTo>
                <a:lnTo>
                  <a:pt x="270" y="995"/>
                </a:lnTo>
                <a:lnTo>
                  <a:pt x="261" y="974"/>
                </a:lnTo>
                <a:lnTo>
                  <a:pt x="253" y="952"/>
                </a:lnTo>
                <a:lnTo>
                  <a:pt x="247" y="931"/>
                </a:lnTo>
                <a:lnTo>
                  <a:pt x="242" y="909"/>
                </a:lnTo>
                <a:lnTo>
                  <a:pt x="238" y="888"/>
                </a:lnTo>
                <a:lnTo>
                  <a:pt x="235" y="867"/>
                </a:lnTo>
                <a:lnTo>
                  <a:pt x="233" y="846"/>
                </a:lnTo>
                <a:lnTo>
                  <a:pt x="231" y="826"/>
                </a:lnTo>
                <a:lnTo>
                  <a:pt x="231" y="807"/>
                </a:lnTo>
                <a:lnTo>
                  <a:pt x="231" y="774"/>
                </a:lnTo>
                <a:lnTo>
                  <a:pt x="231" y="759"/>
                </a:lnTo>
                <a:lnTo>
                  <a:pt x="232" y="742"/>
                </a:lnTo>
                <a:lnTo>
                  <a:pt x="233" y="725"/>
                </a:lnTo>
                <a:lnTo>
                  <a:pt x="235" y="707"/>
                </a:lnTo>
                <a:lnTo>
                  <a:pt x="241" y="669"/>
                </a:lnTo>
                <a:lnTo>
                  <a:pt x="246" y="649"/>
                </a:lnTo>
                <a:lnTo>
                  <a:pt x="252" y="629"/>
                </a:lnTo>
                <a:lnTo>
                  <a:pt x="258" y="609"/>
                </a:lnTo>
                <a:lnTo>
                  <a:pt x="265" y="589"/>
                </a:lnTo>
                <a:lnTo>
                  <a:pt x="275" y="569"/>
                </a:lnTo>
                <a:lnTo>
                  <a:pt x="286" y="549"/>
                </a:lnTo>
                <a:lnTo>
                  <a:pt x="298" y="529"/>
                </a:lnTo>
                <a:lnTo>
                  <a:pt x="312" y="510"/>
                </a:lnTo>
                <a:lnTo>
                  <a:pt x="327" y="492"/>
                </a:lnTo>
                <a:lnTo>
                  <a:pt x="344" y="474"/>
                </a:lnTo>
                <a:lnTo>
                  <a:pt x="363" y="457"/>
                </a:lnTo>
                <a:lnTo>
                  <a:pt x="385" y="441"/>
                </a:lnTo>
                <a:lnTo>
                  <a:pt x="408" y="426"/>
                </a:lnTo>
                <a:lnTo>
                  <a:pt x="434" y="412"/>
                </a:lnTo>
                <a:lnTo>
                  <a:pt x="462" y="400"/>
                </a:lnTo>
                <a:lnTo>
                  <a:pt x="492" y="388"/>
                </a:lnTo>
                <a:lnTo>
                  <a:pt x="526" y="379"/>
                </a:lnTo>
                <a:lnTo>
                  <a:pt x="561" y="371"/>
                </a:lnTo>
                <a:lnTo>
                  <a:pt x="600" y="364"/>
                </a:lnTo>
                <a:lnTo>
                  <a:pt x="600" y="1211"/>
                </a:lnTo>
                <a:close/>
                <a:moveTo>
                  <a:pt x="792" y="363"/>
                </a:moveTo>
                <a:lnTo>
                  <a:pt x="831" y="368"/>
                </a:lnTo>
                <a:lnTo>
                  <a:pt x="869" y="376"/>
                </a:lnTo>
                <a:lnTo>
                  <a:pt x="903" y="385"/>
                </a:lnTo>
                <a:lnTo>
                  <a:pt x="936" y="397"/>
                </a:lnTo>
                <a:lnTo>
                  <a:pt x="965" y="409"/>
                </a:lnTo>
                <a:lnTo>
                  <a:pt x="992" y="423"/>
                </a:lnTo>
                <a:lnTo>
                  <a:pt x="1017" y="439"/>
                </a:lnTo>
                <a:lnTo>
                  <a:pt x="1039" y="455"/>
                </a:lnTo>
                <a:lnTo>
                  <a:pt x="1060" y="474"/>
                </a:lnTo>
                <a:lnTo>
                  <a:pt x="1078" y="493"/>
                </a:lnTo>
                <a:lnTo>
                  <a:pt x="1095" y="512"/>
                </a:lnTo>
                <a:lnTo>
                  <a:pt x="1109" y="533"/>
                </a:lnTo>
                <a:lnTo>
                  <a:pt x="1122" y="554"/>
                </a:lnTo>
                <a:lnTo>
                  <a:pt x="1133" y="577"/>
                </a:lnTo>
                <a:lnTo>
                  <a:pt x="1143" y="599"/>
                </a:lnTo>
                <a:lnTo>
                  <a:pt x="1151" y="622"/>
                </a:lnTo>
                <a:lnTo>
                  <a:pt x="1158" y="645"/>
                </a:lnTo>
                <a:lnTo>
                  <a:pt x="1163" y="669"/>
                </a:lnTo>
                <a:lnTo>
                  <a:pt x="1167" y="693"/>
                </a:lnTo>
                <a:lnTo>
                  <a:pt x="1171" y="717"/>
                </a:lnTo>
                <a:lnTo>
                  <a:pt x="1172" y="740"/>
                </a:lnTo>
                <a:lnTo>
                  <a:pt x="1174" y="763"/>
                </a:lnTo>
                <a:lnTo>
                  <a:pt x="1174" y="787"/>
                </a:lnTo>
                <a:lnTo>
                  <a:pt x="1174" y="804"/>
                </a:lnTo>
                <a:lnTo>
                  <a:pt x="1174" y="822"/>
                </a:lnTo>
                <a:lnTo>
                  <a:pt x="1172" y="840"/>
                </a:lnTo>
                <a:lnTo>
                  <a:pt x="1171" y="860"/>
                </a:lnTo>
                <a:lnTo>
                  <a:pt x="1168" y="880"/>
                </a:lnTo>
                <a:lnTo>
                  <a:pt x="1164" y="900"/>
                </a:lnTo>
                <a:lnTo>
                  <a:pt x="1160" y="921"/>
                </a:lnTo>
                <a:lnTo>
                  <a:pt x="1155" y="943"/>
                </a:lnTo>
                <a:lnTo>
                  <a:pt x="1148" y="963"/>
                </a:lnTo>
                <a:lnTo>
                  <a:pt x="1140" y="984"/>
                </a:lnTo>
                <a:lnTo>
                  <a:pt x="1130" y="1005"/>
                </a:lnTo>
                <a:lnTo>
                  <a:pt x="1119" y="1026"/>
                </a:lnTo>
                <a:lnTo>
                  <a:pt x="1107" y="1046"/>
                </a:lnTo>
                <a:lnTo>
                  <a:pt x="1093" y="1066"/>
                </a:lnTo>
                <a:lnTo>
                  <a:pt x="1076" y="1085"/>
                </a:lnTo>
                <a:lnTo>
                  <a:pt x="1059" y="1103"/>
                </a:lnTo>
                <a:lnTo>
                  <a:pt x="1039" y="1121"/>
                </a:lnTo>
                <a:lnTo>
                  <a:pt x="1016" y="1137"/>
                </a:lnTo>
                <a:lnTo>
                  <a:pt x="992" y="1152"/>
                </a:lnTo>
                <a:lnTo>
                  <a:pt x="965" y="1166"/>
                </a:lnTo>
                <a:lnTo>
                  <a:pt x="936" y="1179"/>
                </a:lnTo>
                <a:lnTo>
                  <a:pt x="903" y="1190"/>
                </a:lnTo>
                <a:lnTo>
                  <a:pt x="869" y="1200"/>
                </a:lnTo>
                <a:lnTo>
                  <a:pt x="831" y="1207"/>
                </a:lnTo>
                <a:lnTo>
                  <a:pt x="792" y="1213"/>
                </a:lnTo>
                <a:lnTo>
                  <a:pt x="792" y="363"/>
                </a:lnTo>
                <a:close/>
              </a:path>
            </a:pathLst>
          </a:custGeom>
          <a:solidFill>
            <a:srgbClr val="FFFF8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9258" name="Group 42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1447800" y="3505200"/>
            <a:ext cx="1447800" cy="352050"/>
            <a:chOff x="411" y="1394"/>
            <a:chExt cx="8665" cy="2107"/>
          </a:xfrm>
        </p:grpSpPr>
        <p:sp>
          <p:nvSpPr>
            <p:cNvPr id="9260" name="Freeform 44"/>
            <p:cNvSpPr>
              <a:spLocks noEditPoints="1"/>
            </p:cNvSpPr>
            <p:nvPr/>
          </p:nvSpPr>
          <p:spPr bwMode="auto">
            <a:xfrm>
              <a:off x="411" y="1469"/>
              <a:ext cx="1309" cy="1584"/>
            </a:xfrm>
            <a:custGeom>
              <a:avLst/>
              <a:gdLst/>
              <a:ahLst/>
              <a:cxnLst>
                <a:cxn ang="0">
                  <a:pos x="943" y="1226"/>
                </a:cxn>
                <a:cxn ang="0">
                  <a:pos x="1183" y="1080"/>
                </a:cxn>
                <a:cxn ang="0">
                  <a:pos x="1301" y="871"/>
                </a:cxn>
                <a:cxn ang="0">
                  <a:pos x="1276" y="637"/>
                </a:cxn>
                <a:cxn ang="0">
                  <a:pos x="1112" y="446"/>
                </a:cxn>
                <a:cxn ang="0">
                  <a:pos x="845" y="328"/>
                </a:cxn>
                <a:cxn ang="0">
                  <a:pos x="741" y="131"/>
                </a:cxn>
                <a:cxn ang="0">
                  <a:pos x="789" y="85"/>
                </a:cxn>
                <a:cxn ang="0">
                  <a:pos x="943" y="70"/>
                </a:cxn>
                <a:cxn ang="0">
                  <a:pos x="966" y="3"/>
                </a:cxn>
                <a:cxn ang="0">
                  <a:pos x="462" y="6"/>
                </a:cxn>
                <a:cxn ang="0">
                  <a:pos x="285" y="0"/>
                </a:cxn>
                <a:cxn ang="0">
                  <a:pos x="423" y="73"/>
                </a:cxn>
                <a:cxn ang="0">
                  <a:pos x="535" y="97"/>
                </a:cxn>
                <a:cxn ang="0">
                  <a:pos x="558" y="155"/>
                </a:cxn>
                <a:cxn ang="0">
                  <a:pos x="454" y="331"/>
                </a:cxn>
                <a:cxn ang="0">
                  <a:pos x="192" y="449"/>
                </a:cxn>
                <a:cxn ang="0">
                  <a:pos x="31" y="640"/>
                </a:cxn>
                <a:cxn ang="0">
                  <a:pos x="9" y="871"/>
                </a:cxn>
                <a:cxn ang="0">
                  <a:pos x="127" y="1077"/>
                </a:cxn>
                <a:cxn ang="0">
                  <a:pos x="361" y="1223"/>
                </a:cxn>
                <a:cxn ang="0">
                  <a:pos x="561" y="1429"/>
                </a:cxn>
                <a:cxn ang="0">
                  <a:pos x="535" y="1487"/>
                </a:cxn>
                <a:cxn ang="0">
                  <a:pos x="423" y="1511"/>
                </a:cxn>
                <a:cxn ang="0">
                  <a:pos x="333" y="1581"/>
                </a:cxn>
                <a:cxn ang="0">
                  <a:pos x="966" y="1581"/>
                </a:cxn>
                <a:cxn ang="0">
                  <a:pos x="876" y="1511"/>
                </a:cxn>
                <a:cxn ang="0">
                  <a:pos x="763" y="1487"/>
                </a:cxn>
                <a:cxn ang="0">
                  <a:pos x="738" y="1429"/>
                </a:cxn>
                <a:cxn ang="0">
                  <a:pos x="561" y="1217"/>
                </a:cxn>
                <a:cxn ang="0">
                  <a:pos x="364" y="1144"/>
                </a:cxn>
                <a:cxn ang="0">
                  <a:pos x="259" y="1019"/>
                </a:cxn>
                <a:cxn ang="0">
                  <a:pos x="220" y="880"/>
                </a:cxn>
                <a:cxn ang="0">
                  <a:pos x="214" y="759"/>
                </a:cxn>
                <a:cxn ang="0">
                  <a:pos x="231" y="637"/>
                </a:cxn>
                <a:cxn ang="0">
                  <a:pos x="293" y="510"/>
                </a:cxn>
                <a:cxn ang="0">
                  <a:pos x="423" y="407"/>
                </a:cxn>
                <a:cxn ang="0">
                  <a:pos x="561" y="1217"/>
                </a:cxn>
                <a:cxn ang="0">
                  <a:pos x="879" y="401"/>
                </a:cxn>
                <a:cxn ang="0">
                  <a:pos x="1014" y="504"/>
                </a:cxn>
                <a:cxn ang="0">
                  <a:pos x="1079" y="643"/>
                </a:cxn>
                <a:cxn ang="0">
                  <a:pos x="1095" y="792"/>
                </a:cxn>
                <a:cxn ang="0">
                  <a:pos x="1084" y="910"/>
                </a:cxn>
                <a:cxn ang="0">
                  <a:pos x="1039" y="1041"/>
                </a:cxn>
                <a:cxn ang="0">
                  <a:pos x="932" y="1156"/>
                </a:cxn>
                <a:cxn ang="0">
                  <a:pos x="738" y="1220"/>
                </a:cxn>
              </a:cxnLst>
              <a:rect l="0" t="0" r="r" b="b"/>
              <a:pathLst>
                <a:path w="1309" h="1584">
                  <a:moveTo>
                    <a:pt x="738" y="1271"/>
                  </a:moveTo>
                  <a:lnTo>
                    <a:pt x="845" y="1256"/>
                  </a:lnTo>
                  <a:lnTo>
                    <a:pt x="943" y="1226"/>
                  </a:lnTo>
                  <a:lnTo>
                    <a:pt x="1034" y="1186"/>
                  </a:lnTo>
                  <a:lnTo>
                    <a:pt x="1115" y="1138"/>
                  </a:lnTo>
                  <a:lnTo>
                    <a:pt x="1183" y="1080"/>
                  </a:lnTo>
                  <a:lnTo>
                    <a:pt x="1236" y="1013"/>
                  </a:lnTo>
                  <a:lnTo>
                    <a:pt x="1276" y="944"/>
                  </a:lnTo>
                  <a:lnTo>
                    <a:pt x="1301" y="871"/>
                  </a:lnTo>
                  <a:lnTo>
                    <a:pt x="1309" y="792"/>
                  </a:lnTo>
                  <a:lnTo>
                    <a:pt x="1301" y="713"/>
                  </a:lnTo>
                  <a:lnTo>
                    <a:pt x="1276" y="637"/>
                  </a:lnTo>
                  <a:lnTo>
                    <a:pt x="1233" y="568"/>
                  </a:lnTo>
                  <a:lnTo>
                    <a:pt x="1180" y="504"/>
                  </a:lnTo>
                  <a:lnTo>
                    <a:pt x="1112" y="446"/>
                  </a:lnTo>
                  <a:lnTo>
                    <a:pt x="1031" y="395"/>
                  </a:lnTo>
                  <a:lnTo>
                    <a:pt x="943" y="358"/>
                  </a:lnTo>
                  <a:lnTo>
                    <a:pt x="845" y="328"/>
                  </a:lnTo>
                  <a:lnTo>
                    <a:pt x="738" y="313"/>
                  </a:lnTo>
                  <a:lnTo>
                    <a:pt x="738" y="155"/>
                  </a:lnTo>
                  <a:lnTo>
                    <a:pt x="741" y="131"/>
                  </a:lnTo>
                  <a:lnTo>
                    <a:pt x="749" y="113"/>
                  </a:lnTo>
                  <a:lnTo>
                    <a:pt x="763" y="97"/>
                  </a:lnTo>
                  <a:lnTo>
                    <a:pt x="789" y="85"/>
                  </a:lnTo>
                  <a:lnTo>
                    <a:pt x="825" y="79"/>
                  </a:lnTo>
                  <a:lnTo>
                    <a:pt x="876" y="73"/>
                  </a:lnTo>
                  <a:lnTo>
                    <a:pt x="943" y="70"/>
                  </a:lnTo>
                  <a:lnTo>
                    <a:pt x="1014" y="70"/>
                  </a:lnTo>
                  <a:lnTo>
                    <a:pt x="1014" y="0"/>
                  </a:lnTo>
                  <a:lnTo>
                    <a:pt x="966" y="3"/>
                  </a:lnTo>
                  <a:lnTo>
                    <a:pt x="904" y="3"/>
                  </a:lnTo>
                  <a:lnTo>
                    <a:pt x="836" y="6"/>
                  </a:lnTo>
                  <a:lnTo>
                    <a:pt x="462" y="6"/>
                  </a:lnTo>
                  <a:lnTo>
                    <a:pt x="395" y="3"/>
                  </a:lnTo>
                  <a:lnTo>
                    <a:pt x="333" y="3"/>
                  </a:lnTo>
                  <a:lnTo>
                    <a:pt x="285" y="0"/>
                  </a:lnTo>
                  <a:lnTo>
                    <a:pt x="285" y="70"/>
                  </a:lnTo>
                  <a:lnTo>
                    <a:pt x="355" y="70"/>
                  </a:lnTo>
                  <a:lnTo>
                    <a:pt x="423" y="73"/>
                  </a:lnTo>
                  <a:lnTo>
                    <a:pt x="473" y="76"/>
                  </a:lnTo>
                  <a:lnTo>
                    <a:pt x="510" y="85"/>
                  </a:lnTo>
                  <a:lnTo>
                    <a:pt x="535" y="97"/>
                  </a:lnTo>
                  <a:lnTo>
                    <a:pt x="549" y="113"/>
                  </a:lnTo>
                  <a:lnTo>
                    <a:pt x="555" y="131"/>
                  </a:lnTo>
                  <a:lnTo>
                    <a:pt x="558" y="155"/>
                  </a:lnTo>
                  <a:lnTo>
                    <a:pt x="561" y="182"/>
                  </a:lnTo>
                  <a:lnTo>
                    <a:pt x="561" y="313"/>
                  </a:lnTo>
                  <a:lnTo>
                    <a:pt x="454" y="331"/>
                  </a:lnTo>
                  <a:lnTo>
                    <a:pt x="358" y="361"/>
                  </a:lnTo>
                  <a:lnTo>
                    <a:pt x="268" y="401"/>
                  </a:lnTo>
                  <a:lnTo>
                    <a:pt x="192" y="449"/>
                  </a:lnTo>
                  <a:lnTo>
                    <a:pt x="124" y="507"/>
                  </a:lnTo>
                  <a:lnTo>
                    <a:pt x="71" y="574"/>
                  </a:lnTo>
                  <a:lnTo>
                    <a:pt x="31" y="640"/>
                  </a:lnTo>
                  <a:lnTo>
                    <a:pt x="9" y="716"/>
                  </a:lnTo>
                  <a:lnTo>
                    <a:pt x="0" y="792"/>
                  </a:lnTo>
                  <a:lnTo>
                    <a:pt x="9" y="871"/>
                  </a:lnTo>
                  <a:lnTo>
                    <a:pt x="34" y="944"/>
                  </a:lnTo>
                  <a:lnTo>
                    <a:pt x="74" y="1013"/>
                  </a:lnTo>
                  <a:lnTo>
                    <a:pt x="127" y="1077"/>
                  </a:lnTo>
                  <a:lnTo>
                    <a:pt x="195" y="1135"/>
                  </a:lnTo>
                  <a:lnTo>
                    <a:pt x="271" y="1183"/>
                  </a:lnTo>
                  <a:lnTo>
                    <a:pt x="361" y="1223"/>
                  </a:lnTo>
                  <a:lnTo>
                    <a:pt x="456" y="1253"/>
                  </a:lnTo>
                  <a:lnTo>
                    <a:pt x="561" y="1271"/>
                  </a:lnTo>
                  <a:lnTo>
                    <a:pt x="561" y="1429"/>
                  </a:lnTo>
                  <a:lnTo>
                    <a:pt x="558" y="1450"/>
                  </a:lnTo>
                  <a:lnTo>
                    <a:pt x="549" y="1471"/>
                  </a:lnTo>
                  <a:lnTo>
                    <a:pt x="535" y="1487"/>
                  </a:lnTo>
                  <a:lnTo>
                    <a:pt x="510" y="1499"/>
                  </a:lnTo>
                  <a:lnTo>
                    <a:pt x="473" y="1505"/>
                  </a:lnTo>
                  <a:lnTo>
                    <a:pt x="423" y="1511"/>
                  </a:lnTo>
                  <a:lnTo>
                    <a:pt x="285" y="1511"/>
                  </a:lnTo>
                  <a:lnTo>
                    <a:pt x="285" y="1584"/>
                  </a:lnTo>
                  <a:lnTo>
                    <a:pt x="333" y="1581"/>
                  </a:lnTo>
                  <a:lnTo>
                    <a:pt x="395" y="1578"/>
                  </a:lnTo>
                  <a:lnTo>
                    <a:pt x="904" y="1578"/>
                  </a:lnTo>
                  <a:lnTo>
                    <a:pt x="966" y="1581"/>
                  </a:lnTo>
                  <a:lnTo>
                    <a:pt x="1014" y="1584"/>
                  </a:lnTo>
                  <a:lnTo>
                    <a:pt x="1014" y="1511"/>
                  </a:lnTo>
                  <a:lnTo>
                    <a:pt x="876" y="1511"/>
                  </a:lnTo>
                  <a:lnTo>
                    <a:pt x="825" y="1505"/>
                  </a:lnTo>
                  <a:lnTo>
                    <a:pt x="789" y="1499"/>
                  </a:lnTo>
                  <a:lnTo>
                    <a:pt x="763" y="1487"/>
                  </a:lnTo>
                  <a:lnTo>
                    <a:pt x="749" y="1471"/>
                  </a:lnTo>
                  <a:lnTo>
                    <a:pt x="741" y="1453"/>
                  </a:lnTo>
                  <a:lnTo>
                    <a:pt x="738" y="1429"/>
                  </a:lnTo>
                  <a:lnTo>
                    <a:pt x="738" y="1402"/>
                  </a:lnTo>
                  <a:lnTo>
                    <a:pt x="738" y="1271"/>
                  </a:lnTo>
                  <a:close/>
                  <a:moveTo>
                    <a:pt x="561" y="1217"/>
                  </a:moveTo>
                  <a:lnTo>
                    <a:pt x="485" y="1201"/>
                  </a:lnTo>
                  <a:lnTo>
                    <a:pt x="420" y="1174"/>
                  </a:lnTo>
                  <a:lnTo>
                    <a:pt x="364" y="1144"/>
                  </a:lnTo>
                  <a:lnTo>
                    <a:pt x="321" y="1107"/>
                  </a:lnTo>
                  <a:lnTo>
                    <a:pt x="288" y="1065"/>
                  </a:lnTo>
                  <a:lnTo>
                    <a:pt x="259" y="1019"/>
                  </a:lnTo>
                  <a:lnTo>
                    <a:pt x="243" y="974"/>
                  </a:lnTo>
                  <a:lnTo>
                    <a:pt x="228" y="925"/>
                  </a:lnTo>
                  <a:lnTo>
                    <a:pt x="220" y="880"/>
                  </a:lnTo>
                  <a:lnTo>
                    <a:pt x="217" y="834"/>
                  </a:lnTo>
                  <a:lnTo>
                    <a:pt x="214" y="792"/>
                  </a:lnTo>
                  <a:lnTo>
                    <a:pt x="214" y="759"/>
                  </a:lnTo>
                  <a:lnTo>
                    <a:pt x="217" y="722"/>
                  </a:lnTo>
                  <a:lnTo>
                    <a:pt x="223" y="683"/>
                  </a:lnTo>
                  <a:lnTo>
                    <a:pt x="231" y="637"/>
                  </a:lnTo>
                  <a:lnTo>
                    <a:pt x="245" y="595"/>
                  </a:lnTo>
                  <a:lnTo>
                    <a:pt x="265" y="552"/>
                  </a:lnTo>
                  <a:lnTo>
                    <a:pt x="293" y="510"/>
                  </a:lnTo>
                  <a:lnTo>
                    <a:pt x="327" y="470"/>
                  </a:lnTo>
                  <a:lnTo>
                    <a:pt x="369" y="434"/>
                  </a:lnTo>
                  <a:lnTo>
                    <a:pt x="423" y="407"/>
                  </a:lnTo>
                  <a:lnTo>
                    <a:pt x="485" y="383"/>
                  </a:lnTo>
                  <a:lnTo>
                    <a:pt x="561" y="367"/>
                  </a:lnTo>
                  <a:lnTo>
                    <a:pt x="561" y="1217"/>
                  </a:lnTo>
                  <a:close/>
                  <a:moveTo>
                    <a:pt x="738" y="364"/>
                  </a:moveTo>
                  <a:lnTo>
                    <a:pt x="814" y="380"/>
                  </a:lnTo>
                  <a:lnTo>
                    <a:pt x="879" y="401"/>
                  </a:lnTo>
                  <a:lnTo>
                    <a:pt x="932" y="428"/>
                  </a:lnTo>
                  <a:lnTo>
                    <a:pt x="977" y="464"/>
                  </a:lnTo>
                  <a:lnTo>
                    <a:pt x="1014" y="504"/>
                  </a:lnTo>
                  <a:lnTo>
                    <a:pt x="1042" y="546"/>
                  </a:lnTo>
                  <a:lnTo>
                    <a:pt x="1062" y="595"/>
                  </a:lnTo>
                  <a:lnTo>
                    <a:pt x="1079" y="643"/>
                  </a:lnTo>
                  <a:lnTo>
                    <a:pt x="1087" y="692"/>
                  </a:lnTo>
                  <a:lnTo>
                    <a:pt x="1093" y="740"/>
                  </a:lnTo>
                  <a:lnTo>
                    <a:pt x="1095" y="792"/>
                  </a:lnTo>
                  <a:lnTo>
                    <a:pt x="1095" y="828"/>
                  </a:lnTo>
                  <a:lnTo>
                    <a:pt x="1093" y="868"/>
                  </a:lnTo>
                  <a:lnTo>
                    <a:pt x="1084" y="910"/>
                  </a:lnTo>
                  <a:lnTo>
                    <a:pt x="1076" y="956"/>
                  </a:lnTo>
                  <a:lnTo>
                    <a:pt x="1059" y="998"/>
                  </a:lnTo>
                  <a:lnTo>
                    <a:pt x="1039" y="1041"/>
                  </a:lnTo>
                  <a:lnTo>
                    <a:pt x="1011" y="1083"/>
                  </a:lnTo>
                  <a:lnTo>
                    <a:pt x="974" y="1120"/>
                  </a:lnTo>
                  <a:lnTo>
                    <a:pt x="932" y="1156"/>
                  </a:lnTo>
                  <a:lnTo>
                    <a:pt x="879" y="1183"/>
                  </a:lnTo>
                  <a:lnTo>
                    <a:pt x="814" y="1204"/>
                  </a:lnTo>
                  <a:lnTo>
                    <a:pt x="738" y="1220"/>
                  </a:lnTo>
                  <a:lnTo>
                    <a:pt x="738" y="364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61" name="Freeform 45"/>
            <p:cNvSpPr>
              <a:spLocks/>
            </p:cNvSpPr>
            <p:nvPr/>
          </p:nvSpPr>
          <p:spPr bwMode="auto">
            <a:xfrm>
              <a:off x="2458" y="1700"/>
              <a:ext cx="1430" cy="1544"/>
            </a:xfrm>
            <a:custGeom>
              <a:avLst/>
              <a:gdLst/>
              <a:ahLst/>
              <a:cxnLst>
                <a:cxn ang="0">
                  <a:pos x="760" y="819"/>
                </a:cxn>
                <a:cxn ang="0">
                  <a:pos x="1379" y="819"/>
                </a:cxn>
                <a:cxn ang="0">
                  <a:pos x="1399" y="816"/>
                </a:cxn>
                <a:cxn ang="0">
                  <a:pos x="1413" y="810"/>
                </a:cxn>
                <a:cxn ang="0">
                  <a:pos x="1427" y="795"/>
                </a:cxn>
                <a:cxn ang="0">
                  <a:pos x="1430" y="773"/>
                </a:cxn>
                <a:cxn ang="0">
                  <a:pos x="1427" y="749"/>
                </a:cxn>
                <a:cxn ang="0">
                  <a:pos x="1413" y="737"/>
                </a:cxn>
                <a:cxn ang="0">
                  <a:pos x="1399" y="731"/>
                </a:cxn>
                <a:cxn ang="0">
                  <a:pos x="1379" y="728"/>
                </a:cxn>
                <a:cxn ang="0">
                  <a:pos x="760" y="728"/>
                </a:cxn>
                <a:cxn ang="0">
                  <a:pos x="760" y="58"/>
                </a:cxn>
                <a:cxn ang="0">
                  <a:pos x="757" y="36"/>
                </a:cxn>
                <a:cxn ang="0">
                  <a:pos x="749" y="18"/>
                </a:cxn>
                <a:cxn ang="0">
                  <a:pos x="737" y="6"/>
                </a:cxn>
                <a:cxn ang="0">
                  <a:pos x="715" y="0"/>
                </a:cxn>
                <a:cxn ang="0">
                  <a:pos x="695" y="6"/>
                </a:cxn>
                <a:cxn ang="0">
                  <a:pos x="681" y="18"/>
                </a:cxn>
                <a:cxn ang="0">
                  <a:pos x="676" y="36"/>
                </a:cxn>
                <a:cxn ang="0">
                  <a:pos x="673" y="58"/>
                </a:cxn>
                <a:cxn ang="0">
                  <a:pos x="673" y="728"/>
                </a:cxn>
                <a:cxn ang="0">
                  <a:pos x="51" y="728"/>
                </a:cxn>
                <a:cxn ang="0">
                  <a:pos x="34" y="731"/>
                </a:cxn>
                <a:cxn ang="0">
                  <a:pos x="17" y="737"/>
                </a:cxn>
                <a:cxn ang="0">
                  <a:pos x="3" y="749"/>
                </a:cxn>
                <a:cxn ang="0">
                  <a:pos x="0" y="773"/>
                </a:cxn>
                <a:cxn ang="0">
                  <a:pos x="6" y="795"/>
                </a:cxn>
                <a:cxn ang="0">
                  <a:pos x="17" y="810"/>
                </a:cxn>
                <a:cxn ang="0">
                  <a:pos x="34" y="816"/>
                </a:cxn>
                <a:cxn ang="0">
                  <a:pos x="51" y="819"/>
                </a:cxn>
                <a:cxn ang="0">
                  <a:pos x="673" y="819"/>
                </a:cxn>
                <a:cxn ang="0">
                  <a:pos x="673" y="1489"/>
                </a:cxn>
                <a:cxn ang="0">
                  <a:pos x="676" y="1510"/>
                </a:cxn>
                <a:cxn ang="0">
                  <a:pos x="681" y="1528"/>
                </a:cxn>
                <a:cxn ang="0">
                  <a:pos x="695" y="1541"/>
                </a:cxn>
                <a:cxn ang="0">
                  <a:pos x="715" y="1544"/>
                </a:cxn>
                <a:cxn ang="0">
                  <a:pos x="737" y="1541"/>
                </a:cxn>
                <a:cxn ang="0">
                  <a:pos x="749" y="1528"/>
                </a:cxn>
                <a:cxn ang="0">
                  <a:pos x="757" y="1510"/>
                </a:cxn>
                <a:cxn ang="0">
                  <a:pos x="760" y="1489"/>
                </a:cxn>
                <a:cxn ang="0">
                  <a:pos x="760" y="1468"/>
                </a:cxn>
                <a:cxn ang="0">
                  <a:pos x="760" y="819"/>
                </a:cxn>
              </a:cxnLst>
              <a:rect l="0" t="0" r="r" b="b"/>
              <a:pathLst>
                <a:path w="1430" h="1544">
                  <a:moveTo>
                    <a:pt x="760" y="819"/>
                  </a:moveTo>
                  <a:lnTo>
                    <a:pt x="1379" y="819"/>
                  </a:lnTo>
                  <a:lnTo>
                    <a:pt x="1399" y="816"/>
                  </a:lnTo>
                  <a:lnTo>
                    <a:pt x="1413" y="810"/>
                  </a:lnTo>
                  <a:lnTo>
                    <a:pt x="1427" y="795"/>
                  </a:lnTo>
                  <a:lnTo>
                    <a:pt x="1430" y="773"/>
                  </a:lnTo>
                  <a:lnTo>
                    <a:pt x="1427" y="749"/>
                  </a:lnTo>
                  <a:lnTo>
                    <a:pt x="1413" y="737"/>
                  </a:lnTo>
                  <a:lnTo>
                    <a:pt x="1399" y="731"/>
                  </a:lnTo>
                  <a:lnTo>
                    <a:pt x="1379" y="728"/>
                  </a:lnTo>
                  <a:lnTo>
                    <a:pt x="760" y="728"/>
                  </a:lnTo>
                  <a:lnTo>
                    <a:pt x="760" y="58"/>
                  </a:lnTo>
                  <a:lnTo>
                    <a:pt x="757" y="36"/>
                  </a:lnTo>
                  <a:lnTo>
                    <a:pt x="749" y="18"/>
                  </a:lnTo>
                  <a:lnTo>
                    <a:pt x="737" y="6"/>
                  </a:lnTo>
                  <a:lnTo>
                    <a:pt x="715" y="0"/>
                  </a:lnTo>
                  <a:lnTo>
                    <a:pt x="695" y="6"/>
                  </a:lnTo>
                  <a:lnTo>
                    <a:pt x="681" y="18"/>
                  </a:lnTo>
                  <a:lnTo>
                    <a:pt x="676" y="36"/>
                  </a:lnTo>
                  <a:lnTo>
                    <a:pt x="673" y="58"/>
                  </a:lnTo>
                  <a:lnTo>
                    <a:pt x="673" y="728"/>
                  </a:lnTo>
                  <a:lnTo>
                    <a:pt x="51" y="728"/>
                  </a:lnTo>
                  <a:lnTo>
                    <a:pt x="34" y="731"/>
                  </a:lnTo>
                  <a:lnTo>
                    <a:pt x="17" y="737"/>
                  </a:lnTo>
                  <a:lnTo>
                    <a:pt x="3" y="749"/>
                  </a:lnTo>
                  <a:lnTo>
                    <a:pt x="0" y="773"/>
                  </a:lnTo>
                  <a:lnTo>
                    <a:pt x="6" y="795"/>
                  </a:lnTo>
                  <a:lnTo>
                    <a:pt x="17" y="810"/>
                  </a:lnTo>
                  <a:lnTo>
                    <a:pt x="34" y="816"/>
                  </a:lnTo>
                  <a:lnTo>
                    <a:pt x="51" y="819"/>
                  </a:lnTo>
                  <a:lnTo>
                    <a:pt x="673" y="819"/>
                  </a:lnTo>
                  <a:lnTo>
                    <a:pt x="673" y="1489"/>
                  </a:lnTo>
                  <a:lnTo>
                    <a:pt x="676" y="1510"/>
                  </a:lnTo>
                  <a:lnTo>
                    <a:pt x="681" y="1528"/>
                  </a:lnTo>
                  <a:lnTo>
                    <a:pt x="695" y="1541"/>
                  </a:lnTo>
                  <a:lnTo>
                    <a:pt x="715" y="1544"/>
                  </a:lnTo>
                  <a:lnTo>
                    <a:pt x="737" y="1541"/>
                  </a:lnTo>
                  <a:lnTo>
                    <a:pt x="749" y="1528"/>
                  </a:lnTo>
                  <a:lnTo>
                    <a:pt x="757" y="1510"/>
                  </a:lnTo>
                  <a:lnTo>
                    <a:pt x="760" y="1489"/>
                  </a:lnTo>
                  <a:lnTo>
                    <a:pt x="760" y="1468"/>
                  </a:lnTo>
                  <a:lnTo>
                    <a:pt x="760" y="819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62" name="Freeform 46"/>
            <p:cNvSpPr>
              <a:spLocks noEditPoints="1"/>
            </p:cNvSpPr>
            <p:nvPr/>
          </p:nvSpPr>
          <p:spPr bwMode="auto">
            <a:xfrm>
              <a:off x="4583" y="1418"/>
              <a:ext cx="1489" cy="2083"/>
            </a:xfrm>
            <a:custGeom>
              <a:avLst/>
              <a:gdLst/>
              <a:ahLst/>
              <a:cxnLst>
                <a:cxn ang="0">
                  <a:pos x="1033" y="1507"/>
                </a:cxn>
                <a:cxn ang="0">
                  <a:pos x="1290" y="1237"/>
                </a:cxn>
                <a:cxn ang="0">
                  <a:pos x="1453" y="885"/>
                </a:cxn>
                <a:cxn ang="0">
                  <a:pos x="1484" y="515"/>
                </a:cxn>
                <a:cxn ang="0">
                  <a:pos x="1388" y="242"/>
                </a:cxn>
                <a:cxn ang="0">
                  <a:pos x="1199" y="64"/>
                </a:cxn>
                <a:cxn ang="0">
                  <a:pos x="940" y="0"/>
                </a:cxn>
                <a:cxn ang="0">
                  <a:pos x="597" y="91"/>
                </a:cxn>
                <a:cxn ang="0">
                  <a:pos x="296" y="330"/>
                </a:cxn>
                <a:cxn ang="0">
                  <a:pos x="82" y="673"/>
                </a:cxn>
                <a:cxn ang="0">
                  <a:pos x="0" y="1067"/>
                </a:cxn>
                <a:cxn ang="0">
                  <a:pos x="51" y="1346"/>
                </a:cxn>
                <a:cxn ang="0">
                  <a:pos x="189" y="1550"/>
                </a:cxn>
                <a:cxn ang="0">
                  <a:pos x="392" y="1662"/>
                </a:cxn>
                <a:cxn ang="0">
                  <a:pos x="611" y="1683"/>
                </a:cxn>
                <a:cxn ang="0">
                  <a:pos x="760" y="1704"/>
                </a:cxn>
                <a:cxn ang="0">
                  <a:pos x="755" y="1792"/>
                </a:cxn>
                <a:cxn ang="0">
                  <a:pos x="760" y="1917"/>
                </a:cxn>
                <a:cxn ang="0">
                  <a:pos x="794" y="2017"/>
                </a:cxn>
                <a:cxn ang="0">
                  <a:pos x="884" y="2080"/>
                </a:cxn>
                <a:cxn ang="0">
                  <a:pos x="1042" y="2056"/>
                </a:cxn>
                <a:cxn ang="0">
                  <a:pos x="1166" y="1944"/>
                </a:cxn>
                <a:cxn ang="0">
                  <a:pos x="1244" y="1795"/>
                </a:cxn>
                <a:cxn ang="0">
                  <a:pos x="1287" y="1671"/>
                </a:cxn>
                <a:cxn ang="0">
                  <a:pos x="1290" y="1622"/>
                </a:cxn>
                <a:cxn ang="0">
                  <a:pos x="1273" y="1613"/>
                </a:cxn>
                <a:cxn ang="0">
                  <a:pos x="1247" y="1629"/>
                </a:cxn>
                <a:cxn ang="0">
                  <a:pos x="1185" y="1753"/>
                </a:cxn>
                <a:cxn ang="0">
                  <a:pos x="1064" y="1844"/>
                </a:cxn>
                <a:cxn ang="0">
                  <a:pos x="946" y="1853"/>
                </a:cxn>
                <a:cxn ang="0">
                  <a:pos x="867" y="1762"/>
                </a:cxn>
                <a:cxn ang="0">
                  <a:pos x="431" y="1601"/>
                </a:cxn>
                <a:cxn ang="0">
                  <a:pos x="282" y="1480"/>
                </a:cxn>
                <a:cxn ang="0">
                  <a:pos x="203" y="1292"/>
                </a:cxn>
                <a:cxn ang="0">
                  <a:pos x="194" y="1073"/>
                </a:cxn>
                <a:cxn ang="0">
                  <a:pos x="240" y="804"/>
                </a:cxn>
                <a:cxn ang="0">
                  <a:pos x="355" y="497"/>
                </a:cxn>
                <a:cxn ang="0">
                  <a:pos x="555" y="230"/>
                </a:cxn>
                <a:cxn ang="0">
                  <a:pos x="783" y="85"/>
                </a:cxn>
                <a:cxn ang="0">
                  <a:pos x="997" y="64"/>
                </a:cxn>
                <a:cxn ang="0">
                  <a:pos x="1171" y="161"/>
                </a:cxn>
                <a:cxn ang="0">
                  <a:pos x="1278" y="361"/>
                </a:cxn>
                <a:cxn ang="0">
                  <a:pos x="1298" y="606"/>
                </a:cxn>
                <a:cxn ang="0">
                  <a:pos x="1264" y="834"/>
                </a:cxn>
                <a:cxn ang="0">
                  <a:pos x="1183" y="1095"/>
                </a:cxn>
                <a:cxn ang="0">
                  <a:pos x="1039" y="1346"/>
                </a:cxn>
                <a:cxn ang="0">
                  <a:pos x="828" y="1541"/>
                </a:cxn>
                <a:cxn ang="0">
                  <a:pos x="808" y="1440"/>
                </a:cxn>
                <a:cxn ang="0">
                  <a:pos x="755" y="1337"/>
                </a:cxn>
                <a:cxn ang="0">
                  <a:pos x="639" y="1292"/>
                </a:cxn>
                <a:cxn ang="0">
                  <a:pos x="487" y="1365"/>
                </a:cxn>
                <a:cxn ang="0">
                  <a:pos x="420" y="1528"/>
                </a:cxn>
                <a:cxn ang="0">
                  <a:pos x="431" y="1595"/>
                </a:cxn>
                <a:cxn ang="0">
                  <a:pos x="552" y="1629"/>
                </a:cxn>
                <a:cxn ang="0">
                  <a:pos x="496" y="1610"/>
                </a:cxn>
                <a:cxn ang="0">
                  <a:pos x="468" y="1528"/>
                </a:cxn>
                <a:cxn ang="0">
                  <a:pos x="518" y="1401"/>
                </a:cxn>
                <a:cxn ang="0">
                  <a:pos x="639" y="1343"/>
                </a:cxn>
                <a:cxn ang="0">
                  <a:pos x="738" y="1389"/>
                </a:cxn>
                <a:cxn ang="0">
                  <a:pos x="769" y="1541"/>
                </a:cxn>
                <a:cxn ang="0">
                  <a:pos x="755" y="1583"/>
                </a:cxn>
                <a:cxn ang="0">
                  <a:pos x="566" y="1629"/>
                </a:cxn>
              </a:cxnLst>
              <a:rect l="0" t="0" r="r" b="b"/>
              <a:pathLst>
                <a:path w="1489" h="2083">
                  <a:moveTo>
                    <a:pt x="839" y="1619"/>
                  </a:moveTo>
                  <a:lnTo>
                    <a:pt x="938" y="1571"/>
                  </a:lnTo>
                  <a:lnTo>
                    <a:pt x="1033" y="1507"/>
                  </a:lnTo>
                  <a:lnTo>
                    <a:pt x="1126" y="1428"/>
                  </a:lnTo>
                  <a:lnTo>
                    <a:pt x="1211" y="1340"/>
                  </a:lnTo>
                  <a:lnTo>
                    <a:pt x="1290" y="1237"/>
                  </a:lnTo>
                  <a:lnTo>
                    <a:pt x="1357" y="1128"/>
                  </a:lnTo>
                  <a:lnTo>
                    <a:pt x="1411" y="1010"/>
                  </a:lnTo>
                  <a:lnTo>
                    <a:pt x="1453" y="885"/>
                  </a:lnTo>
                  <a:lnTo>
                    <a:pt x="1481" y="755"/>
                  </a:lnTo>
                  <a:lnTo>
                    <a:pt x="1489" y="625"/>
                  </a:lnTo>
                  <a:lnTo>
                    <a:pt x="1484" y="515"/>
                  </a:lnTo>
                  <a:lnTo>
                    <a:pt x="1464" y="415"/>
                  </a:lnTo>
                  <a:lnTo>
                    <a:pt x="1430" y="324"/>
                  </a:lnTo>
                  <a:lnTo>
                    <a:pt x="1388" y="242"/>
                  </a:lnTo>
                  <a:lnTo>
                    <a:pt x="1335" y="173"/>
                  </a:lnTo>
                  <a:lnTo>
                    <a:pt x="1273" y="112"/>
                  </a:lnTo>
                  <a:lnTo>
                    <a:pt x="1199" y="64"/>
                  </a:lnTo>
                  <a:lnTo>
                    <a:pt x="1121" y="30"/>
                  </a:lnTo>
                  <a:lnTo>
                    <a:pt x="1033" y="6"/>
                  </a:lnTo>
                  <a:lnTo>
                    <a:pt x="940" y="0"/>
                  </a:lnTo>
                  <a:lnTo>
                    <a:pt x="825" y="12"/>
                  </a:lnTo>
                  <a:lnTo>
                    <a:pt x="710" y="42"/>
                  </a:lnTo>
                  <a:lnTo>
                    <a:pt x="597" y="91"/>
                  </a:lnTo>
                  <a:lnTo>
                    <a:pt x="490" y="158"/>
                  </a:lnTo>
                  <a:lnTo>
                    <a:pt x="389" y="236"/>
                  </a:lnTo>
                  <a:lnTo>
                    <a:pt x="296" y="330"/>
                  </a:lnTo>
                  <a:lnTo>
                    <a:pt x="214" y="437"/>
                  </a:lnTo>
                  <a:lnTo>
                    <a:pt x="141" y="549"/>
                  </a:lnTo>
                  <a:lnTo>
                    <a:pt x="82" y="673"/>
                  </a:lnTo>
                  <a:lnTo>
                    <a:pt x="40" y="801"/>
                  </a:lnTo>
                  <a:lnTo>
                    <a:pt x="12" y="931"/>
                  </a:lnTo>
                  <a:lnTo>
                    <a:pt x="0" y="1067"/>
                  </a:lnTo>
                  <a:lnTo>
                    <a:pt x="6" y="1168"/>
                  </a:lnTo>
                  <a:lnTo>
                    <a:pt x="23" y="1262"/>
                  </a:lnTo>
                  <a:lnTo>
                    <a:pt x="51" y="1346"/>
                  </a:lnTo>
                  <a:lnTo>
                    <a:pt x="88" y="1422"/>
                  </a:lnTo>
                  <a:lnTo>
                    <a:pt x="135" y="1489"/>
                  </a:lnTo>
                  <a:lnTo>
                    <a:pt x="189" y="1550"/>
                  </a:lnTo>
                  <a:lnTo>
                    <a:pt x="251" y="1598"/>
                  </a:lnTo>
                  <a:lnTo>
                    <a:pt x="318" y="1635"/>
                  </a:lnTo>
                  <a:lnTo>
                    <a:pt x="392" y="1662"/>
                  </a:lnTo>
                  <a:lnTo>
                    <a:pt x="470" y="1680"/>
                  </a:lnTo>
                  <a:lnTo>
                    <a:pt x="552" y="1686"/>
                  </a:lnTo>
                  <a:lnTo>
                    <a:pt x="611" y="1683"/>
                  </a:lnTo>
                  <a:lnTo>
                    <a:pt x="684" y="1671"/>
                  </a:lnTo>
                  <a:lnTo>
                    <a:pt x="763" y="1650"/>
                  </a:lnTo>
                  <a:lnTo>
                    <a:pt x="760" y="1704"/>
                  </a:lnTo>
                  <a:lnTo>
                    <a:pt x="757" y="1744"/>
                  </a:lnTo>
                  <a:lnTo>
                    <a:pt x="757" y="1771"/>
                  </a:lnTo>
                  <a:lnTo>
                    <a:pt x="755" y="1792"/>
                  </a:lnTo>
                  <a:lnTo>
                    <a:pt x="755" y="1853"/>
                  </a:lnTo>
                  <a:lnTo>
                    <a:pt x="757" y="1883"/>
                  </a:lnTo>
                  <a:lnTo>
                    <a:pt x="760" y="1917"/>
                  </a:lnTo>
                  <a:lnTo>
                    <a:pt x="766" y="1950"/>
                  </a:lnTo>
                  <a:lnTo>
                    <a:pt x="777" y="1983"/>
                  </a:lnTo>
                  <a:lnTo>
                    <a:pt x="794" y="2017"/>
                  </a:lnTo>
                  <a:lnTo>
                    <a:pt x="817" y="2044"/>
                  </a:lnTo>
                  <a:lnTo>
                    <a:pt x="848" y="2065"/>
                  </a:lnTo>
                  <a:lnTo>
                    <a:pt x="884" y="2080"/>
                  </a:lnTo>
                  <a:lnTo>
                    <a:pt x="935" y="2083"/>
                  </a:lnTo>
                  <a:lnTo>
                    <a:pt x="991" y="2077"/>
                  </a:lnTo>
                  <a:lnTo>
                    <a:pt x="1042" y="2056"/>
                  </a:lnTo>
                  <a:lnTo>
                    <a:pt x="1087" y="2026"/>
                  </a:lnTo>
                  <a:lnTo>
                    <a:pt x="1129" y="1986"/>
                  </a:lnTo>
                  <a:lnTo>
                    <a:pt x="1166" y="1944"/>
                  </a:lnTo>
                  <a:lnTo>
                    <a:pt x="1197" y="1895"/>
                  </a:lnTo>
                  <a:lnTo>
                    <a:pt x="1222" y="1844"/>
                  </a:lnTo>
                  <a:lnTo>
                    <a:pt x="1244" y="1795"/>
                  </a:lnTo>
                  <a:lnTo>
                    <a:pt x="1261" y="1747"/>
                  </a:lnTo>
                  <a:lnTo>
                    <a:pt x="1275" y="1704"/>
                  </a:lnTo>
                  <a:lnTo>
                    <a:pt x="1287" y="1671"/>
                  </a:lnTo>
                  <a:lnTo>
                    <a:pt x="1292" y="1647"/>
                  </a:lnTo>
                  <a:lnTo>
                    <a:pt x="1292" y="1629"/>
                  </a:lnTo>
                  <a:lnTo>
                    <a:pt x="1290" y="1622"/>
                  </a:lnTo>
                  <a:lnTo>
                    <a:pt x="1284" y="1616"/>
                  </a:lnTo>
                  <a:lnTo>
                    <a:pt x="1278" y="1613"/>
                  </a:lnTo>
                  <a:lnTo>
                    <a:pt x="1273" y="1613"/>
                  </a:lnTo>
                  <a:lnTo>
                    <a:pt x="1270" y="1610"/>
                  </a:lnTo>
                  <a:lnTo>
                    <a:pt x="1253" y="1616"/>
                  </a:lnTo>
                  <a:lnTo>
                    <a:pt x="1247" y="1629"/>
                  </a:lnTo>
                  <a:lnTo>
                    <a:pt x="1244" y="1638"/>
                  </a:lnTo>
                  <a:lnTo>
                    <a:pt x="1219" y="1701"/>
                  </a:lnTo>
                  <a:lnTo>
                    <a:pt x="1185" y="1753"/>
                  </a:lnTo>
                  <a:lnTo>
                    <a:pt x="1146" y="1792"/>
                  </a:lnTo>
                  <a:lnTo>
                    <a:pt x="1107" y="1823"/>
                  </a:lnTo>
                  <a:lnTo>
                    <a:pt x="1064" y="1844"/>
                  </a:lnTo>
                  <a:lnTo>
                    <a:pt x="1028" y="1856"/>
                  </a:lnTo>
                  <a:lnTo>
                    <a:pt x="991" y="1859"/>
                  </a:lnTo>
                  <a:lnTo>
                    <a:pt x="946" y="1853"/>
                  </a:lnTo>
                  <a:lnTo>
                    <a:pt x="912" y="1838"/>
                  </a:lnTo>
                  <a:lnTo>
                    <a:pt x="887" y="1807"/>
                  </a:lnTo>
                  <a:lnTo>
                    <a:pt x="867" y="1762"/>
                  </a:lnTo>
                  <a:lnTo>
                    <a:pt x="850" y="1698"/>
                  </a:lnTo>
                  <a:lnTo>
                    <a:pt x="839" y="1619"/>
                  </a:lnTo>
                  <a:close/>
                  <a:moveTo>
                    <a:pt x="431" y="1601"/>
                  </a:moveTo>
                  <a:lnTo>
                    <a:pt x="372" y="1571"/>
                  </a:lnTo>
                  <a:lnTo>
                    <a:pt x="324" y="1528"/>
                  </a:lnTo>
                  <a:lnTo>
                    <a:pt x="282" y="1480"/>
                  </a:lnTo>
                  <a:lnTo>
                    <a:pt x="248" y="1422"/>
                  </a:lnTo>
                  <a:lnTo>
                    <a:pt x="223" y="1359"/>
                  </a:lnTo>
                  <a:lnTo>
                    <a:pt x="203" y="1292"/>
                  </a:lnTo>
                  <a:lnTo>
                    <a:pt x="194" y="1216"/>
                  </a:lnTo>
                  <a:lnTo>
                    <a:pt x="192" y="1140"/>
                  </a:lnTo>
                  <a:lnTo>
                    <a:pt x="194" y="1073"/>
                  </a:lnTo>
                  <a:lnTo>
                    <a:pt x="203" y="992"/>
                  </a:lnTo>
                  <a:lnTo>
                    <a:pt x="217" y="904"/>
                  </a:lnTo>
                  <a:lnTo>
                    <a:pt x="240" y="804"/>
                  </a:lnTo>
                  <a:lnTo>
                    <a:pt x="270" y="703"/>
                  </a:lnTo>
                  <a:lnTo>
                    <a:pt x="307" y="600"/>
                  </a:lnTo>
                  <a:lnTo>
                    <a:pt x="355" y="497"/>
                  </a:lnTo>
                  <a:lnTo>
                    <a:pt x="411" y="400"/>
                  </a:lnTo>
                  <a:lnTo>
                    <a:pt x="482" y="306"/>
                  </a:lnTo>
                  <a:lnTo>
                    <a:pt x="555" y="230"/>
                  </a:lnTo>
                  <a:lnTo>
                    <a:pt x="631" y="167"/>
                  </a:lnTo>
                  <a:lnTo>
                    <a:pt x="707" y="118"/>
                  </a:lnTo>
                  <a:lnTo>
                    <a:pt x="783" y="85"/>
                  </a:lnTo>
                  <a:lnTo>
                    <a:pt x="856" y="64"/>
                  </a:lnTo>
                  <a:lnTo>
                    <a:pt x="926" y="57"/>
                  </a:lnTo>
                  <a:lnTo>
                    <a:pt x="997" y="64"/>
                  </a:lnTo>
                  <a:lnTo>
                    <a:pt x="1062" y="85"/>
                  </a:lnTo>
                  <a:lnTo>
                    <a:pt x="1118" y="115"/>
                  </a:lnTo>
                  <a:lnTo>
                    <a:pt x="1171" y="161"/>
                  </a:lnTo>
                  <a:lnTo>
                    <a:pt x="1214" y="215"/>
                  </a:lnTo>
                  <a:lnTo>
                    <a:pt x="1250" y="285"/>
                  </a:lnTo>
                  <a:lnTo>
                    <a:pt x="1278" y="361"/>
                  </a:lnTo>
                  <a:lnTo>
                    <a:pt x="1292" y="452"/>
                  </a:lnTo>
                  <a:lnTo>
                    <a:pt x="1301" y="549"/>
                  </a:lnTo>
                  <a:lnTo>
                    <a:pt x="1298" y="606"/>
                  </a:lnTo>
                  <a:lnTo>
                    <a:pt x="1292" y="676"/>
                  </a:lnTo>
                  <a:lnTo>
                    <a:pt x="1281" y="752"/>
                  </a:lnTo>
                  <a:lnTo>
                    <a:pt x="1264" y="834"/>
                  </a:lnTo>
                  <a:lnTo>
                    <a:pt x="1242" y="919"/>
                  </a:lnTo>
                  <a:lnTo>
                    <a:pt x="1216" y="1007"/>
                  </a:lnTo>
                  <a:lnTo>
                    <a:pt x="1183" y="1095"/>
                  </a:lnTo>
                  <a:lnTo>
                    <a:pt x="1140" y="1183"/>
                  </a:lnTo>
                  <a:lnTo>
                    <a:pt x="1095" y="1268"/>
                  </a:lnTo>
                  <a:lnTo>
                    <a:pt x="1039" y="1346"/>
                  </a:lnTo>
                  <a:lnTo>
                    <a:pt x="977" y="1419"/>
                  </a:lnTo>
                  <a:lnTo>
                    <a:pt x="907" y="1486"/>
                  </a:lnTo>
                  <a:lnTo>
                    <a:pt x="828" y="1541"/>
                  </a:lnTo>
                  <a:lnTo>
                    <a:pt x="825" y="1510"/>
                  </a:lnTo>
                  <a:lnTo>
                    <a:pt x="817" y="1477"/>
                  </a:lnTo>
                  <a:lnTo>
                    <a:pt x="808" y="1440"/>
                  </a:lnTo>
                  <a:lnTo>
                    <a:pt x="797" y="1404"/>
                  </a:lnTo>
                  <a:lnTo>
                    <a:pt x="780" y="1368"/>
                  </a:lnTo>
                  <a:lnTo>
                    <a:pt x="755" y="1337"/>
                  </a:lnTo>
                  <a:lnTo>
                    <a:pt x="724" y="1313"/>
                  </a:lnTo>
                  <a:lnTo>
                    <a:pt x="687" y="1298"/>
                  </a:lnTo>
                  <a:lnTo>
                    <a:pt x="639" y="1292"/>
                  </a:lnTo>
                  <a:lnTo>
                    <a:pt x="583" y="1301"/>
                  </a:lnTo>
                  <a:lnTo>
                    <a:pt x="532" y="1325"/>
                  </a:lnTo>
                  <a:lnTo>
                    <a:pt x="487" y="1365"/>
                  </a:lnTo>
                  <a:lnTo>
                    <a:pt x="451" y="1413"/>
                  </a:lnTo>
                  <a:lnTo>
                    <a:pt x="428" y="1468"/>
                  </a:lnTo>
                  <a:lnTo>
                    <a:pt x="420" y="1528"/>
                  </a:lnTo>
                  <a:lnTo>
                    <a:pt x="423" y="1559"/>
                  </a:lnTo>
                  <a:lnTo>
                    <a:pt x="425" y="1583"/>
                  </a:lnTo>
                  <a:lnTo>
                    <a:pt x="431" y="1595"/>
                  </a:lnTo>
                  <a:lnTo>
                    <a:pt x="431" y="1601"/>
                  </a:lnTo>
                  <a:close/>
                  <a:moveTo>
                    <a:pt x="566" y="1629"/>
                  </a:moveTo>
                  <a:lnTo>
                    <a:pt x="552" y="1629"/>
                  </a:lnTo>
                  <a:lnTo>
                    <a:pt x="532" y="1625"/>
                  </a:lnTo>
                  <a:lnTo>
                    <a:pt x="513" y="1619"/>
                  </a:lnTo>
                  <a:lnTo>
                    <a:pt x="496" y="1610"/>
                  </a:lnTo>
                  <a:lnTo>
                    <a:pt x="482" y="1592"/>
                  </a:lnTo>
                  <a:lnTo>
                    <a:pt x="470" y="1565"/>
                  </a:lnTo>
                  <a:lnTo>
                    <a:pt x="468" y="1528"/>
                  </a:lnTo>
                  <a:lnTo>
                    <a:pt x="473" y="1483"/>
                  </a:lnTo>
                  <a:lnTo>
                    <a:pt x="490" y="1437"/>
                  </a:lnTo>
                  <a:lnTo>
                    <a:pt x="518" y="1401"/>
                  </a:lnTo>
                  <a:lnTo>
                    <a:pt x="555" y="1371"/>
                  </a:lnTo>
                  <a:lnTo>
                    <a:pt x="594" y="1349"/>
                  </a:lnTo>
                  <a:lnTo>
                    <a:pt x="639" y="1343"/>
                  </a:lnTo>
                  <a:lnTo>
                    <a:pt x="681" y="1346"/>
                  </a:lnTo>
                  <a:lnTo>
                    <a:pt x="712" y="1362"/>
                  </a:lnTo>
                  <a:lnTo>
                    <a:pt x="738" y="1389"/>
                  </a:lnTo>
                  <a:lnTo>
                    <a:pt x="755" y="1425"/>
                  </a:lnTo>
                  <a:lnTo>
                    <a:pt x="766" y="1477"/>
                  </a:lnTo>
                  <a:lnTo>
                    <a:pt x="769" y="1541"/>
                  </a:lnTo>
                  <a:lnTo>
                    <a:pt x="769" y="1565"/>
                  </a:lnTo>
                  <a:lnTo>
                    <a:pt x="763" y="1577"/>
                  </a:lnTo>
                  <a:lnTo>
                    <a:pt x="755" y="1583"/>
                  </a:lnTo>
                  <a:lnTo>
                    <a:pt x="687" y="1607"/>
                  </a:lnTo>
                  <a:lnTo>
                    <a:pt x="628" y="1622"/>
                  </a:lnTo>
                  <a:lnTo>
                    <a:pt x="566" y="1629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63" name="Freeform 47"/>
            <p:cNvSpPr>
              <a:spLocks noEditPoints="1"/>
            </p:cNvSpPr>
            <p:nvPr/>
          </p:nvSpPr>
          <p:spPr bwMode="auto">
            <a:xfrm>
              <a:off x="6312" y="2279"/>
              <a:ext cx="1151" cy="1110"/>
            </a:xfrm>
            <a:custGeom>
              <a:avLst/>
              <a:gdLst/>
              <a:ahLst/>
              <a:cxnLst>
                <a:cxn ang="0">
                  <a:pos x="171" y="1007"/>
                </a:cxn>
                <a:cxn ang="0">
                  <a:pos x="149" y="1037"/>
                </a:cxn>
                <a:cxn ang="0">
                  <a:pos x="93" y="1050"/>
                </a:cxn>
                <a:cxn ang="0">
                  <a:pos x="25" y="1053"/>
                </a:cxn>
                <a:cxn ang="0">
                  <a:pos x="2" y="1065"/>
                </a:cxn>
                <a:cxn ang="0">
                  <a:pos x="0" y="1095"/>
                </a:cxn>
                <a:cxn ang="0">
                  <a:pos x="8" y="1107"/>
                </a:cxn>
                <a:cxn ang="0">
                  <a:pos x="22" y="1110"/>
                </a:cxn>
                <a:cxn ang="0">
                  <a:pos x="720" y="1101"/>
                </a:cxn>
                <a:cxn ang="0">
                  <a:pos x="881" y="1043"/>
                </a:cxn>
                <a:cxn ang="0">
                  <a:pos x="999" y="943"/>
                </a:cxn>
                <a:cxn ang="0">
                  <a:pos x="1067" y="825"/>
                </a:cxn>
                <a:cxn ang="0">
                  <a:pos x="1069" y="713"/>
                </a:cxn>
                <a:cxn ang="0">
                  <a:pos x="1024" y="628"/>
                </a:cxn>
                <a:cxn ang="0">
                  <a:pos x="937" y="564"/>
                </a:cxn>
                <a:cxn ang="0">
                  <a:pos x="816" y="531"/>
                </a:cxn>
                <a:cxn ang="0">
                  <a:pos x="962" y="479"/>
                </a:cxn>
                <a:cxn ang="0">
                  <a:pos x="1078" y="397"/>
                </a:cxn>
                <a:cxn ang="0">
                  <a:pos x="1143" y="291"/>
                </a:cxn>
                <a:cxn ang="0">
                  <a:pos x="1145" y="179"/>
                </a:cxn>
                <a:cxn ang="0">
                  <a:pos x="1089" y="88"/>
                </a:cxn>
                <a:cxn ang="0">
                  <a:pos x="988" y="24"/>
                </a:cxn>
                <a:cxn ang="0">
                  <a:pos x="839" y="0"/>
                </a:cxn>
                <a:cxn ang="0">
                  <a:pos x="256" y="6"/>
                </a:cxn>
                <a:cxn ang="0">
                  <a:pos x="242" y="37"/>
                </a:cxn>
                <a:cxn ang="0">
                  <a:pos x="256" y="58"/>
                </a:cxn>
                <a:cxn ang="0">
                  <a:pos x="321" y="61"/>
                </a:cxn>
                <a:cxn ang="0">
                  <a:pos x="363" y="64"/>
                </a:cxn>
                <a:cxn ang="0">
                  <a:pos x="377" y="70"/>
                </a:cxn>
                <a:cxn ang="0">
                  <a:pos x="382" y="79"/>
                </a:cxn>
                <a:cxn ang="0">
                  <a:pos x="380" y="109"/>
                </a:cxn>
                <a:cxn ang="0">
                  <a:pos x="177" y="983"/>
                </a:cxn>
                <a:cxn ang="0">
                  <a:pos x="509" y="115"/>
                </a:cxn>
                <a:cxn ang="0">
                  <a:pos x="523" y="73"/>
                </a:cxn>
                <a:cxn ang="0">
                  <a:pos x="554" y="61"/>
                </a:cxn>
                <a:cxn ang="0">
                  <a:pos x="867" y="64"/>
                </a:cxn>
                <a:cxn ang="0">
                  <a:pos x="943" y="97"/>
                </a:cxn>
                <a:cxn ang="0">
                  <a:pos x="985" y="149"/>
                </a:cxn>
                <a:cxn ang="0">
                  <a:pos x="1002" y="206"/>
                </a:cxn>
                <a:cxn ang="0">
                  <a:pos x="999" y="279"/>
                </a:cxn>
                <a:cxn ang="0">
                  <a:pos x="948" y="376"/>
                </a:cxn>
                <a:cxn ang="0">
                  <a:pos x="861" y="458"/>
                </a:cxn>
                <a:cxn ang="0">
                  <a:pos x="737" y="504"/>
                </a:cxn>
                <a:cxn ang="0">
                  <a:pos x="416" y="513"/>
                </a:cxn>
                <a:cxn ang="0">
                  <a:pos x="318" y="1053"/>
                </a:cxn>
                <a:cxn ang="0">
                  <a:pos x="298" y="1043"/>
                </a:cxn>
                <a:cxn ang="0">
                  <a:pos x="301" y="1013"/>
                </a:cxn>
                <a:cxn ang="0">
                  <a:pos x="408" y="555"/>
                </a:cxn>
                <a:cxn ang="0">
                  <a:pos x="782" y="561"/>
                </a:cxn>
                <a:cxn ang="0">
                  <a:pos x="864" y="604"/>
                </a:cxn>
                <a:cxn ang="0">
                  <a:pos x="909" y="670"/>
                </a:cxn>
                <a:cxn ang="0">
                  <a:pos x="923" y="752"/>
                </a:cxn>
                <a:cxn ang="0">
                  <a:pos x="889" y="883"/>
                </a:cxn>
                <a:cxn ang="0">
                  <a:pos x="796" y="983"/>
                </a:cxn>
                <a:cxn ang="0">
                  <a:pos x="664" y="1043"/>
                </a:cxn>
                <a:cxn ang="0">
                  <a:pos x="346" y="1053"/>
                </a:cxn>
              </a:cxnLst>
              <a:rect l="0" t="0" r="r" b="b"/>
              <a:pathLst>
                <a:path w="1151" h="1110">
                  <a:moveTo>
                    <a:pt x="177" y="983"/>
                  </a:moveTo>
                  <a:lnTo>
                    <a:pt x="171" y="1007"/>
                  </a:lnTo>
                  <a:lnTo>
                    <a:pt x="163" y="1025"/>
                  </a:lnTo>
                  <a:lnTo>
                    <a:pt x="149" y="1037"/>
                  </a:lnTo>
                  <a:lnTo>
                    <a:pt x="126" y="1047"/>
                  </a:lnTo>
                  <a:lnTo>
                    <a:pt x="93" y="1050"/>
                  </a:lnTo>
                  <a:lnTo>
                    <a:pt x="45" y="1053"/>
                  </a:lnTo>
                  <a:lnTo>
                    <a:pt x="25" y="1053"/>
                  </a:lnTo>
                  <a:lnTo>
                    <a:pt x="11" y="1056"/>
                  </a:lnTo>
                  <a:lnTo>
                    <a:pt x="2" y="1065"/>
                  </a:lnTo>
                  <a:lnTo>
                    <a:pt x="0" y="1086"/>
                  </a:lnTo>
                  <a:lnTo>
                    <a:pt x="0" y="1095"/>
                  </a:lnTo>
                  <a:lnTo>
                    <a:pt x="2" y="1101"/>
                  </a:lnTo>
                  <a:lnTo>
                    <a:pt x="8" y="1107"/>
                  </a:lnTo>
                  <a:lnTo>
                    <a:pt x="14" y="1107"/>
                  </a:lnTo>
                  <a:lnTo>
                    <a:pt x="22" y="1110"/>
                  </a:lnTo>
                  <a:lnTo>
                    <a:pt x="627" y="1110"/>
                  </a:lnTo>
                  <a:lnTo>
                    <a:pt x="720" y="1101"/>
                  </a:lnTo>
                  <a:lnTo>
                    <a:pt x="805" y="1080"/>
                  </a:lnTo>
                  <a:lnTo>
                    <a:pt x="881" y="1043"/>
                  </a:lnTo>
                  <a:lnTo>
                    <a:pt x="945" y="998"/>
                  </a:lnTo>
                  <a:lnTo>
                    <a:pt x="999" y="943"/>
                  </a:lnTo>
                  <a:lnTo>
                    <a:pt x="1038" y="886"/>
                  </a:lnTo>
                  <a:lnTo>
                    <a:pt x="1067" y="825"/>
                  </a:lnTo>
                  <a:lnTo>
                    <a:pt x="1075" y="761"/>
                  </a:lnTo>
                  <a:lnTo>
                    <a:pt x="1069" y="713"/>
                  </a:lnTo>
                  <a:lnTo>
                    <a:pt x="1052" y="670"/>
                  </a:lnTo>
                  <a:lnTo>
                    <a:pt x="1024" y="628"/>
                  </a:lnTo>
                  <a:lnTo>
                    <a:pt x="985" y="595"/>
                  </a:lnTo>
                  <a:lnTo>
                    <a:pt x="937" y="564"/>
                  </a:lnTo>
                  <a:lnTo>
                    <a:pt x="881" y="543"/>
                  </a:lnTo>
                  <a:lnTo>
                    <a:pt x="816" y="531"/>
                  </a:lnTo>
                  <a:lnTo>
                    <a:pt x="892" y="510"/>
                  </a:lnTo>
                  <a:lnTo>
                    <a:pt x="962" y="479"/>
                  </a:lnTo>
                  <a:lnTo>
                    <a:pt x="1024" y="443"/>
                  </a:lnTo>
                  <a:lnTo>
                    <a:pt x="1078" y="397"/>
                  </a:lnTo>
                  <a:lnTo>
                    <a:pt x="1117" y="346"/>
                  </a:lnTo>
                  <a:lnTo>
                    <a:pt x="1143" y="291"/>
                  </a:lnTo>
                  <a:lnTo>
                    <a:pt x="1151" y="231"/>
                  </a:lnTo>
                  <a:lnTo>
                    <a:pt x="1145" y="179"/>
                  </a:lnTo>
                  <a:lnTo>
                    <a:pt x="1123" y="131"/>
                  </a:lnTo>
                  <a:lnTo>
                    <a:pt x="1089" y="88"/>
                  </a:lnTo>
                  <a:lnTo>
                    <a:pt x="1044" y="55"/>
                  </a:lnTo>
                  <a:lnTo>
                    <a:pt x="988" y="24"/>
                  </a:lnTo>
                  <a:lnTo>
                    <a:pt x="917" y="9"/>
                  </a:lnTo>
                  <a:lnTo>
                    <a:pt x="839" y="0"/>
                  </a:lnTo>
                  <a:lnTo>
                    <a:pt x="270" y="0"/>
                  </a:lnTo>
                  <a:lnTo>
                    <a:pt x="256" y="6"/>
                  </a:lnTo>
                  <a:lnTo>
                    <a:pt x="245" y="15"/>
                  </a:lnTo>
                  <a:lnTo>
                    <a:pt x="242" y="37"/>
                  </a:lnTo>
                  <a:lnTo>
                    <a:pt x="245" y="49"/>
                  </a:lnTo>
                  <a:lnTo>
                    <a:pt x="256" y="58"/>
                  </a:lnTo>
                  <a:lnTo>
                    <a:pt x="270" y="61"/>
                  </a:lnTo>
                  <a:lnTo>
                    <a:pt x="321" y="61"/>
                  </a:lnTo>
                  <a:lnTo>
                    <a:pt x="349" y="64"/>
                  </a:lnTo>
                  <a:lnTo>
                    <a:pt x="363" y="64"/>
                  </a:lnTo>
                  <a:lnTo>
                    <a:pt x="371" y="67"/>
                  </a:lnTo>
                  <a:lnTo>
                    <a:pt x="377" y="70"/>
                  </a:lnTo>
                  <a:lnTo>
                    <a:pt x="380" y="73"/>
                  </a:lnTo>
                  <a:lnTo>
                    <a:pt x="382" y="79"/>
                  </a:lnTo>
                  <a:lnTo>
                    <a:pt x="382" y="100"/>
                  </a:lnTo>
                  <a:lnTo>
                    <a:pt x="380" y="109"/>
                  </a:lnTo>
                  <a:lnTo>
                    <a:pt x="377" y="121"/>
                  </a:lnTo>
                  <a:lnTo>
                    <a:pt x="177" y="983"/>
                  </a:lnTo>
                  <a:close/>
                  <a:moveTo>
                    <a:pt x="416" y="513"/>
                  </a:moveTo>
                  <a:lnTo>
                    <a:pt x="509" y="115"/>
                  </a:lnTo>
                  <a:lnTo>
                    <a:pt x="515" y="91"/>
                  </a:lnTo>
                  <a:lnTo>
                    <a:pt x="523" y="73"/>
                  </a:lnTo>
                  <a:lnTo>
                    <a:pt x="535" y="64"/>
                  </a:lnTo>
                  <a:lnTo>
                    <a:pt x="554" y="61"/>
                  </a:lnTo>
                  <a:lnTo>
                    <a:pt x="816" y="61"/>
                  </a:lnTo>
                  <a:lnTo>
                    <a:pt x="867" y="64"/>
                  </a:lnTo>
                  <a:lnTo>
                    <a:pt x="909" y="79"/>
                  </a:lnTo>
                  <a:lnTo>
                    <a:pt x="943" y="97"/>
                  </a:lnTo>
                  <a:lnTo>
                    <a:pt x="968" y="121"/>
                  </a:lnTo>
                  <a:lnTo>
                    <a:pt x="985" y="149"/>
                  </a:lnTo>
                  <a:lnTo>
                    <a:pt x="996" y="179"/>
                  </a:lnTo>
                  <a:lnTo>
                    <a:pt x="1002" y="206"/>
                  </a:lnTo>
                  <a:lnTo>
                    <a:pt x="1005" y="231"/>
                  </a:lnTo>
                  <a:lnTo>
                    <a:pt x="999" y="279"/>
                  </a:lnTo>
                  <a:lnTo>
                    <a:pt x="979" y="331"/>
                  </a:lnTo>
                  <a:lnTo>
                    <a:pt x="948" y="376"/>
                  </a:lnTo>
                  <a:lnTo>
                    <a:pt x="909" y="419"/>
                  </a:lnTo>
                  <a:lnTo>
                    <a:pt x="861" y="458"/>
                  </a:lnTo>
                  <a:lnTo>
                    <a:pt x="802" y="485"/>
                  </a:lnTo>
                  <a:lnTo>
                    <a:pt x="737" y="504"/>
                  </a:lnTo>
                  <a:lnTo>
                    <a:pt x="664" y="513"/>
                  </a:lnTo>
                  <a:lnTo>
                    <a:pt x="416" y="513"/>
                  </a:lnTo>
                  <a:close/>
                  <a:moveTo>
                    <a:pt x="346" y="1053"/>
                  </a:moveTo>
                  <a:lnTo>
                    <a:pt x="318" y="1053"/>
                  </a:lnTo>
                  <a:lnTo>
                    <a:pt x="304" y="1050"/>
                  </a:lnTo>
                  <a:lnTo>
                    <a:pt x="298" y="1043"/>
                  </a:lnTo>
                  <a:lnTo>
                    <a:pt x="298" y="1022"/>
                  </a:lnTo>
                  <a:lnTo>
                    <a:pt x="301" y="1013"/>
                  </a:lnTo>
                  <a:lnTo>
                    <a:pt x="304" y="1001"/>
                  </a:lnTo>
                  <a:lnTo>
                    <a:pt x="408" y="555"/>
                  </a:lnTo>
                  <a:lnTo>
                    <a:pt x="726" y="555"/>
                  </a:lnTo>
                  <a:lnTo>
                    <a:pt x="782" y="561"/>
                  </a:lnTo>
                  <a:lnTo>
                    <a:pt x="827" y="579"/>
                  </a:lnTo>
                  <a:lnTo>
                    <a:pt x="864" y="604"/>
                  </a:lnTo>
                  <a:lnTo>
                    <a:pt x="889" y="634"/>
                  </a:lnTo>
                  <a:lnTo>
                    <a:pt x="909" y="670"/>
                  </a:lnTo>
                  <a:lnTo>
                    <a:pt x="917" y="710"/>
                  </a:lnTo>
                  <a:lnTo>
                    <a:pt x="923" y="752"/>
                  </a:lnTo>
                  <a:lnTo>
                    <a:pt x="915" y="819"/>
                  </a:lnTo>
                  <a:lnTo>
                    <a:pt x="889" y="883"/>
                  </a:lnTo>
                  <a:lnTo>
                    <a:pt x="847" y="937"/>
                  </a:lnTo>
                  <a:lnTo>
                    <a:pt x="796" y="983"/>
                  </a:lnTo>
                  <a:lnTo>
                    <a:pt x="734" y="1019"/>
                  </a:lnTo>
                  <a:lnTo>
                    <a:pt x="664" y="1043"/>
                  </a:lnTo>
                  <a:lnTo>
                    <a:pt x="588" y="1053"/>
                  </a:lnTo>
                  <a:lnTo>
                    <a:pt x="346" y="1053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64" name="Freeform 48"/>
            <p:cNvSpPr>
              <a:spLocks/>
            </p:cNvSpPr>
            <p:nvPr/>
          </p:nvSpPr>
          <p:spPr bwMode="auto">
            <a:xfrm>
              <a:off x="7722" y="1394"/>
              <a:ext cx="1354" cy="1659"/>
            </a:xfrm>
            <a:custGeom>
              <a:avLst/>
              <a:gdLst/>
              <a:ahLst/>
              <a:cxnLst>
                <a:cxn ang="0">
                  <a:pos x="718" y="21"/>
                </a:cxn>
                <a:cxn ang="0">
                  <a:pos x="695" y="0"/>
                </a:cxn>
                <a:cxn ang="0">
                  <a:pos x="645" y="9"/>
                </a:cxn>
                <a:cxn ang="0">
                  <a:pos x="631" y="48"/>
                </a:cxn>
                <a:cxn ang="0">
                  <a:pos x="208" y="1455"/>
                </a:cxn>
                <a:cxn ang="0">
                  <a:pos x="180" y="1507"/>
                </a:cxn>
                <a:cxn ang="0">
                  <a:pos x="129" y="1555"/>
                </a:cxn>
                <a:cxn ang="0">
                  <a:pos x="53" y="1583"/>
                </a:cxn>
                <a:cxn ang="0">
                  <a:pos x="0" y="1659"/>
                </a:cxn>
                <a:cxn ang="0">
                  <a:pos x="96" y="1656"/>
                </a:cxn>
                <a:cxn ang="0">
                  <a:pos x="256" y="1653"/>
                </a:cxn>
                <a:cxn ang="0">
                  <a:pos x="388" y="1656"/>
                </a:cxn>
                <a:cxn ang="0">
                  <a:pos x="445" y="1586"/>
                </a:cxn>
                <a:cxn ang="0">
                  <a:pos x="349" y="1568"/>
                </a:cxn>
                <a:cxn ang="0">
                  <a:pos x="296" y="1522"/>
                </a:cxn>
                <a:cxn ang="0">
                  <a:pos x="279" y="1467"/>
                </a:cxn>
                <a:cxn ang="0">
                  <a:pos x="281" y="1449"/>
                </a:cxn>
                <a:cxn ang="0">
                  <a:pos x="290" y="1416"/>
                </a:cxn>
                <a:cxn ang="0">
                  <a:pos x="951" y="1477"/>
                </a:cxn>
                <a:cxn ang="0">
                  <a:pos x="960" y="1498"/>
                </a:cxn>
                <a:cxn ang="0">
                  <a:pos x="963" y="1510"/>
                </a:cxn>
                <a:cxn ang="0">
                  <a:pos x="957" y="1540"/>
                </a:cxn>
                <a:cxn ang="0">
                  <a:pos x="920" y="1571"/>
                </a:cxn>
                <a:cxn ang="0">
                  <a:pos x="833" y="1586"/>
                </a:cxn>
                <a:cxn ang="0">
                  <a:pos x="780" y="1659"/>
                </a:cxn>
                <a:cxn ang="0">
                  <a:pos x="898" y="1653"/>
                </a:cxn>
                <a:cxn ang="0">
                  <a:pos x="1267" y="1656"/>
                </a:cxn>
                <a:cxn ang="0">
                  <a:pos x="1354" y="1586"/>
                </a:cxn>
                <a:cxn ang="0">
                  <a:pos x="1250" y="1583"/>
                </a:cxn>
                <a:cxn ang="0">
                  <a:pos x="1196" y="1562"/>
                </a:cxn>
                <a:cxn ang="0">
                  <a:pos x="1171" y="1519"/>
                </a:cxn>
                <a:cxn ang="0">
                  <a:pos x="729" y="48"/>
                </a:cxn>
              </a:cxnLst>
              <a:rect l="0" t="0" r="r" b="b"/>
              <a:pathLst>
                <a:path w="1354" h="1659">
                  <a:moveTo>
                    <a:pt x="729" y="48"/>
                  </a:moveTo>
                  <a:lnTo>
                    <a:pt x="718" y="21"/>
                  </a:lnTo>
                  <a:lnTo>
                    <a:pt x="709" y="6"/>
                  </a:lnTo>
                  <a:lnTo>
                    <a:pt x="695" y="0"/>
                  </a:lnTo>
                  <a:lnTo>
                    <a:pt x="659" y="0"/>
                  </a:lnTo>
                  <a:lnTo>
                    <a:pt x="645" y="9"/>
                  </a:lnTo>
                  <a:lnTo>
                    <a:pt x="636" y="24"/>
                  </a:lnTo>
                  <a:lnTo>
                    <a:pt x="631" y="48"/>
                  </a:lnTo>
                  <a:lnTo>
                    <a:pt x="217" y="1428"/>
                  </a:lnTo>
                  <a:lnTo>
                    <a:pt x="208" y="1455"/>
                  </a:lnTo>
                  <a:lnTo>
                    <a:pt x="194" y="1483"/>
                  </a:lnTo>
                  <a:lnTo>
                    <a:pt x="180" y="1507"/>
                  </a:lnTo>
                  <a:lnTo>
                    <a:pt x="158" y="1534"/>
                  </a:lnTo>
                  <a:lnTo>
                    <a:pt x="129" y="1555"/>
                  </a:lnTo>
                  <a:lnTo>
                    <a:pt x="96" y="1571"/>
                  </a:lnTo>
                  <a:lnTo>
                    <a:pt x="53" y="1583"/>
                  </a:lnTo>
                  <a:lnTo>
                    <a:pt x="0" y="1586"/>
                  </a:lnTo>
                  <a:lnTo>
                    <a:pt x="0" y="1659"/>
                  </a:lnTo>
                  <a:lnTo>
                    <a:pt x="48" y="1656"/>
                  </a:lnTo>
                  <a:lnTo>
                    <a:pt x="96" y="1656"/>
                  </a:lnTo>
                  <a:lnTo>
                    <a:pt x="144" y="1653"/>
                  </a:lnTo>
                  <a:lnTo>
                    <a:pt x="256" y="1653"/>
                  </a:lnTo>
                  <a:lnTo>
                    <a:pt x="321" y="1656"/>
                  </a:lnTo>
                  <a:lnTo>
                    <a:pt x="388" y="1656"/>
                  </a:lnTo>
                  <a:lnTo>
                    <a:pt x="445" y="1659"/>
                  </a:lnTo>
                  <a:lnTo>
                    <a:pt x="445" y="1586"/>
                  </a:lnTo>
                  <a:lnTo>
                    <a:pt x="391" y="1580"/>
                  </a:lnTo>
                  <a:lnTo>
                    <a:pt x="349" y="1568"/>
                  </a:lnTo>
                  <a:lnTo>
                    <a:pt x="318" y="1546"/>
                  </a:lnTo>
                  <a:lnTo>
                    <a:pt x="296" y="1522"/>
                  </a:lnTo>
                  <a:lnTo>
                    <a:pt x="284" y="1495"/>
                  </a:lnTo>
                  <a:lnTo>
                    <a:pt x="279" y="1467"/>
                  </a:lnTo>
                  <a:lnTo>
                    <a:pt x="279" y="1458"/>
                  </a:lnTo>
                  <a:lnTo>
                    <a:pt x="281" y="1449"/>
                  </a:lnTo>
                  <a:lnTo>
                    <a:pt x="284" y="1434"/>
                  </a:lnTo>
                  <a:lnTo>
                    <a:pt x="290" y="1416"/>
                  </a:lnTo>
                  <a:lnTo>
                    <a:pt x="614" y="333"/>
                  </a:lnTo>
                  <a:lnTo>
                    <a:pt x="951" y="1477"/>
                  </a:lnTo>
                  <a:lnTo>
                    <a:pt x="957" y="1489"/>
                  </a:lnTo>
                  <a:lnTo>
                    <a:pt x="960" y="1498"/>
                  </a:lnTo>
                  <a:lnTo>
                    <a:pt x="960" y="1504"/>
                  </a:lnTo>
                  <a:lnTo>
                    <a:pt x="963" y="1510"/>
                  </a:lnTo>
                  <a:lnTo>
                    <a:pt x="963" y="1516"/>
                  </a:lnTo>
                  <a:lnTo>
                    <a:pt x="957" y="1540"/>
                  </a:lnTo>
                  <a:lnTo>
                    <a:pt x="943" y="1555"/>
                  </a:lnTo>
                  <a:lnTo>
                    <a:pt x="920" y="1571"/>
                  </a:lnTo>
                  <a:lnTo>
                    <a:pt x="864" y="1583"/>
                  </a:lnTo>
                  <a:lnTo>
                    <a:pt x="833" y="1586"/>
                  </a:lnTo>
                  <a:lnTo>
                    <a:pt x="780" y="1586"/>
                  </a:lnTo>
                  <a:lnTo>
                    <a:pt x="780" y="1659"/>
                  </a:lnTo>
                  <a:lnTo>
                    <a:pt x="833" y="1656"/>
                  </a:lnTo>
                  <a:lnTo>
                    <a:pt x="898" y="1653"/>
                  </a:lnTo>
                  <a:lnTo>
                    <a:pt x="1177" y="1653"/>
                  </a:lnTo>
                  <a:lnTo>
                    <a:pt x="1267" y="1656"/>
                  </a:lnTo>
                  <a:lnTo>
                    <a:pt x="1354" y="1659"/>
                  </a:lnTo>
                  <a:lnTo>
                    <a:pt x="1354" y="1586"/>
                  </a:lnTo>
                  <a:lnTo>
                    <a:pt x="1292" y="1586"/>
                  </a:lnTo>
                  <a:lnTo>
                    <a:pt x="1250" y="1583"/>
                  </a:lnTo>
                  <a:lnTo>
                    <a:pt x="1216" y="1574"/>
                  </a:lnTo>
                  <a:lnTo>
                    <a:pt x="1196" y="1562"/>
                  </a:lnTo>
                  <a:lnTo>
                    <a:pt x="1179" y="1543"/>
                  </a:lnTo>
                  <a:lnTo>
                    <a:pt x="1171" y="1519"/>
                  </a:lnTo>
                  <a:lnTo>
                    <a:pt x="1160" y="1486"/>
                  </a:lnTo>
                  <a:lnTo>
                    <a:pt x="729" y="48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9267" name="Group 51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2590800" y="3048000"/>
            <a:ext cx="457200" cy="322484"/>
            <a:chOff x="578" y="1466"/>
            <a:chExt cx="2956" cy="2085"/>
          </a:xfrm>
        </p:grpSpPr>
        <p:sp>
          <p:nvSpPr>
            <p:cNvPr id="9269" name="Freeform 53"/>
            <p:cNvSpPr>
              <a:spLocks noEditPoints="1"/>
            </p:cNvSpPr>
            <p:nvPr/>
          </p:nvSpPr>
          <p:spPr bwMode="auto">
            <a:xfrm>
              <a:off x="578" y="1466"/>
              <a:ext cx="1534" cy="2085"/>
            </a:xfrm>
            <a:custGeom>
              <a:avLst/>
              <a:gdLst/>
              <a:ahLst/>
              <a:cxnLst>
                <a:cxn ang="0">
                  <a:pos x="1130" y="1458"/>
                </a:cxn>
                <a:cxn ang="0">
                  <a:pos x="1397" y="1129"/>
                </a:cxn>
                <a:cxn ang="0">
                  <a:pos x="1530" y="714"/>
                </a:cxn>
                <a:cxn ang="0">
                  <a:pos x="1487" y="354"/>
                </a:cxn>
                <a:cxn ang="0">
                  <a:pos x="1310" y="113"/>
                </a:cxn>
                <a:cxn ang="0">
                  <a:pos x="1033" y="4"/>
                </a:cxn>
                <a:cxn ang="0">
                  <a:pos x="653" y="73"/>
                </a:cxn>
                <a:cxn ang="0">
                  <a:pos x="305" y="332"/>
                </a:cxn>
                <a:cxn ang="0">
                  <a:pos x="68" y="715"/>
                </a:cxn>
                <a:cxn ang="0">
                  <a:pos x="3" y="1138"/>
                </a:cxn>
                <a:cxn ang="0">
                  <a:pos x="96" y="1432"/>
                </a:cxn>
                <a:cxn ang="0">
                  <a:pos x="295" y="1620"/>
                </a:cxn>
                <a:cxn ang="0">
                  <a:pos x="569" y="1686"/>
                </a:cxn>
                <a:cxn ang="0">
                  <a:pos x="786" y="1652"/>
                </a:cxn>
                <a:cxn ang="0">
                  <a:pos x="779" y="1784"/>
                </a:cxn>
                <a:cxn ang="0">
                  <a:pos x="796" y="1975"/>
                </a:cxn>
                <a:cxn ang="0">
                  <a:pos x="871" y="2066"/>
                </a:cxn>
                <a:cxn ang="0">
                  <a:pos x="1039" y="2072"/>
                </a:cxn>
                <a:cxn ang="0">
                  <a:pos x="1192" y="1954"/>
                </a:cxn>
                <a:cxn ang="0">
                  <a:pos x="1287" y="1785"/>
                </a:cxn>
                <a:cxn ang="0">
                  <a:pos x="1332" y="1636"/>
                </a:cxn>
                <a:cxn ang="0">
                  <a:pos x="1296" y="1614"/>
                </a:cxn>
                <a:cxn ang="0">
                  <a:pos x="1245" y="1718"/>
                </a:cxn>
                <a:cxn ang="0">
                  <a:pos x="1120" y="1835"/>
                </a:cxn>
                <a:cxn ang="0">
                  <a:pos x="990" y="1858"/>
                </a:cxn>
                <a:cxn ang="0">
                  <a:pos x="892" y="1763"/>
                </a:cxn>
                <a:cxn ang="0">
                  <a:pos x="404" y="1582"/>
                </a:cxn>
                <a:cxn ang="0">
                  <a:pos x="255" y="1423"/>
                </a:cxn>
                <a:cxn ang="0">
                  <a:pos x="198" y="1194"/>
                </a:cxn>
                <a:cxn ang="0">
                  <a:pos x="218" y="935"/>
                </a:cxn>
                <a:cxn ang="0">
                  <a:pos x="316" y="601"/>
                </a:cxn>
                <a:cxn ang="0">
                  <a:pos x="515" y="286"/>
                </a:cxn>
                <a:cxn ang="0">
                  <a:pos x="764" y="102"/>
                </a:cxn>
                <a:cxn ang="0">
                  <a:pos x="1001" y="61"/>
                </a:cxn>
                <a:cxn ang="0">
                  <a:pos x="1199" y="154"/>
                </a:cxn>
                <a:cxn ang="0">
                  <a:pos x="1317" y="368"/>
                </a:cxn>
                <a:cxn ang="0">
                  <a:pos x="1335" y="632"/>
                </a:cxn>
                <a:cxn ang="0">
                  <a:pos x="1285" y="902"/>
                </a:cxn>
                <a:cxn ang="0">
                  <a:pos x="1166" y="1201"/>
                </a:cxn>
                <a:cxn ang="0">
                  <a:pos x="962" y="1464"/>
                </a:cxn>
                <a:cxn ang="0">
                  <a:pos x="843" y="1481"/>
                </a:cxn>
                <a:cxn ang="0">
                  <a:pos x="800" y="1365"/>
                </a:cxn>
                <a:cxn ang="0">
                  <a:pos x="690" y="1295"/>
                </a:cxn>
                <a:cxn ang="0">
                  <a:pos x="515" y="1351"/>
                </a:cxn>
                <a:cxn ang="0">
                  <a:pos x="431" y="1529"/>
                </a:cxn>
                <a:cxn ang="0">
                  <a:pos x="445" y="1603"/>
                </a:cxn>
                <a:cxn ang="0">
                  <a:pos x="525" y="1619"/>
                </a:cxn>
                <a:cxn ang="0">
                  <a:pos x="481" y="1554"/>
                </a:cxn>
                <a:cxn ang="0">
                  <a:pos x="534" y="1402"/>
                </a:cxn>
                <a:cxn ang="0">
                  <a:pos x="687" y="1346"/>
                </a:cxn>
                <a:cxn ang="0">
                  <a:pos x="779" y="1426"/>
                </a:cxn>
                <a:cxn ang="0">
                  <a:pos x="791" y="1570"/>
                </a:cxn>
                <a:cxn ang="0">
                  <a:pos x="677" y="1618"/>
                </a:cxn>
              </a:cxnLst>
              <a:rect l="0" t="0" r="r" b="b"/>
              <a:pathLst>
                <a:path w="1534" h="2085">
                  <a:moveTo>
                    <a:pt x="864" y="1622"/>
                  </a:moveTo>
                  <a:lnTo>
                    <a:pt x="932" y="1591"/>
                  </a:lnTo>
                  <a:lnTo>
                    <a:pt x="1000" y="1553"/>
                  </a:lnTo>
                  <a:lnTo>
                    <a:pt x="1066" y="1509"/>
                  </a:lnTo>
                  <a:lnTo>
                    <a:pt x="1130" y="1458"/>
                  </a:lnTo>
                  <a:lnTo>
                    <a:pt x="1191" y="1402"/>
                  </a:lnTo>
                  <a:lnTo>
                    <a:pt x="1248" y="1341"/>
                  </a:lnTo>
                  <a:lnTo>
                    <a:pt x="1302" y="1274"/>
                  </a:lnTo>
                  <a:lnTo>
                    <a:pt x="1352" y="1204"/>
                  </a:lnTo>
                  <a:lnTo>
                    <a:pt x="1397" y="1129"/>
                  </a:lnTo>
                  <a:lnTo>
                    <a:pt x="1437" y="1051"/>
                  </a:lnTo>
                  <a:lnTo>
                    <a:pt x="1470" y="970"/>
                  </a:lnTo>
                  <a:lnTo>
                    <a:pt x="1497" y="886"/>
                  </a:lnTo>
                  <a:lnTo>
                    <a:pt x="1517" y="801"/>
                  </a:lnTo>
                  <a:lnTo>
                    <a:pt x="1530" y="714"/>
                  </a:lnTo>
                  <a:lnTo>
                    <a:pt x="1534" y="625"/>
                  </a:lnTo>
                  <a:lnTo>
                    <a:pt x="1531" y="551"/>
                  </a:lnTo>
                  <a:lnTo>
                    <a:pt x="1521" y="483"/>
                  </a:lnTo>
                  <a:lnTo>
                    <a:pt x="1507" y="417"/>
                  </a:lnTo>
                  <a:lnTo>
                    <a:pt x="1487" y="354"/>
                  </a:lnTo>
                  <a:lnTo>
                    <a:pt x="1460" y="297"/>
                  </a:lnTo>
                  <a:lnTo>
                    <a:pt x="1430" y="244"/>
                  </a:lnTo>
                  <a:lnTo>
                    <a:pt x="1395" y="194"/>
                  </a:lnTo>
                  <a:lnTo>
                    <a:pt x="1355" y="151"/>
                  </a:lnTo>
                  <a:lnTo>
                    <a:pt x="1310" y="113"/>
                  </a:lnTo>
                  <a:lnTo>
                    <a:pt x="1262" y="79"/>
                  </a:lnTo>
                  <a:lnTo>
                    <a:pt x="1210" y="52"/>
                  </a:lnTo>
                  <a:lnTo>
                    <a:pt x="1154" y="29"/>
                  </a:lnTo>
                  <a:lnTo>
                    <a:pt x="1095" y="14"/>
                  </a:lnTo>
                  <a:lnTo>
                    <a:pt x="1033" y="4"/>
                  </a:lnTo>
                  <a:lnTo>
                    <a:pt x="968" y="0"/>
                  </a:lnTo>
                  <a:lnTo>
                    <a:pt x="888" y="5"/>
                  </a:lnTo>
                  <a:lnTo>
                    <a:pt x="809" y="19"/>
                  </a:lnTo>
                  <a:lnTo>
                    <a:pt x="730" y="42"/>
                  </a:lnTo>
                  <a:lnTo>
                    <a:pt x="653" y="73"/>
                  </a:lnTo>
                  <a:lnTo>
                    <a:pt x="577" y="112"/>
                  </a:lnTo>
                  <a:lnTo>
                    <a:pt x="504" y="156"/>
                  </a:lnTo>
                  <a:lnTo>
                    <a:pt x="434" y="210"/>
                  </a:lnTo>
                  <a:lnTo>
                    <a:pt x="367" y="268"/>
                  </a:lnTo>
                  <a:lnTo>
                    <a:pt x="305" y="332"/>
                  </a:lnTo>
                  <a:lnTo>
                    <a:pt x="247" y="400"/>
                  </a:lnTo>
                  <a:lnTo>
                    <a:pt x="193" y="474"/>
                  </a:lnTo>
                  <a:lnTo>
                    <a:pt x="145" y="551"/>
                  </a:lnTo>
                  <a:lnTo>
                    <a:pt x="104" y="631"/>
                  </a:lnTo>
                  <a:lnTo>
                    <a:pt x="68" y="715"/>
                  </a:lnTo>
                  <a:lnTo>
                    <a:pt x="39" y="801"/>
                  </a:lnTo>
                  <a:lnTo>
                    <a:pt x="18" y="889"/>
                  </a:lnTo>
                  <a:lnTo>
                    <a:pt x="5" y="978"/>
                  </a:lnTo>
                  <a:lnTo>
                    <a:pt x="0" y="1068"/>
                  </a:lnTo>
                  <a:lnTo>
                    <a:pt x="3" y="1138"/>
                  </a:lnTo>
                  <a:lnTo>
                    <a:pt x="11" y="1205"/>
                  </a:lnTo>
                  <a:lnTo>
                    <a:pt x="26" y="1267"/>
                  </a:lnTo>
                  <a:lnTo>
                    <a:pt x="44" y="1327"/>
                  </a:lnTo>
                  <a:lnTo>
                    <a:pt x="68" y="1382"/>
                  </a:lnTo>
                  <a:lnTo>
                    <a:pt x="96" y="1432"/>
                  </a:lnTo>
                  <a:lnTo>
                    <a:pt x="129" y="1479"/>
                  </a:lnTo>
                  <a:lnTo>
                    <a:pt x="165" y="1521"/>
                  </a:lnTo>
                  <a:lnTo>
                    <a:pt x="206" y="1559"/>
                  </a:lnTo>
                  <a:lnTo>
                    <a:pt x="249" y="1592"/>
                  </a:lnTo>
                  <a:lnTo>
                    <a:pt x="295" y="1620"/>
                  </a:lnTo>
                  <a:lnTo>
                    <a:pt x="345" y="1644"/>
                  </a:lnTo>
                  <a:lnTo>
                    <a:pt x="397" y="1662"/>
                  </a:lnTo>
                  <a:lnTo>
                    <a:pt x="452" y="1676"/>
                  </a:lnTo>
                  <a:lnTo>
                    <a:pt x="509" y="1684"/>
                  </a:lnTo>
                  <a:lnTo>
                    <a:pt x="569" y="1686"/>
                  </a:lnTo>
                  <a:lnTo>
                    <a:pt x="604" y="1685"/>
                  </a:lnTo>
                  <a:lnTo>
                    <a:pt x="644" y="1681"/>
                  </a:lnTo>
                  <a:lnTo>
                    <a:pt x="688" y="1675"/>
                  </a:lnTo>
                  <a:lnTo>
                    <a:pt x="735" y="1665"/>
                  </a:lnTo>
                  <a:lnTo>
                    <a:pt x="786" y="1652"/>
                  </a:lnTo>
                  <a:lnTo>
                    <a:pt x="784" y="1691"/>
                  </a:lnTo>
                  <a:lnTo>
                    <a:pt x="781" y="1723"/>
                  </a:lnTo>
                  <a:lnTo>
                    <a:pt x="780" y="1749"/>
                  </a:lnTo>
                  <a:lnTo>
                    <a:pt x="779" y="1768"/>
                  </a:lnTo>
                  <a:lnTo>
                    <a:pt x="779" y="1784"/>
                  </a:lnTo>
                  <a:lnTo>
                    <a:pt x="778" y="1796"/>
                  </a:lnTo>
                  <a:lnTo>
                    <a:pt x="778" y="1864"/>
                  </a:lnTo>
                  <a:lnTo>
                    <a:pt x="779" y="1886"/>
                  </a:lnTo>
                  <a:lnTo>
                    <a:pt x="784" y="1929"/>
                  </a:lnTo>
                  <a:lnTo>
                    <a:pt x="796" y="1975"/>
                  </a:lnTo>
                  <a:lnTo>
                    <a:pt x="806" y="1996"/>
                  </a:lnTo>
                  <a:lnTo>
                    <a:pt x="818" y="2016"/>
                  </a:lnTo>
                  <a:lnTo>
                    <a:pt x="832" y="2036"/>
                  </a:lnTo>
                  <a:lnTo>
                    <a:pt x="851" y="2052"/>
                  </a:lnTo>
                  <a:lnTo>
                    <a:pt x="871" y="2066"/>
                  </a:lnTo>
                  <a:lnTo>
                    <a:pt x="897" y="2076"/>
                  </a:lnTo>
                  <a:lnTo>
                    <a:pt x="927" y="2084"/>
                  </a:lnTo>
                  <a:lnTo>
                    <a:pt x="961" y="2085"/>
                  </a:lnTo>
                  <a:lnTo>
                    <a:pt x="1001" y="2081"/>
                  </a:lnTo>
                  <a:lnTo>
                    <a:pt x="1039" y="2072"/>
                  </a:lnTo>
                  <a:lnTo>
                    <a:pt x="1075" y="2057"/>
                  </a:lnTo>
                  <a:lnTo>
                    <a:pt x="1108" y="2037"/>
                  </a:lnTo>
                  <a:lnTo>
                    <a:pt x="1138" y="2013"/>
                  </a:lnTo>
                  <a:lnTo>
                    <a:pt x="1166" y="1985"/>
                  </a:lnTo>
                  <a:lnTo>
                    <a:pt x="1192" y="1954"/>
                  </a:lnTo>
                  <a:lnTo>
                    <a:pt x="1215" y="1921"/>
                  </a:lnTo>
                  <a:lnTo>
                    <a:pt x="1236" y="1887"/>
                  </a:lnTo>
                  <a:lnTo>
                    <a:pt x="1255" y="1853"/>
                  </a:lnTo>
                  <a:lnTo>
                    <a:pt x="1272" y="1818"/>
                  </a:lnTo>
                  <a:lnTo>
                    <a:pt x="1287" y="1785"/>
                  </a:lnTo>
                  <a:lnTo>
                    <a:pt x="1299" y="1754"/>
                  </a:lnTo>
                  <a:lnTo>
                    <a:pt x="1324" y="1674"/>
                  </a:lnTo>
                  <a:lnTo>
                    <a:pt x="1328" y="1656"/>
                  </a:lnTo>
                  <a:lnTo>
                    <a:pt x="1332" y="1643"/>
                  </a:lnTo>
                  <a:lnTo>
                    <a:pt x="1332" y="1636"/>
                  </a:lnTo>
                  <a:lnTo>
                    <a:pt x="1329" y="1625"/>
                  </a:lnTo>
                  <a:lnTo>
                    <a:pt x="1323" y="1618"/>
                  </a:lnTo>
                  <a:lnTo>
                    <a:pt x="1316" y="1614"/>
                  </a:lnTo>
                  <a:lnTo>
                    <a:pt x="1307" y="1613"/>
                  </a:lnTo>
                  <a:lnTo>
                    <a:pt x="1296" y="1614"/>
                  </a:lnTo>
                  <a:lnTo>
                    <a:pt x="1289" y="1620"/>
                  </a:lnTo>
                  <a:lnTo>
                    <a:pt x="1284" y="1628"/>
                  </a:lnTo>
                  <a:lnTo>
                    <a:pt x="1281" y="1638"/>
                  </a:lnTo>
                  <a:lnTo>
                    <a:pt x="1265" y="1680"/>
                  </a:lnTo>
                  <a:lnTo>
                    <a:pt x="1245" y="1718"/>
                  </a:lnTo>
                  <a:lnTo>
                    <a:pt x="1223" y="1750"/>
                  </a:lnTo>
                  <a:lnTo>
                    <a:pt x="1199" y="1778"/>
                  </a:lnTo>
                  <a:lnTo>
                    <a:pt x="1174" y="1801"/>
                  </a:lnTo>
                  <a:lnTo>
                    <a:pt x="1147" y="1820"/>
                  </a:lnTo>
                  <a:lnTo>
                    <a:pt x="1120" y="1835"/>
                  </a:lnTo>
                  <a:lnTo>
                    <a:pt x="1094" y="1846"/>
                  </a:lnTo>
                  <a:lnTo>
                    <a:pt x="1068" y="1854"/>
                  </a:lnTo>
                  <a:lnTo>
                    <a:pt x="1044" y="1859"/>
                  </a:lnTo>
                  <a:lnTo>
                    <a:pt x="1022" y="1860"/>
                  </a:lnTo>
                  <a:lnTo>
                    <a:pt x="990" y="1858"/>
                  </a:lnTo>
                  <a:lnTo>
                    <a:pt x="964" y="1850"/>
                  </a:lnTo>
                  <a:lnTo>
                    <a:pt x="940" y="1837"/>
                  </a:lnTo>
                  <a:lnTo>
                    <a:pt x="921" y="1818"/>
                  </a:lnTo>
                  <a:lnTo>
                    <a:pt x="905" y="1794"/>
                  </a:lnTo>
                  <a:lnTo>
                    <a:pt x="892" y="1763"/>
                  </a:lnTo>
                  <a:lnTo>
                    <a:pt x="881" y="1723"/>
                  </a:lnTo>
                  <a:lnTo>
                    <a:pt x="871" y="1676"/>
                  </a:lnTo>
                  <a:lnTo>
                    <a:pt x="864" y="1622"/>
                  </a:lnTo>
                  <a:close/>
                  <a:moveTo>
                    <a:pt x="445" y="1603"/>
                  </a:moveTo>
                  <a:lnTo>
                    <a:pt x="404" y="1582"/>
                  </a:lnTo>
                  <a:lnTo>
                    <a:pt x="366" y="1558"/>
                  </a:lnTo>
                  <a:lnTo>
                    <a:pt x="333" y="1530"/>
                  </a:lnTo>
                  <a:lnTo>
                    <a:pt x="304" y="1497"/>
                  </a:lnTo>
                  <a:lnTo>
                    <a:pt x="277" y="1462"/>
                  </a:lnTo>
                  <a:lnTo>
                    <a:pt x="255" y="1423"/>
                  </a:lnTo>
                  <a:lnTo>
                    <a:pt x="237" y="1382"/>
                  </a:lnTo>
                  <a:lnTo>
                    <a:pt x="223" y="1338"/>
                  </a:lnTo>
                  <a:lnTo>
                    <a:pt x="210" y="1291"/>
                  </a:lnTo>
                  <a:lnTo>
                    <a:pt x="202" y="1243"/>
                  </a:lnTo>
                  <a:lnTo>
                    <a:pt x="198" y="1194"/>
                  </a:lnTo>
                  <a:lnTo>
                    <a:pt x="196" y="1142"/>
                  </a:lnTo>
                  <a:lnTo>
                    <a:pt x="197" y="1098"/>
                  </a:lnTo>
                  <a:lnTo>
                    <a:pt x="201" y="1049"/>
                  </a:lnTo>
                  <a:lnTo>
                    <a:pt x="208" y="994"/>
                  </a:lnTo>
                  <a:lnTo>
                    <a:pt x="218" y="935"/>
                  </a:lnTo>
                  <a:lnTo>
                    <a:pt x="230" y="871"/>
                  </a:lnTo>
                  <a:lnTo>
                    <a:pt x="246" y="805"/>
                  </a:lnTo>
                  <a:lnTo>
                    <a:pt x="265" y="738"/>
                  </a:lnTo>
                  <a:lnTo>
                    <a:pt x="289" y="669"/>
                  </a:lnTo>
                  <a:lnTo>
                    <a:pt x="316" y="601"/>
                  </a:lnTo>
                  <a:lnTo>
                    <a:pt x="348" y="532"/>
                  </a:lnTo>
                  <a:lnTo>
                    <a:pt x="383" y="466"/>
                  </a:lnTo>
                  <a:lnTo>
                    <a:pt x="423" y="401"/>
                  </a:lnTo>
                  <a:lnTo>
                    <a:pt x="468" y="340"/>
                  </a:lnTo>
                  <a:lnTo>
                    <a:pt x="515" y="286"/>
                  </a:lnTo>
                  <a:lnTo>
                    <a:pt x="564" y="236"/>
                  </a:lnTo>
                  <a:lnTo>
                    <a:pt x="614" y="194"/>
                  </a:lnTo>
                  <a:lnTo>
                    <a:pt x="663" y="158"/>
                  </a:lnTo>
                  <a:lnTo>
                    <a:pt x="715" y="127"/>
                  </a:lnTo>
                  <a:lnTo>
                    <a:pt x="764" y="102"/>
                  </a:lnTo>
                  <a:lnTo>
                    <a:pt x="814" y="83"/>
                  </a:lnTo>
                  <a:lnTo>
                    <a:pt x="863" y="69"/>
                  </a:lnTo>
                  <a:lnTo>
                    <a:pt x="910" y="61"/>
                  </a:lnTo>
                  <a:lnTo>
                    <a:pt x="955" y="59"/>
                  </a:lnTo>
                  <a:lnTo>
                    <a:pt x="1001" y="61"/>
                  </a:lnTo>
                  <a:lnTo>
                    <a:pt x="1046" y="70"/>
                  </a:lnTo>
                  <a:lnTo>
                    <a:pt x="1089" y="83"/>
                  </a:lnTo>
                  <a:lnTo>
                    <a:pt x="1128" y="102"/>
                  </a:lnTo>
                  <a:lnTo>
                    <a:pt x="1165" y="126"/>
                  </a:lnTo>
                  <a:lnTo>
                    <a:pt x="1199" y="154"/>
                  </a:lnTo>
                  <a:lnTo>
                    <a:pt x="1230" y="188"/>
                  </a:lnTo>
                  <a:lnTo>
                    <a:pt x="1258" y="226"/>
                  </a:lnTo>
                  <a:lnTo>
                    <a:pt x="1282" y="269"/>
                  </a:lnTo>
                  <a:lnTo>
                    <a:pt x="1301" y="316"/>
                  </a:lnTo>
                  <a:lnTo>
                    <a:pt x="1317" y="368"/>
                  </a:lnTo>
                  <a:lnTo>
                    <a:pt x="1329" y="425"/>
                  </a:lnTo>
                  <a:lnTo>
                    <a:pt x="1336" y="485"/>
                  </a:lnTo>
                  <a:lnTo>
                    <a:pt x="1339" y="550"/>
                  </a:lnTo>
                  <a:lnTo>
                    <a:pt x="1338" y="589"/>
                  </a:lnTo>
                  <a:lnTo>
                    <a:pt x="1335" y="632"/>
                  </a:lnTo>
                  <a:lnTo>
                    <a:pt x="1330" y="681"/>
                  </a:lnTo>
                  <a:lnTo>
                    <a:pt x="1322" y="731"/>
                  </a:lnTo>
                  <a:lnTo>
                    <a:pt x="1312" y="786"/>
                  </a:lnTo>
                  <a:lnTo>
                    <a:pt x="1300" y="843"/>
                  </a:lnTo>
                  <a:lnTo>
                    <a:pt x="1285" y="902"/>
                  </a:lnTo>
                  <a:lnTo>
                    <a:pt x="1267" y="961"/>
                  </a:lnTo>
                  <a:lnTo>
                    <a:pt x="1247" y="1021"/>
                  </a:lnTo>
                  <a:lnTo>
                    <a:pt x="1223" y="1082"/>
                  </a:lnTo>
                  <a:lnTo>
                    <a:pt x="1197" y="1142"/>
                  </a:lnTo>
                  <a:lnTo>
                    <a:pt x="1166" y="1201"/>
                  </a:lnTo>
                  <a:lnTo>
                    <a:pt x="1132" y="1260"/>
                  </a:lnTo>
                  <a:lnTo>
                    <a:pt x="1096" y="1314"/>
                  </a:lnTo>
                  <a:lnTo>
                    <a:pt x="1055" y="1368"/>
                  </a:lnTo>
                  <a:lnTo>
                    <a:pt x="1011" y="1417"/>
                  </a:lnTo>
                  <a:lnTo>
                    <a:pt x="962" y="1464"/>
                  </a:lnTo>
                  <a:lnTo>
                    <a:pt x="910" y="1506"/>
                  </a:lnTo>
                  <a:lnTo>
                    <a:pt x="853" y="1543"/>
                  </a:lnTo>
                  <a:lnTo>
                    <a:pt x="851" y="1524"/>
                  </a:lnTo>
                  <a:lnTo>
                    <a:pt x="847" y="1503"/>
                  </a:lnTo>
                  <a:lnTo>
                    <a:pt x="843" y="1481"/>
                  </a:lnTo>
                  <a:lnTo>
                    <a:pt x="837" y="1458"/>
                  </a:lnTo>
                  <a:lnTo>
                    <a:pt x="831" y="1434"/>
                  </a:lnTo>
                  <a:lnTo>
                    <a:pt x="823" y="1410"/>
                  </a:lnTo>
                  <a:lnTo>
                    <a:pt x="812" y="1387"/>
                  </a:lnTo>
                  <a:lnTo>
                    <a:pt x="800" y="1365"/>
                  </a:lnTo>
                  <a:lnTo>
                    <a:pt x="784" y="1345"/>
                  </a:lnTo>
                  <a:lnTo>
                    <a:pt x="766" y="1328"/>
                  </a:lnTo>
                  <a:lnTo>
                    <a:pt x="744" y="1313"/>
                  </a:lnTo>
                  <a:lnTo>
                    <a:pt x="719" y="1302"/>
                  </a:lnTo>
                  <a:lnTo>
                    <a:pt x="690" y="1295"/>
                  </a:lnTo>
                  <a:lnTo>
                    <a:pt x="657" y="1293"/>
                  </a:lnTo>
                  <a:lnTo>
                    <a:pt x="619" y="1297"/>
                  </a:lnTo>
                  <a:lnTo>
                    <a:pt x="582" y="1308"/>
                  </a:lnTo>
                  <a:lnTo>
                    <a:pt x="547" y="1327"/>
                  </a:lnTo>
                  <a:lnTo>
                    <a:pt x="515" y="1351"/>
                  </a:lnTo>
                  <a:lnTo>
                    <a:pt x="487" y="1380"/>
                  </a:lnTo>
                  <a:lnTo>
                    <a:pt x="464" y="1413"/>
                  </a:lnTo>
                  <a:lnTo>
                    <a:pt x="446" y="1450"/>
                  </a:lnTo>
                  <a:lnTo>
                    <a:pt x="435" y="1490"/>
                  </a:lnTo>
                  <a:lnTo>
                    <a:pt x="431" y="1529"/>
                  </a:lnTo>
                  <a:lnTo>
                    <a:pt x="433" y="1554"/>
                  </a:lnTo>
                  <a:lnTo>
                    <a:pt x="436" y="1575"/>
                  </a:lnTo>
                  <a:lnTo>
                    <a:pt x="440" y="1590"/>
                  </a:lnTo>
                  <a:lnTo>
                    <a:pt x="444" y="1599"/>
                  </a:lnTo>
                  <a:lnTo>
                    <a:pt x="445" y="1603"/>
                  </a:lnTo>
                  <a:close/>
                  <a:moveTo>
                    <a:pt x="582" y="1629"/>
                  </a:moveTo>
                  <a:lnTo>
                    <a:pt x="572" y="1629"/>
                  </a:lnTo>
                  <a:lnTo>
                    <a:pt x="551" y="1627"/>
                  </a:lnTo>
                  <a:lnTo>
                    <a:pt x="537" y="1624"/>
                  </a:lnTo>
                  <a:lnTo>
                    <a:pt x="525" y="1619"/>
                  </a:lnTo>
                  <a:lnTo>
                    <a:pt x="514" y="1613"/>
                  </a:lnTo>
                  <a:lnTo>
                    <a:pt x="503" y="1603"/>
                  </a:lnTo>
                  <a:lnTo>
                    <a:pt x="493" y="1590"/>
                  </a:lnTo>
                  <a:lnTo>
                    <a:pt x="486" y="1575"/>
                  </a:lnTo>
                  <a:lnTo>
                    <a:pt x="481" y="1554"/>
                  </a:lnTo>
                  <a:lnTo>
                    <a:pt x="480" y="1529"/>
                  </a:lnTo>
                  <a:lnTo>
                    <a:pt x="484" y="1495"/>
                  </a:lnTo>
                  <a:lnTo>
                    <a:pt x="495" y="1460"/>
                  </a:lnTo>
                  <a:lnTo>
                    <a:pt x="512" y="1430"/>
                  </a:lnTo>
                  <a:lnTo>
                    <a:pt x="534" y="1402"/>
                  </a:lnTo>
                  <a:lnTo>
                    <a:pt x="560" y="1378"/>
                  </a:lnTo>
                  <a:lnTo>
                    <a:pt x="591" y="1359"/>
                  </a:lnTo>
                  <a:lnTo>
                    <a:pt x="623" y="1347"/>
                  </a:lnTo>
                  <a:lnTo>
                    <a:pt x="657" y="1344"/>
                  </a:lnTo>
                  <a:lnTo>
                    <a:pt x="687" y="1346"/>
                  </a:lnTo>
                  <a:lnTo>
                    <a:pt x="712" y="1352"/>
                  </a:lnTo>
                  <a:lnTo>
                    <a:pt x="734" y="1363"/>
                  </a:lnTo>
                  <a:lnTo>
                    <a:pt x="752" y="1379"/>
                  </a:lnTo>
                  <a:lnTo>
                    <a:pt x="767" y="1401"/>
                  </a:lnTo>
                  <a:lnTo>
                    <a:pt x="779" y="1426"/>
                  </a:lnTo>
                  <a:lnTo>
                    <a:pt x="786" y="1459"/>
                  </a:lnTo>
                  <a:lnTo>
                    <a:pt x="791" y="1496"/>
                  </a:lnTo>
                  <a:lnTo>
                    <a:pt x="793" y="1540"/>
                  </a:lnTo>
                  <a:lnTo>
                    <a:pt x="792" y="1558"/>
                  </a:lnTo>
                  <a:lnTo>
                    <a:pt x="791" y="1570"/>
                  </a:lnTo>
                  <a:lnTo>
                    <a:pt x="786" y="1577"/>
                  </a:lnTo>
                  <a:lnTo>
                    <a:pt x="780" y="1582"/>
                  </a:lnTo>
                  <a:lnTo>
                    <a:pt x="768" y="1587"/>
                  </a:lnTo>
                  <a:lnTo>
                    <a:pt x="723" y="1604"/>
                  </a:lnTo>
                  <a:lnTo>
                    <a:pt x="677" y="1618"/>
                  </a:lnTo>
                  <a:lnTo>
                    <a:pt x="629" y="1625"/>
                  </a:lnTo>
                  <a:lnTo>
                    <a:pt x="582" y="1629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70" name="Freeform 54"/>
            <p:cNvSpPr>
              <a:spLocks noEditPoints="1"/>
            </p:cNvSpPr>
            <p:nvPr/>
          </p:nvSpPr>
          <p:spPr bwMode="auto">
            <a:xfrm>
              <a:off x="2346" y="2328"/>
              <a:ext cx="1188" cy="1109"/>
            </a:xfrm>
            <a:custGeom>
              <a:avLst/>
              <a:gdLst/>
              <a:ahLst/>
              <a:cxnLst>
                <a:cxn ang="0">
                  <a:pos x="173" y="1012"/>
                </a:cxn>
                <a:cxn ang="0">
                  <a:pos x="148" y="1040"/>
                </a:cxn>
                <a:cxn ang="0">
                  <a:pos x="82" y="1050"/>
                </a:cxn>
                <a:cxn ang="0">
                  <a:pos x="13" y="1054"/>
                </a:cxn>
                <a:cxn ang="0">
                  <a:pos x="0" y="1085"/>
                </a:cxn>
                <a:cxn ang="0">
                  <a:pos x="13" y="1106"/>
                </a:cxn>
                <a:cxn ang="0">
                  <a:pos x="647" y="1109"/>
                </a:cxn>
                <a:cxn ang="0">
                  <a:pos x="816" y="1082"/>
                </a:cxn>
                <a:cxn ang="0">
                  <a:pos x="956" y="1011"/>
                </a:cxn>
                <a:cxn ang="0">
                  <a:pos x="1055" y="911"/>
                </a:cxn>
                <a:cxn ang="0">
                  <a:pos x="1105" y="799"/>
                </a:cxn>
                <a:cxn ang="0">
                  <a:pos x="1097" y="695"/>
                </a:cxn>
                <a:cxn ang="0">
                  <a:pos x="1037" y="608"/>
                </a:cxn>
                <a:cxn ang="0">
                  <a:pos x="934" y="549"/>
                </a:cxn>
                <a:cxn ang="0">
                  <a:pos x="894" y="518"/>
                </a:cxn>
                <a:cxn ang="0">
                  <a:pos x="1030" y="459"/>
                </a:cxn>
                <a:cxn ang="0">
                  <a:pos x="1132" y="374"/>
                </a:cxn>
                <a:cxn ang="0">
                  <a:pos x="1184" y="268"/>
                </a:cxn>
                <a:cxn ang="0">
                  <a:pos x="1176" y="165"/>
                </a:cxn>
                <a:cxn ang="0">
                  <a:pos x="1117" y="80"/>
                </a:cxn>
                <a:cxn ang="0">
                  <a:pos x="1013" y="22"/>
                </a:cxn>
                <a:cxn ang="0">
                  <a:pos x="866" y="0"/>
                </a:cxn>
                <a:cxn ang="0">
                  <a:pos x="266" y="4"/>
                </a:cxn>
                <a:cxn ang="0">
                  <a:pos x="251" y="36"/>
                </a:cxn>
                <a:cxn ang="0">
                  <a:pos x="271" y="57"/>
                </a:cxn>
                <a:cxn ang="0">
                  <a:pos x="343" y="60"/>
                </a:cxn>
                <a:cxn ang="0">
                  <a:pos x="387" y="66"/>
                </a:cxn>
                <a:cxn ang="0">
                  <a:pos x="396" y="88"/>
                </a:cxn>
                <a:cxn ang="0">
                  <a:pos x="390" y="120"/>
                </a:cxn>
                <a:cxn ang="0">
                  <a:pos x="526" y="113"/>
                </a:cxn>
                <a:cxn ang="0">
                  <a:pos x="541" y="70"/>
                </a:cxn>
                <a:cxn ang="0">
                  <a:pos x="582" y="59"/>
                </a:cxn>
                <a:cxn ang="0">
                  <a:pos x="911" y="66"/>
                </a:cxn>
                <a:cxn ang="0">
                  <a:pos x="982" y="104"/>
                </a:cxn>
                <a:cxn ang="0">
                  <a:pos x="1020" y="158"/>
                </a:cxn>
                <a:cxn ang="0">
                  <a:pos x="1035" y="212"/>
                </a:cxn>
                <a:cxn ang="0">
                  <a:pos x="1025" y="295"/>
                </a:cxn>
                <a:cxn ang="0">
                  <a:pos x="968" y="390"/>
                </a:cxn>
                <a:cxn ang="0">
                  <a:pos x="869" y="466"/>
                </a:cxn>
                <a:cxn ang="0">
                  <a:pos x="737" y="507"/>
                </a:cxn>
                <a:cxn ang="0">
                  <a:pos x="357" y="1050"/>
                </a:cxn>
                <a:cxn ang="0">
                  <a:pos x="314" y="1048"/>
                </a:cxn>
                <a:cxn ang="0">
                  <a:pos x="307" y="1031"/>
                </a:cxn>
                <a:cxn ang="0">
                  <a:pos x="313" y="1000"/>
                </a:cxn>
                <a:cxn ang="0">
                  <a:pos x="788" y="558"/>
                </a:cxn>
                <a:cxn ang="0">
                  <a:pos x="876" y="589"/>
                </a:cxn>
                <a:cxn ang="0">
                  <a:pos x="928" y="650"/>
                </a:cxn>
                <a:cxn ang="0">
                  <a:pos x="951" y="724"/>
                </a:cxn>
                <a:cxn ang="0">
                  <a:pos x="937" y="834"/>
                </a:cxn>
                <a:cxn ang="0">
                  <a:pos x="867" y="945"/>
                </a:cxn>
                <a:cxn ang="0">
                  <a:pos x="752" y="1021"/>
                </a:cxn>
                <a:cxn ang="0">
                  <a:pos x="607" y="1050"/>
                </a:cxn>
              </a:cxnLst>
              <a:rect l="0" t="0" r="r" b="b"/>
              <a:pathLst>
                <a:path w="1188" h="1109">
                  <a:moveTo>
                    <a:pt x="183" y="982"/>
                  </a:moveTo>
                  <a:lnTo>
                    <a:pt x="178" y="998"/>
                  </a:lnTo>
                  <a:lnTo>
                    <a:pt x="173" y="1012"/>
                  </a:lnTo>
                  <a:lnTo>
                    <a:pt x="169" y="1024"/>
                  </a:lnTo>
                  <a:lnTo>
                    <a:pt x="160" y="1034"/>
                  </a:lnTo>
                  <a:lnTo>
                    <a:pt x="148" y="1040"/>
                  </a:lnTo>
                  <a:lnTo>
                    <a:pt x="132" y="1045"/>
                  </a:lnTo>
                  <a:lnTo>
                    <a:pt x="110" y="1048"/>
                  </a:lnTo>
                  <a:lnTo>
                    <a:pt x="82" y="1050"/>
                  </a:lnTo>
                  <a:lnTo>
                    <a:pt x="34" y="1050"/>
                  </a:lnTo>
                  <a:lnTo>
                    <a:pt x="23" y="1052"/>
                  </a:lnTo>
                  <a:lnTo>
                    <a:pt x="13" y="1054"/>
                  </a:lnTo>
                  <a:lnTo>
                    <a:pt x="6" y="1060"/>
                  </a:lnTo>
                  <a:lnTo>
                    <a:pt x="1" y="1071"/>
                  </a:lnTo>
                  <a:lnTo>
                    <a:pt x="0" y="1085"/>
                  </a:lnTo>
                  <a:lnTo>
                    <a:pt x="1" y="1095"/>
                  </a:lnTo>
                  <a:lnTo>
                    <a:pt x="6" y="1101"/>
                  </a:lnTo>
                  <a:lnTo>
                    <a:pt x="13" y="1106"/>
                  </a:lnTo>
                  <a:lnTo>
                    <a:pt x="22" y="1107"/>
                  </a:lnTo>
                  <a:lnTo>
                    <a:pt x="34" y="1109"/>
                  </a:lnTo>
                  <a:lnTo>
                    <a:pt x="647" y="1109"/>
                  </a:lnTo>
                  <a:lnTo>
                    <a:pt x="707" y="1105"/>
                  </a:lnTo>
                  <a:lnTo>
                    <a:pt x="763" y="1096"/>
                  </a:lnTo>
                  <a:lnTo>
                    <a:pt x="816" y="1082"/>
                  </a:lnTo>
                  <a:lnTo>
                    <a:pt x="867" y="1062"/>
                  </a:lnTo>
                  <a:lnTo>
                    <a:pt x="913" y="1038"/>
                  </a:lnTo>
                  <a:lnTo>
                    <a:pt x="956" y="1011"/>
                  </a:lnTo>
                  <a:lnTo>
                    <a:pt x="995" y="979"/>
                  </a:lnTo>
                  <a:lnTo>
                    <a:pt x="1027" y="946"/>
                  </a:lnTo>
                  <a:lnTo>
                    <a:pt x="1055" y="911"/>
                  </a:lnTo>
                  <a:lnTo>
                    <a:pt x="1078" y="874"/>
                  </a:lnTo>
                  <a:lnTo>
                    <a:pt x="1095" y="837"/>
                  </a:lnTo>
                  <a:lnTo>
                    <a:pt x="1105" y="799"/>
                  </a:lnTo>
                  <a:lnTo>
                    <a:pt x="1109" y="761"/>
                  </a:lnTo>
                  <a:lnTo>
                    <a:pt x="1106" y="727"/>
                  </a:lnTo>
                  <a:lnTo>
                    <a:pt x="1097" y="695"/>
                  </a:lnTo>
                  <a:lnTo>
                    <a:pt x="1082" y="663"/>
                  </a:lnTo>
                  <a:lnTo>
                    <a:pt x="1063" y="635"/>
                  </a:lnTo>
                  <a:lnTo>
                    <a:pt x="1037" y="608"/>
                  </a:lnTo>
                  <a:lnTo>
                    <a:pt x="1008" y="586"/>
                  </a:lnTo>
                  <a:lnTo>
                    <a:pt x="973" y="565"/>
                  </a:lnTo>
                  <a:lnTo>
                    <a:pt x="934" y="549"/>
                  </a:lnTo>
                  <a:lnTo>
                    <a:pt x="890" y="537"/>
                  </a:lnTo>
                  <a:lnTo>
                    <a:pt x="843" y="530"/>
                  </a:lnTo>
                  <a:lnTo>
                    <a:pt x="894" y="518"/>
                  </a:lnTo>
                  <a:lnTo>
                    <a:pt x="941" y="502"/>
                  </a:lnTo>
                  <a:lnTo>
                    <a:pt x="987" y="482"/>
                  </a:lnTo>
                  <a:lnTo>
                    <a:pt x="1030" y="459"/>
                  </a:lnTo>
                  <a:lnTo>
                    <a:pt x="1069" y="433"/>
                  </a:lnTo>
                  <a:lnTo>
                    <a:pt x="1103" y="404"/>
                  </a:lnTo>
                  <a:lnTo>
                    <a:pt x="1132" y="374"/>
                  </a:lnTo>
                  <a:lnTo>
                    <a:pt x="1155" y="339"/>
                  </a:lnTo>
                  <a:lnTo>
                    <a:pt x="1173" y="305"/>
                  </a:lnTo>
                  <a:lnTo>
                    <a:pt x="1184" y="268"/>
                  </a:lnTo>
                  <a:lnTo>
                    <a:pt x="1188" y="230"/>
                  </a:lnTo>
                  <a:lnTo>
                    <a:pt x="1185" y="197"/>
                  </a:lnTo>
                  <a:lnTo>
                    <a:pt x="1176" y="165"/>
                  </a:lnTo>
                  <a:lnTo>
                    <a:pt x="1162" y="135"/>
                  </a:lnTo>
                  <a:lnTo>
                    <a:pt x="1143" y="107"/>
                  </a:lnTo>
                  <a:lnTo>
                    <a:pt x="1117" y="80"/>
                  </a:lnTo>
                  <a:lnTo>
                    <a:pt x="1087" y="57"/>
                  </a:lnTo>
                  <a:lnTo>
                    <a:pt x="1052" y="38"/>
                  </a:lnTo>
                  <a:lnTo>
                    <a:pt x="1013" y="22"/>
                  </a:lnTo>
                  <a:lnTo>
                    <a:pt x="968" y="10"/>
                  </a:lnTo>
                  <a:lnTo>
                    <a:pt x="919" y="3"/>
                  </a:lnTo>
                  <a:lnTo>
                    <a:pt x="866" y="0"/>
                  </a:lnTo>
                  <a:lnTo>
                    <a:pt x="288" y="0"/>
                  </a:lnTo>
                  <a:lnTo>
                    <a:pt x="275" y="2"/>
                  </a:lnTo>
                  <a:lnTo>
                    <a:pt x="266" y="4"/>
                  </a:lnTo>
                  <a:lnTo>
                    <a:pt x="257" y="10"/>
                  </a:lnTo>
                  <a:lnTo>
                    <a:pt x="254" y="21"/>
                  </a:lnTo>
                  <a:lnTo>
                    <a:pt x="251" y="36"/>
                  </a:lnTo>
                  <a:lnTo>
                    <a:pt x="254" y="47"/>
                  </a:lnTo>
                  <a:lnTo>
                    <a:pt x="260" y="54"/>
                  </a:lnTo>
                  <a:lnTo>
                    <a:pt x="271" y="57"/>
                  </a:lnTo>
                  <a:lnTo>
                    <a:pt x="284" y="59"/>
                  </a:lnTo>
                  <a:lnTo>
                    <a:pt x="328" y="59"/>
                  </a:lnTo>
                  <a:lnTo>
                    <a:pt x="343" y="60"/>
                  </a:lnTo>
                  <a:lnTo>
                    <a:pt x="360" y="61"/>
                  </a:lnTo>
                  <a:lnTo>
                    <a:pt x="376" y="64"/>
                  </a:lnTo>
                  <a:lnTo>
                    <a:pt x="387" y="66"/>
                  </a:lnTo>
                  <a:lnTo>
                    <a:pt x="392" y="70"/>
                  </a:lnTo>
                  <a:lnTo>
                    <a:pt x="396" y="76"/>
                  </a:lnTo>
                  <a:lnTo>
                    <a:pt x="396" y="88"/>
                  </a:lnTo>
                  <a:lnTo>
                    <a:pt x="394" y="94"/>
                  </a:lnTo>
                  <a:lnTo>
                    <a:pt x="393" y="104"/>
                  </a:lnTo>
                  <a:lnTo>
                    <a:pt x="390" y="120"/>
                  </a:lnTo>
                  <a:lnTo>
                    <a:pt x="183" y="982"/>
                  </a:lnTo>
                  <a:close/>
                  <a:moveTo>
                    <a:pt x="431" y="509"/>
                  </a:moveTo>
                  <a:lnTo>
                    <a:pt x="526" y="113"/>
                  </a:lnTo>
                  <a:lnTo>
                    <a:pt x="531" y="94"/>
                  </a:lnTo>
                  <a:lnTo>
                    <a:pt x="535" y="80"/>
                  </a:lnTo>
                  <a:lnTo>
                    <a:pt x="541" y="70"/>
                  </a:lnTo>
                  <a:lnTo>
                    <a:pt x="551" y="64"/>
                  </a:lnTo>
                  <a:lnTo>
                    <a:pt x="563" y="60"/>
                  </a:lnTo>
                  <a:lnTo>
                    <a:pt x="582" y="59"/>
                  </a:lnTo>
                  <a:lnTo>
                    <a:pt x="841" y="59"/>
                  </a:lnTo>
                  <a:lnTo>
                    <a:pt x="879" y="61"/>
                  </a:lnTo>
                  <a:lnTo>
                    <a:pt x="911" y="66"/>
                  </a:lnTo>
                  <a:lnTo>
                    <a:pt x="939" y="76"/>
                  </a:lnTo>
                  <a:lnTo>
                    <a:pt x="962" y="89"/>
                  </a:lnTo>
                  <a:lnTo>
                    <a:pt x="982" y="104"/>
                  </a:lnTo>
                  <a:lnTo>
                    <a:pt x="998" y="121"/>
                  </a:lnTo>
                  <a:lnTo>
                    <a:pt x="1010" y="139"/>
                  </a:lnTo>
                  <a:lnTo>
                    <a:pt x="1020" y="158"/>
                  </a:lnTo>
                  <a:lnTo>
                    <a:pt x="1027" y="177"/>
                  </a:lnTo>
                  <a:lnTo>
                    <a:pt x="1032" y="195"/>
                  </a:lnTo>
                  <a:lnTo>
                    <a:pt x="1035" y="212"/>
                  </a:lnTo>
                  <a:lnTo>
                    <a:pt x="1036" y="229"/>
                  </a:lnTo>
                  <a:lnTo>
                    <a:pt x="1033" y="262"/>
                  </a:lnTo>
                  <a:lnTo>
                    <a:pt x="1025" y="295"/>
                  </a:lnTo>
                  <a:lnTo>
                    <a:pt x="1010" y="328"/>
                  </a:lnTo>
                  <a:lnTo>
                    <a:pt x="991" y="360"/>
                  </a:lnTo>
                  <a:lnTo>
                    <a:pt x="968" y="390"/>
                  </a:lnTo>
                  <a:lnTo>
                    <a:pt x="939" y="418"/>
                  </a:lnTo>
                  <a:lnTo>
                    <a:pt x="906" y="443"/>
                  </a:lnTo>
                  <a:lnTo>
                    <a:pt x="869" y="466"/>
                  </a:lnTo>
                  <a:lnTo>
                    <a:pt x="828" y="484"/>
                  </a:lnTo>
                  <a:lnTo>
                    <a:pt x="784" y="498"/>
                  </a:lnTo>
                  <a:lnTo>
                    <a:pt x="737" y="507"/>
                  </a:lnTo>
                  <a:lnTo>
                    <a:pt x="686" y="509"/>
                  </a:lnTo>
                  <a:lnTo>
                    <a:pt x="431" y="509"/>
                  </a:lnTo>
                  <a:close/>
                  <a:moveTo>
                    <a:pt x="357" y="1050"/>
                  </a:moveTo>
                  <a:lnTo>
                    <a:pt x="336" y="1050"/>
                  </a:lnTo>
                  <a:lnTo>
                    <a:pt x="323" y="1049"/>
                  </a:lnTo>
                  <a:lnTo>
                    <a:pt x="314" y="1048"/>
                  </a:lnTo>
                  <a:lnTo>
                    <a:pt x="309" y="1045"/>
                  </a:lnTo>
                  <a:lnTo>
                    <a:pt x="307" y="1040"/>
                  </a:lnTo>
                  <a:lnTo>
                    <a:pt x="307" y="1031"/>
                  </a:lnTo>
                  <a:lnTo>
                    <a:pt x="308" y="1025"/>
                  </a:lnTo>
                  <a:lnTo>
                    <a:pt x="309" y="1015"/>
                  </a:lnTo>
                  <a:lnTo>
                    <a:pt x="313" y="1000"/>
                  </a:lnTo>
                  <a:lnTo>
                    <a:pt x="421" y="555"/>
                  </a:lnTo>
                  <a:lnTo>
                    <a:pt x="750" y="555"/>
                  </a:lnTo>
                  <a:lnTo>
                    <a:pt x="788" y="558"/>
                  </a:lnTo>
                  <a:lnTo>
                    <a:pt x="821" y="564"/>
                  </a:lnTo>
                  <a:lnTo>
                    <a:pt x="850" y="575"/>
                  </a:lnTo>
                  <a:lnTo>
                    <a:pt x="876" y="589"/>
                  </a:lnTo>
                  <a:lnTo>
                    <a:pt x="896" y="607"/>
                  </a:lnTo>
                  <a:lnTo>
                    <a:pt x="914" y="628"/>
                  </a:lnTo>
                  <a:lnTo>
                    <a:pt x="928" y="650"/>
                  </a:lnTo>
                  <a:lnTo>
                    <a:pt x="939" y="673"/>
                  </a:lnTo>
                  <a:lnTo>
                    <a:pt x="946" y="699"/>
                  </a:lnTo>
                  <a:lnTo>
                    <a:pt x="951" y="724"/>
                  </a:lnTo>
                  <a:lnTo>
                    <a:pt x="952" y="749"/>
                  </a:lnTo>
                  <a:lnTo>
                    <a:pt x="948" y="793"/>
                  </a:lnTo>
                  <a:lnTo>
                    <a:pt x="937" y="834"/>
                  </a:lnTo>
                  <a:lnTo>
                    <a:pt x="919" y="874"/>
                  </a:lnTo>
                  <a:lnTo>
                    <a:pt x="896" y="911"/>
                  </a:lnTo>
                  <a:lnTo>
                    <a:pt x="867" y="945"/>
                  </a:lnTo>
                  <a:lnTo>
                    <a:pt x="832" y="975"/>
                  </a:lnTo>
                  <a:lnTo>
                    <a:pt x="794" y="1001"/>
                  </a:lnTo>
                  <a:lnTo>
                    <a:pt x="752" y="1021"/>
                  </a:lnTo>
                  <a:lnTo>
                    <a:pt x="705" y="1038"/>
                  </a:lnTo>
                  <a:lnTo>
                    <a:pt x="657" y="1047"/>
                  </a:lnTo>
                  <a:lnTo>
                    <a:pt x="607" y="1050"/>
                  </a:lnTo>
                  <a:lnTo>
                    <a:pt x="357" y="1050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9273" name="Group 57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1600200" y="4648200"/>
            <a:ext cx="5584296" cy="862471"/>
            <a:chOff x="1314" y="3415"/>
            <a:chExt cx="31558" cy="4874"/>
          </a:xfrm>
        </p:grpSpPr>
        <p:sp>
          <p:nvSpPr>
            <p:cNvPr id="9275" name="Freeform 59"/>
            <p:cNvSpPr>
              <a:spLocks/>
            </p:cNvSpPr>
            <p:nvPr/>
          </p:nvSpPr>
          <p:spPr bwMode="auto">
            <a:xfrm>
              <a:off x="1314" y="4865"/>
              <a:ext cx="1264" cy="1591"/>
            </a:xfrm>
            <a:custGeom>
              <a:avLst/>
              <a:gdLst/>
              <a:ahLst/>
              <a:cxnLst>
                <a:cxn ang="0">
                  <a:pos x="1264" y="0"/>
                </a:cxn>
                <a:cxn ang="0">
                  <a:pos x="1205" y="30"/>
                </a:cxn>
                <a:cxn ang="0">
                  <a:pos x="1029" y="71"/>
                </a:cxn>
                <a:cxn ang="0">
                  <a:pos x="803" y="0"/>
                </a:cxn>
                <a:cxn ang="0">
                  <a:pos x="500" y="101"/>
                </a:cxn>
                <a:cxn ang="0">
                  <a:pos x="304" y="353"/>
                </a:cxn>
                <a:cxn ang="0">
                  <a:pos x="294" y="635"/>
                </a:cxn>
                <a:cxn ang="0">
                  <a:pos x="411" y="786"/>
                </a:cxn>
                <a:cxn ang="0">
                  <a:pos x="725" y="886"/>
                </a:cxn>
                <a:cxn ang="0">
                  <a:pos x="823" y="927"/>
                </a:cxn>
                <a:cxn ang="0">
                  <a:pos x="901" y="1027"/>
                </a:cxn>
                <a:cxn ang="0">
                  <a:pos x="901" y="1239"/>
                </a:cxn>
                <a:cxn ang="0">
                  <a:pos x="764" y="1440"/>
                </a:cxn>
                <a:cxn ang="0">
                  <a:pos x="539" y="1521"/>
                </a:cxn>
                <a:cxn ang="0">
                  <a:pos x="382" y="1501"/>
                </a:cxn>
                <a:cxn ang="0">
                  <a:pos x="225" y="1400"/>
                </a:cxn>
                <a:cxn ang="0">
                  <a:pos x="157" y="1199"/>
                </a:cxn>
                <a:cxn ang="0">
                  <a:pos x="166" y="1128"/>
                </a:cxn>
                <a:cxn ang="0">
                  <a:pos x="176" y="1078"/>
                </a:cxn>
                <a:cxn ang="0">
                  <a:pos x="166" y="1048"/>
                </a:cxn>
                <a:cxn ang="0">
                  <a:pos x="117" y="1078"/>
                </a:cxn>
                <a:cxn ang="0">
                  <a:pos x="78" y="1259"/>
                </a:cxn>
                <a:cxn ang="0">
                  <a:pos x="29" y="1460"/>
                </a:cxn>
                <a:cxn ang="0">
                  <a:pos x="0" y="1571"/>
                </a:cxn>
                <a:cxn ang="0">
                  <a:pos x="29" y="1591"/>
                </a:cxn>
                <a:cxn ang="0">
                  <a:pos x="39" y="1581"/>
                </a:cxn>
                <a:cxn ang="0">
                  <a:pos x="68" y="1561"/>
                </a:cxn>
                <a:cxn ang="0">
                  <a:pos x="245" y="1511"/>
                </a:cxn>
                <a:cxn ang="0">
                  <a:pos x="431" y="1581"/>
                </a:cxn>
                <a:cxn ang="0">
                  <a:pos x="696" y="1561"/>
                </a:cxn>
                <a:cxn ang="0">
                  <a:pos x="960" y="1340"/>
                </a:cxn>
                <a:cxn ang="0">
                  <a:pos x="1068" y="1027"/>
                </a:cxn>
                <a:cxn ang="0">
                  <a:pos x="1029" y="856"/>
                </a:cxn>
                <a:cxn ang="0">
                  <a:pos x="970" y="766"/>
                </a:cxn>
                <a:cxn ang="0">
                  <a:pos x="882" y="715"/>
                </a:cxn>
                <a:cxn ang="0">
                  <a:pos x="666" y="645"/>
                </a:cxn>
                <a:cxn ang="0">
                  <a:pos x="568" y="625"/>
                </a:cxn>
                <a:cxn ang="0">
                  <a:pos x="509" y="594"/>
                </a:cxn>
                <a:cxn ang="0">
                  <a:pos x="431" y="494"/>
                </a:cxn>
                <a:cxn ang="0">
                  <a:pos x="441" y="312"/>
                </a:cxn>
                <a:cxn ang="0">
                  <a:pos x="578" y="131"/>
                </a:cxn>
                <a:cxn ang="0">
                  <a:pos x="794" y="61"/>
                </a:cxn>
                <a:cxn ang="0">
                  <a:pos x="980" y="111"/>
                </a:cxn>
                <a:cxn ang="0">
                  <a:pos x="1088" y="262"/>
                </a:cxn>
                <a:cxn ang="0">
                  <a:pos x="1107" y="443"/>
                </a:cxn>
                <a:cxn ang="0">
                  <a:pos x="1097" y="534"/>
                </a:cxn>
                <a:cxn ang="0">
                  <a:pos x="1117" y="544"/>
                </a:cxn>
                <a:cxn ang="0">
                  <a:pos x="1137" y="534"/>
                </a:cxn>
                <a:cxn ang="0">
                  <a:pos x="1156" y="494"/>
                </a:cxn>
              </a:cxnLst>
              <a:rect l="0" t="0" r="r" b="b"/>
              <a:pathLst>
                <a:path w="1264" h="1591">
                  <a:moveTo>
                    <a:pt x="1264" y="20"/>
                  </a:moveTo>
                  <a:lnTo>
                    <a:pt x="1264" y="0"/>
                  </a:lnTo>
                  <a:lnTo>
                    <a:pt x="1235" y="0"/>
                  </a:lnTo>
                  <a:lnTo>
                    <a:pt x="1205" y="30"/>
                  </a:lnTo>
                  <a:lnTo>
                    <a:pt x="1107" y="151"/>
                  </a:lnTo>
                  <a:lnTo>
                    <a:pt x="1029" y="71"/>
                  </a:lnTo>
                  <a:lnTo>
                    <a:pt x="931" y="10"/>
                  </a:lnTo>
                  <a:lnTo>
                    <a:pt x="803" y="0"/>
                  </a:lnTo>
                  <a:lnTo>
                    <a:pt x="647" y="30"/>
                  </a:lnTo>
                  <a:lnTo>
                    <a:pt x="500" y="101"/>
                  </a:lnTo>
                  <a:lnTo>
                    <a:pt x="382" y="212"/>
                  </a:lnTo>
                  <a:lnTo>
                    <a:pt x="304" y="353"/>
                  </a:lnTo>
                  <a:lnTo>
                    <a:pt x="274" y="514"/>
                  </a:lnTo>
                  <a:lnTo>
                    <a:pt x="294" y="635"/>
                  </a:lnTo>
                  <a:lnTo>
                    <a:pt x="343" y="725"/>
                  </a:lnTo>
                  <a:lnTo>
                    <a:pt x="411" y="786"/>
                  </a:lnTo>
                  <a:lnTo>
                    <a:pt x="490" y="826"/>
                  </a:lnTo>
                  <a:lnTo>
                    <a:pt x="725" y="886"/>
                  </a:lnTo>
                  <a:lnTo>
                    <a:pt x="774" y="896"/>
                  </a:lnTo>
                  <a:lnTo>
                    <a:pt x="823" y="927"/>
                  </a:lnTo>
                  <a:lnTo>
                    <a:pt x="872" y="967"/>
                  </a:lnTo>
                  <a:lnTo>
                    <a:pt x="901" y="1027"/>
                  </a:lnTo>
                  <a:lnTo>
                    <a:pt x="921" y="1118"/>
                  </a:lnTo>
                  <a:lnTo>
                    <a:pt x="901" y="1239"/>
                  </a:lnTo>
                  <a:lnTo>
                    <a:pt x="843" y="1350"/>
                  </a:lnTo>
                  <a:lnTo>
                    <a:pt x="764" y="1440"/>
                  </a:lnTo>
                  <a:lnTo>
                    <a:pt x="656" y="1501"/>
                  </a:lnTo>
                  <a:lnTo>
                    <a:pt x="539" y="1521"/>
                  </a:lnTo>
                  <a:lnTo>
                    <a:pt x="460" y="1521"/>
                  </a:lnTo>
                  <a:lnTo>
                    <a:pt x="382" y="1501"/>
                  </a:lnTo>
                  <a:lnTo>
                    <a:pt x="294" y="1460"/>
                  </a:lnTo>
                  <a:lnTo>
                    <a:pt x="225" y="1400"/>
                  </a:lnTo>
                  <a:lnTo>
                    <a:pt x="176" y="1319"/>
                  </a:lnTo>
                  <a:lnTo>
                    <a:pt x="157" y="1199"/>
                  </a:lnTo>
                  <a:lnTo>
                    <a:pt x="157" y="1158"/>
                  </a:lnTo>
                  <a:lnTo>
                    <a:pt x="166" y="1128"/>
                  </a:lnTo>
                  <a:lnTo>
                    <a:pt x="166" y="1098"/>
                  </a:lnTo>
                  <a:lnTo>
                    <a:pt x="176" y="1078"/>
                  </a:lnTo>
                  <a:lnTo>
                    <a:pt x="176" y="1058"/>
                  </a:lnTo>
                  <a:lnTo>
                    <a:pt x="166" y="1048"/>
                  </a:lnTo>
                  <a:lnTo>
                    <a:pt x="127" y="1048"/>
                  </a:lnTo>
                  <a:lnTo>
                    <a:pt x="117" y="1078"/>
                  </a:lnTo>
                  <a:lnTo>
                    <a:pt x="98" y="1158"/>
                  </a:lnTo>
                  <a:lnTo>
                    <a:pt x="78" y="1259"/>
                  </a:lnTo>
                  <a:lnTo>
                    <a:pt x="49" y="1360"/>
                  </a:lnTo>
                  <a:lnTo>
                    <a:pt x="29" y="1460"/>
                  </a:lnTo>
                  <a:lnTo>
                    <a:pt x="10" y="1541"/>
                  </a:lnTo>
                  <a:lnTo>
                    <a:pt x="0" y="1571"/>
                  </a:lnTo>
                  <a:lnTo>
                    <a:pt x="10" y="1581"/>
                  </a:lnTo>
                  <a:lnTo>
                    <a:pt x="29" y="1591"/>
                  </a:lnTo>
                  <a:lnTo>
                    <a:pt x="39" y="1591"/>
                  </a:lnTo>
                  <a:lnTo>
                    <a:pt x="39" y="1581"/>
                  </a:lnTo>
                  <a:lnTo>
                    <a:pt x="49" y="1571"/>
                  </a:lnTo>
                  <a:lnTo>
                    <a:pt x="68" y="1561"/>
                  </a:lnTo>
                  <a:lnTo>
                    <a:pt x="166" y="1430"/>
                  </a:lnTo>
                  <a:lnTo>
                    <a:pt x="245" y="1511"/>
                  </a:lnTo>
                  <a:lnTo>
                    <a:pt x="333" y="1561"/>
                  </a:lnTo>
                  <a:lnTo>
                    <a:pt x="431" y="1581"/>
                  </a:lnTo>
                  <a:lnTo>
                    <a:pt x="529" y="1591"/>
                  </a:lnTo>
                  <a:lnTo>
                    <a:pt x="696" y="1561"/>
                  </a:lnTo>
                  <a:lnTo>
                    <a:pt x="843" y="1470"/>
                  </a:lnTo>
                  <a:lnTo>
                    <a:pt x="960" y="1340"/>
                  </a:lnTo>
                  <a:lnTo>
                    <a:pt x="1039" y="1188"/>
                  </a:lnTo>
                  <a:lnTo>
                    <a:pt x="1068" y="1027"/>
                  </a:lnTo>
                  <a:lnTo>
                    <a:pt x="1058" y="927"/>
                  </a:lnTo>
                  <a:lnTo>
                    <a:pt x="1029" y="856"/>
                  </a:lnTo>
                  <a:lnTo>
                    <a:pt x="999" y="806"/>
                  </a:lnTo>
                  <a:lnTo>
                    <a:pt x="970" y="766"/>
                  </a:lnTo>
                  <a:lnTo>
                    <a:pt x="931" y="735"/>
                  </a:lnTo>
                  <a:lnTo>
                    <a:pt x="882" y="715"/>
                  </a:lnTo>
                  <a:lnTo>
                    <a:pt x="813" y="695"/>
                  </a:lnTo>
                  <a:lnTo>
                    <a:pt x="666" y="645"/>
                  </a:lnTo>
                  <a:lnTo>
                    <a:pt x="627" y="645"/>
                  </a:lnTo>
                  <a:lnTo>
                    <a:pt x="568" y="625"/>
                  </a:lnTo>
                  <a:lnTo>
                    <a:pt x="549" y="625"/>
                  </a:lnTo>
                  <a:lnTo>
                    <a:pt x="509" y="594"/>
                  </a:lnTo>
                  <a:lnTo>
                    <a:pt x="470" y="554"/>
                  </a:lnTo>
                  <a:lnTo>
                    <a:pt x="431" y="494"/>
                  </a:lnTo>
                  <a:lnTo>
                    <a:pt x="421" y="423"/>
                  </a:lnTo>
                  <a:lnTo>
                    <a:pt x="441" y="312"/>
                  </a:lnTo>
                  <a:lnTo>
                    <a:pt x="500" y="212"/>
                  </a:lnTo>
                  <a:lnTo>
                    <a:pt x="578" y="131"/>
                  </a:lnTo>
                  <a:lnTo>
                    <a:pt x="676" y="81"/>
                  </a:lnTo>
                  <a:lnTo>
                    <a:pt x="794" y="61"/>
                  </a:lnTo>
                  <a:lnTo>
                    <a:pt x="892" y="71"/>
                  </a:lnTo>
                  <a:lnTo>
                    <a:pt x="980" y="111"/>
                  </a:lnTo>
                  <a:lnTo>
                    <a:pt x="1048" y="171"/>
                  </a:lnTo>
                  <a:lnTo>
                    <a:pt x="1088" y="262"/>
                  </a:lnTo>
                  <a:lnTo>
                    <a:pt x="1107" y="393"/>
                  </a:lnTo>
                  <a:lnTo>
                    <a:pt x="1107" y="443"/>
                  </a:lnTo>
                  <a:lnTo>
                    <a:pt x="1097" y="484"/>
                  </a:lnTo>
                  <a:lnTo>
                    <a:pt x="1097" y="534"/>
                  </a:lnTo>
                  <a:lnTo>
                    <a:pt x="1107" y="534"/>
                  </a:lnTo>
                  <a:lnTo>
                    <a:pt x="1117" y="544"/>
                  </a:lnTo>
                  <a:lnTo>
                    <a:pt x="1137" y="544"/>
                  </a:lnTo>
                  <a:lnTo>
                    <a:pt x="1137" y="534"/>
                  </a:lnTo>
                  <a:lnTo>
                    <a:pt x="1146" y="524"/>
                  </a:lnTo>
                  <a:lnTo>
                    <a:pt x="1156" y="494"/>
                  </a:lnTo>
                  <a:lnTo>
                    <a:pt x="1264" y="20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76" name="Freeform 60"/>
            <p:cNvSpPr>
              <a:spLocks noEditPoints="1"/>
            </p:cNvSpPr>
            <p:nvPr/>
          </p:nvSpPr>
          <p:spPr bwMode="auto">
            <a:xfrm>
              <a:off x="3352" y="5600"/>
              <a:ext cx="1421" cy="514"/>
            </a:xfrm>
            <a:custGeom>
              <a:avLst/>
              <a:gdLst/>
              <a:ahLst/>
              <a:cxnLst>
                <a:cxn ang="0">
                  <a:pos x="1353" y="91"/>
                </a:cxn>
                <a:cxn ang="0">
                  <a:pos x="1382" y="91"/>
                </a:cxn>
                <a:cxn ang="0">
                  <a:pos x="1402" y="81"/>
                </a:cxn>
                <a:cxn ang="0">
                  <a:pos x="1412" y="81"/>
                </a:cxn>
                <a:cxn ang="0">
                  <a:pos x="1421" y="61"/>
                </a:cxn>
                <a:cxn ang="0">
                  <a:pos x="1421" y="20"/>
                </a:cxn>
                <a:cxn ang="0">
                  <a:pos x="1402" y="10"/>
                </a:cxn>
                <a:cxn ang="0">
                  <a:pos x="1392" y="0"/>
                </a:cxn>
                <a:cxn ang="0">
                  <a:pos x="40" y="0"/>
                </a:cxn>
                <a:cxn ang="0">
                  <a:pos x="30" y="10"/>
                </a:cxn>
                <a:cxn ang="0">
                  <a:pos x="10" y="10"/>
                </a:cxn>
                <a:cxn ang="0">
                  <a:pos x="10" y="31"/>
                </a:cxn>
                <a:cxn ang="0">
                  <a:pos x="0" y="41"/>
                </a:cxn>
                <a:cxn ang="0">
                  <a:pos x="0" y="61"/>
                </a:cxn>
                <a:cxn ang="0">
                  <a:pos x="10" y="71"/>
                </a:cxn>
                <a:cxn ang="0">
                  <a:pos x="30" y="81"/>
                </a:cxn>
                <a:cxn ang="0">
                  <a:pos x="40" y="91"/>
                </a:cxn>
                <a:cxn ang="0">
                  <a:pos x="79" y="91"/>
                </a:cxn>
                <a:cxn ang="0">
                  <a:pos x="1353" y="91"/>
                </a:cxn>
                <a:cxn ang="0">
                  <a:pos x="1353" y="514"/>
                </a:cxn>
                <a:cxn ang="0">
                  <a:pos x="1382" y="514"/>
                </a:cxn>
                <a:cxn ang="0">
                  <a:pos x="1402" y="504"/>
                </a:cxn>
                <a:cxn ang="0">
                  <a:pos x="1412" y="504"/>
                </a:cxn>
                <a:cxn ang="0">
                  <a:pos x="1421" y="494"/>
                </a:cxn>
                <a:cxn ang="0">
                  <a:pos x="1421" y="453"/>
                </a:cxn>
                <a:cxn ang="0">
                  <a:pos x="1402" y="433"/>
                </a:cxn>
                <a:cxn ang="0">
                  <a:pos x="1382" y="433"/>
                </a:cxn>
                <a:cxn ang="0">
                  <a:pos x="1363" y="423"/>
                </a:cxn>
                <a:cxn ang="0">
                  <a:pos x="40" y="423"/>
                </a:cxn>
                <a:cxn ang="0">
                  <a:pos x="30" y="433"/>
                </a:cxn>
                <a:cxn ang="0">
                  <a:pos x="10" y="443"/>
                </a:cxn>
                <a:cxn ang="0">
                  <a:pos x="10" y="453"/>
                </a:cxn>
                <a:cxn ang="0">
                  <a:pos x="0" y="474"/>
                </a:cxn>
                <a:cxn ang="0">
                  <a:pos x="10" y="494"/>
                </a:cxn>
                <a:cxn ang="0">
                  <a:pos x="20" y="504"/>
                </a:cxn>
                <a:cxn ang="0">
                  <a:pos x="40" y="514"/>
                </a:cxn>
                <a:cxn ang="0">
                  <a:pos x="69" y="514"/>
                </a:cxn>
                <a:cxn ang="0">
                  <a:pos x="1353" y="514"/>
                </a:cxn>
              </a:cxnLst>
              <a:rect l="0" t="0" r="r" b="b"/>
              <a:pathLst>
                <a:path w="1421" h="514">
                  <a:moveTo>
                    <a:pt x="1353" y="91"/>
                  </a:moveTo>
                  <a:lnTo>
                    <a:pt x="1382" y="91"/>
                  </a:lnTo>
                  <a:lnTo>
                    <a:pt x="1402" y="81"/>
                  </a:lnTo>
                  <a:lnTo>
                    <a:pt x="1412" y="81"/>
                  </a:lnTo>
                  <a:lnTo>
                    <a:pt x="1421" y="61"/>
                  </a:lnTo>
                  <a:lnTo>
                    <a:pt x="1421" y="20"/>
                  </a:lnTo>
                  <a:lnTo>
                    <a:pt x="1402" y="10"/>
                  </a:lnTo>
                  <a:lnTo>
                    <a:pt x="1392" y="0"/>
                  </a:lnTo>
                  <a:lnTo>
                    <a:pt x="40" y="0"/>
                  </a:lnTo>
                  <a:lnTo>
                    <a:pt x="30" y="10"/>
                  </a:lnTo>
                  <a:lnTo>
                    <a:pt x="10" y="10"/>
                  </a:lnTo>
                  <a:lnTo>
                    <a:pt x="10" y="31"/>
                  </a:lnTo>
                  <a:lnTo>
                    <a:pt x="0" y="41"/>
                  </a:lnTo>
                  <a:lnTo>
                    <a:pt x="0" y="61"/>
                  </a:lnTo>
                  <a:lnTo>
                    <a:pt x="10" y="71"/>
                  </a:lnTo>
                  <a:lnTo>
                    <a:pt x="30" y="81"/>
                  </a:lnTo>
                  <a:lnTo>
                    <a:pt x="40" y="91"/>
                  </a:lnTo>
                  <a:lnTo>
                    <a:pt x="79" y="91"/>
                  </a:lnTo>
                  <a:lnTo>
                    <a:pt x="1353" y="91"/>
                  </a:lnTo>
                  <a:close/>
                  <a:moveTo>
                    <a:pt x="1353" y="514"/>
                  </a:moveTo>
                  <a:lnTo>
                    <a:pt x="1382" y="514"/>
                  </a:lnTo>
                  <a:lnTo>
                    <a:pt x="1402" y="504"/>
                  </a:lnTo>
                  <a:lnTo>
                    <a:pt x="1412" y="504"/>
                  </a:lnTo>
                  <a:lnTo>
                    <a:pt x="1421" y="494"/>
                  </a:lnTo>
                  <a:lnTo>
                    <a:pt x="1421" y="453"/>
                  </a:lnTo>
                  <a:lnTo>
                    <a:pt x="1402" y="433"/>
                  </a:lnTo>
                  <a:lnTo>
                    <a:pt x="1382" y="433"/>
                  </a:lnTo>
                  <a:lnTo>
                    <a:pt x="1363" y="423"/>
                  </a:lnTo>
                  <a:lnTo>
                    <a:pt x="40" y="423"/>
                  </a:lnTo>
                  <a:lnTo>
                    <a:pt x="30" y="433"/>
                  </a:lnTo>
                  <a:lnTo>
                    <a:pt x="10" y="443"/>
                  </a:lnTo>
                  <a:lnTo>
                    <a:pt x="10" y="453"/>
                  </a:lnTo>
                  <a:lnTo>
                    <a:pt x="0" y="474"/>
                  </a:lnTo>
                  <a:lnTo>
                    <a:pt x="10" y="494"/>
                  </a:lnTo>
                  <a:lnTo>
                    <a:pt x="20" y="504"/>
                  </a:lnTo>
                  <a:lnTo>
                    <a:pt x="40" y="514"/>
                  </a:lnTo>
                  <a:lnTo>
                    <a:pt x="69" y="514"/>
                  </a:lnTo>
                  <a:lnTo>
                    <a:pt x="1353" y="514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77" name="Freeform 61"/>
            <p:cNvSpPr>
              <a:spLocks/>
            </p:cNvSpPr>
            <p:nvPr/>
          </p:nvSpPr>
          <p:spPr bwMode="auto">
            <a:xfrm>
              <a:off x="5616" y="3415"/>
              <a:ext cx="1892" cy="4874"/>
            </a:xfrm>
            <a:custGeom>
              <a:avLst/>
              <a:gdLst/>
              <a:ahLst/>
              <a:cxnLst>
                <a:cxn ang="0">
                  <a:pos x="147" y="4763"/>
                </a:cxn>
                <a:cxn ang="0">
                  <a:pos x="196" y="4723"/>
                </a:cxn>
                <a:cxn ang="0">
                  <a:pos x="206" y="4632"/>
                </a:cxn>
                <a:cxn ang="0">
                  <a:pos x="177" y="4582"/>
                </a:cxn>
                <a:cxn ang="0">
                  <a:pos x="128" y="4562"/>
                </a:cxn>
                <a:cxn ang="0">
                  <a:pos x="39" y="4582"/>
                </a:cxn>
                <a:cxn ang="0">
                  <a:pos x="10" y="4632"/>
                </a:cxn>
                <a:cxn ang="0">
                  <a:pos x="20" y="4753"/>
                </a:cxn>
                <a:cxn ang="0">
                  <a:pos x="147" y="4854"/>
                </a:cxn>
                <a:cxn ang="0">
                  <a:pos x="353" y="4854"/>
                </a:cxn>
                <a:cxn ang="0">
                  <a:pos x="529" y="4673"/>
                </a:cxn>
                <a:cxn ang="0">
                  <a:pos x="667" y="4371"/>
                </a:cxn>
                <a:cxn ang="0">
                  <a:pos x="784" y="3958"/>
                </a:cxn>
                <a:cxn ang="0">
                  <a:pos x="1059" y="2679"/>
                </a:cxn>
                <a:cxn ang="0">
                  <a:pos x="1314" y="1289"/>
                </a:cxn>
                <a:cxn ang="0">
                  <a:pos x="1431" y="675"/>
                </a:cxn>
                <a:cxn ang="0">
                  <a:pos x="1510" y="363"/>
                </a:cxn>
                <a:cxn ang="0">
                  <a:pos x="1578" y="151"/>
                </a:cxn>
                <a:cxn ang="0">
                  <a:pos x="1666" y="50"/>
                </a:cxn>
                <a:cxn ang="0">
                  <a:pos x="1735" y="60"/>
                </a:cxn>
                <a:cxn ang="0">
                  <a:pos x="1784" y="91"/>
                </a:cxn>
                <a:cxn ang="0">
                  <a:pos x="1755" y="111"/>
                </a:cxn>
                <a:cxn ang="0">
                  <a:pos x="1706" y="141"/>
                </a:cxn>
                <a:cxn ang="0">
                  <a:pos x="1706" y="262"/>
                </a:cxn>
                <a:cxn ang="0">
                  <a:pos x="1764" y="312"/>
                </a:cxn>
                <a:cxn ang="0">
                  <a:pos x="1843" y="302"/>
                </a:cxn>
                <a:cxn ang="0">
                  <a:pos x="1882" y="262"/>
                </a:cxn>
                <a:cxn ang="0">
                  <a:pos x="1892" y="201"/>
                </a:cxn>
                <a:cxn ang="0">
                  <a:pos x="1823" y="60"/>
                </a:cxn>
                <a:cxn ang="0">
                  <a:pos x="1666" y="0"/>
                </a:cxn>
                <a:cxn ang="0">
                  <a:pos x="1490" y="111"/>
                </a:cxn>
                <a:cxn ang="0">
                  <a:pos x="1333" y="443"/>
                </a:cxn>
                <a:cxn ang="0">
                  <a:pos x="1255" y="715"/>
                </a:cxn>
                <a:cxn ang="0">
                  <a:pos x="1206" y="927"/>
                </a:cxn>
                <a:cxn ang="0">
                  <a:pos x="1108" y="1319"/>
                </a:cxn>
                <a:cxn ang="0">
                  <a:pos x="990" y="1853"/>
                </a:cxn>
                <a:cxn ang="0">
                  <a:pos x="863" y="2498"/>
                </a:cxn>
                <a:cxn ang="0">
                  <a:pos x="735" y="3243"/>
                </a:cxn>
                <a:cxn ang="0">
                  <a:pos x="608" y="3928"/>
                </a:cxn>
                <a:cxn ang="0">
                  <a:pos x="520" y="4330"/>
                </a:cxn>
                <a:cxn ang="0">
                  <a:pos x="461" y="4542"/>
                </a:cxn>
                <a:cxn ang="0">
                  <a:pos x="363" y="4743"/>
                </a:cxn>
                <a:cxn ang="0">
                  <a:pos x="235" y="4824"/>
                </a:cxn>
                <a:cxn ang="0">
                  <a:pos x="167" y="4814"/>
                </a:cxn>
                <a:cxn ang="0">
                  <a:pos x="118" y="4783"/>
                </a:cxn>
              </a:cxnLst>
              <a:rect l="0" t="0" r="r" b="b"/>
              <a:pathLst>
                <a:path w="1892" h="4874">
                  <a:moveTo>
                    <a:pt x="108" y="4773"/>
                  </a:moveTo>
                  <a:lnTo>
                    <a:pt x="147" y="4763"/>
                  </a:lnTo>
                  <a:lnTo>
                    <a:pt x="167" y="4753"/>
                  </a:lnTo>
                  <a:lnTo>
                    <a:pt x="196" y="4723"/>
                  </a:lnTo>
                  <a:lnTo>
                    <a:pt x="206" y="4693"/>
                  </a:lnTo>
                  <a:lnTo>
                    <a:pt x="206" y="4632"/>
                  </a:lnTo>
                  <a:lnTo>
                    <a:pt x="196" y="4602"/>
                  </a:lnTo>
                  <a:lnTo>
                    <a:pt x="177" y="4582"/>
                  </a:lnTo>
                  <a:lnTo>
                    <a:pt x="157" y="4572"/>
                  </a:lnTo>
                  <a:lnTo>
                    <a:pt x="128" y="4562"/>
                  </a:lnTo>
                  <a:lnTo>
                    <a:pt x="79" y="4562"/>
                  </a:lnTo>
                  <a:lnTo>
                    <a:pt x="39" y="4582"/>
                  </a:lnTo>
                  <a:lnTo>
                    <a:pt x="20" y="4602"/>
                  </a:lnTo>
                  <a:lnTo>
                    <a:pt x="10" y="4632"/>
                  </a:lnTo>
                  <a:lnTo>
                    <a:pt x="0" y="4673"/>
                  </a:lnTo>
                  <a:lnTo>
                    <a:pt x="20" y="4753"/>
                  </a:lnTo>
                  <a:lnTo>
                    <a:pt x="69" y="4814"/>
                  </a:lnTo>
                  <a:lnTo>
                    <a:pt x="147" y="4854"/>
                  </a:lnTo>
                  <a:lnTo>
                    <a:pt x="235" y="4874"/>
                  </a:lnTo>
                  <a:lnTo>
                    <a:pt x="353" y="4854"/>
                  </a:lnTo>
                  <a:lnTo>
                    <a:pt x="451" y="4783"/>
                  </a:lnTo>
                  <a:lnTo>
                    <a:pt x="529" y="4673"/>
                  </a:lnTo>
                  <a:lnTo>
                    <a:pt x="598" y="4532"/>
                  </a:lnTo>
                  <a:lnTo>
                    <a:pt x="667" y="4371"/>
                  </a:lnTo>
                  <a:lnTo>
                    <a:pt x="725" y="4169"/>
                  </a:lnTo>
                  <a:lnTo>
                    <a:pt x="784" y="3958"/>
                  </a:lnTo>
                  <a:lnTo>
                    <a:pt x="833" y="3726"/>
                  </a:lnTo>
                  <a:lnTo>
                    <a:pt x="1059" y="2679"/>
                  </a:lnTo>
                  <a:lnTo>
                    <a:pt x="1255" y="1631"/>
                  </a:lnTo>
                  <a:lnTo>
                    <a:pt x="1314" y="1289"/>
                  </a:lnTo>
                  <a:lnTo>
                    <a:pt x="1372" y="967"/>
                  </a:lnTo>
                  <a:lnTo>
                    <a:pt x="1431" y="675"/>
                  </a:lnTo>
                  <a:lnTo>
                    <a:pt x="1490" y="443"/>
                  </a:lnTo>
                  <a:lnTo>
                    <a:pt x="1510" y="363"/>
                  </a:lnTo>
                  <a:lnTo>
                    <a:pt x="1539" y="252"/>
                  </a:lnTo>
                  <a:lnTo>
                    <a:pt x="1578" y="151"/>
                  </a:lnTo>
                  <a:lnTo>
                    <a:pt x="1617" y="81"/>
                  </a:lnTo>
                  <a:lnTo>
                    <a:pt x="1666" y="50"/>
                  </a:lnTo>
                  <a:lnTo>
                    <a:pt x="1706" y="50"/>
                  </a:lnTo>
                  <a:lnTo>
                    <a:pt x="1735" y="60"/>
                  </a:lnTo>
                  <a:lnTo>
                    <a:pt x="1764" y="81"/>
                  </a:lnTo>
                  <a:lnTo>
                    <a:pt x="1784" y="91"/>
                  </a:lnTo>
                  <a:lnTo>
                    <a:pt x="1794" y="101"/>
                  </a:lnTo>
                  <a:lnTo>
                    <a:pt x="1755" y="111"/>
                  </a:lnTo>
                  <a:lnTo>
                    <a:pt x="1725" y="121"/>
                  </a:lnTo>
                  <a:lnTo>
                    <a:pt x="1706" y="141"/>
                  </a:lnTo>
                  <a:lnTo>
                    <a:pt x="1686" y="201"/>
                  </a:lnTo>
                  <a:lnTo>
                    <a:pt x="1706" y="262"/>
                  </a:lnTo>
                  <a:lnTo>
                    <a:pt x="1745" y="302"/>
                  </a:lnTo>
                  <a:lnTo>
                    <a:pt x="1764" y="312"/>
                  </a:lnTo>
                  <a:lnTo>
                    <a:pt x="1813" y="312"/>
                  </a:lnTo>
                  <a:lnTo>
                    <a:pt x="1843" y="302"/>
                  </a:lnTo>
                  <a:lnTo>
                    <a:pt x="1862" y="292"/>
                  </a:lnTo>
                  <a:lnTo>
                    <a:pt x="1882" y="262"/>
                  </a:lnTo>
                  <a:lnTo>
                    <a:pt x="1892" y="242"/>
                  </a:lnTo>
                  <a:lnTo>
                    <a:pt x="1892" y="201"/>
                  </a:lnTo>
                  <a:lnTo>
                    <a:pt x="1872" y="121"/>
                  </a:lnTo>
                  <a:lnTo>
                    <a:pt x="1823" y="60"/>
                  </a:lnTo>
                  <a:lnTo>
                    <a:pt x="1745" y="20"/>
                  </a:lnTo>
                  <a:lnTo>
                    <a:pt x="1666" y="0"/>
                  </a:lnTo>
                  <a:lnTo>
                    <a:pt x="1568" y="30"/>
                  </a:lnTo>
                  <a:lnTo>
                    <a:pt x="1490" y="111"/>
                  </a:lnTo>
                  <a:lnTo>
                    <a:pt x="1412" y="252"/>
                  </a:lnTo>
                  <a:lnTo>
                    <a:pt x="1333" y="443"/>
                  </a:lnTo>
                  <a:lnTo>
                    <a:pt x="1265" y="685"/>
                  </a:lnTo>
                  <a:lnTo>
                    <a:pt x="1255" y="715"/>
                  </a:lnTo>
                  <a:lnTo>
                    <a:pt x="1235" y="806"/>
                  </a:lnTo>
                  <a:lnTo>
                    <a:pt x="1206" y="927"/>
                  </a:lnTo>
                  <a:lnTo>
                    <a:pt x="1157" y="1108"/>
                  </a:lnTo>
                  <a:lnTo>
                    <a:pt x="1108" y="1319"/>
                  </a:lnTo>
                  <a:lnTo>
                    <a:pt x="1059" y="1561"/>
                  </a:lnTo>
                  <a:lnTo>
                    <a:pt x="990" y="1853"/>
                  </a:lnTo>
                  <a:lnTo>
                    <a:pt x="931" y="2165"/>
                  </a:lnTo>
                  <a:lnTo>
                    <a:pt x="863" y="2498"/>
                  </a:lnTo>
                  <a:lnTo>
                    <a:pt x="794" y="2860"/>
                  </a:lnTo>
                  <a:lnTo>
                    <a:pt x="735" y="3243"/>
                  </a:lnTo>
                  <a:lnTo>
                    <a:pt x="676" y="3585"/>
                  </a:lnTo>
                  <a:lnTo>
                    <a:pt x="608" y="3928"/>
                  </a:lnTo>
                  <a:lnTo>
                    <a:pt x="539" y="4250"/>
                  </a:lnTo>
                  <a:lnTo>
                    <a:pt x="520" y="4330"/>
                  </a:lnTo>
                  <a:lnTo>
                    <a:pt x="490" y="4431"/>
                  </a:lnTo>
                  <a:lnTo>
                    <a:pt x="461" y="4542"/>
                  </a:lnTo>
                  <a:lnTo>
                    <a:pt x="412" y="4653"/>
                  </a:lnTo>
                  <a:lnTo>
                    <a:pt x="363" y="4743"/>
                  </a:lnTo>
                  <a:lnTo>
                    <a:pt x="304" y="4804"/>
                  </a:lnTo>
                  <a:lnTo>
                    <a:pt x="235" y="4824"/>
                  </a:lnTo>
                  <a:lnTo>
                    <a:pt x="196" y="4824"/>
                  </a:lnTo>
                  <a:lnTo>
                    <a:pt x="167" y="4814"/>
                  </a:lnTo>
                  <a:lnTo>
                    <a:pt x="137" y="4794"/>
                  </a:lnTo>
                  <a:lnTo>
                    <a:pt x="118" y="4783"/>
                  </a:lnTo>
                  <a:lnTo>
                    <a:pt x="108" y="4773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78" name="Freeform 62"/>
            <p:cNvSpPr>
              <a:spLocks noEditPoints="1"/>
            </p:cNvSpPr>
            <p:nvPr/>
          </p:nvSpPr>
          <p:spPr bwMode="auto">
            <a:xfrm>
              <a:off x="8076" y="4905"/>
              <a:ext cx="1304" cy="1501"/>
            </a:xfrm>
            <a:custGeom>
              <a:avLst/>
              <a:gdLst/>
              <a:ahLst/>
              <a:cxnLst>
                <a:cxn ang="0">
                  <a:pos x="921" y="1169"/>
                </a:cxn>
                <a:cxn ang="0">
                  <a:pos x="1196" y="997"/>
                </a:cxn>
                <a:cxn ang="0">
                  <a:pos x="1304" y="756"/>
                </a:cxn>
                <a:cxn ang="0">
                  <a:pos x="1196" y="504"/>
                </a:cxn>
                <a:cxn ang="0">
                  <a:pos x="921" y="333"/>
                </a:cxn>
                <a:cxn ang="0">
                  <a:pos x="735" y="131"/>
                </a:cxn>
                <a:cxn ang="0">
                  <a:pos x="774" y="91"/>
                </a:cxn>
                <a:cxn ang="0">
                  <a:pos x="1010" y="71"/>
                </a:cxn>
                <a:cxn ang="0">
                  <a:pos x="931" y="11"/>
                </a:cxn>
                <a:cxn ang="0">
                  <a:pos x="284" y="0"/>
                </a:cxn>
                <a:cxn ang="0">
                  <a:pos x="451" y="71"/>
                </a:cxn>
                <a:cxn ang="0">
                  <a:pos x="539" y="111"/>
                </a:cxn>
                <a:cxn ang="0">
                  <a:pos x="559" y="303"/>
                </a:cxn>
                <a:cxn ang="0">
                  <a:pos x="226" y="413"/>
                </a:cxn>
                <a:cxn ang="0">
                  <a:pos x="30" y="625"/>
                </a:cxn>
                <a:cxn ang="0">
                  <a:pos x="30" y="887"/>
                </a:cxn>
                <a:cxn ang="0">
                  <a:pos x="226" y="1098"/>
                </a:cxn>
                <a:cxn ang="0">
                  <a:pos x="559" y="1209"/>
                </a:cxn>
                <a:cxn ang="0">
                  <a:pos x="549" y="1400"/>
                </a:cxn>
                <a:cxn ang="0">
                  <a:pos x="451" y="1430"/>
                </a:cxn>
                <a:cxn ang="0">
                  <a:pos x="284" y="1501"/>
                </a:cxn>
                <a:cxn ang="0">
                  <a:pos x="461" y="1491"/>
                </a:cxn>
                <a:cxn ang="0">
                  <a:pos x="931" y="1501"/>
                </a:cxn>
                <a:cxn ang="0">
                  <a:pos x="1010" y="1430"/>
                </a:cxn>
                <a:cxn ang="0">
                  <a:pos x="774" y="1420"/>
                </a:cxn>
                <a:cxn ang="0">
                  <a:pos x="735" y="1370"/>
                </a:cxn>
                <a:cxn ang="0">
                  <a:pos x="735" y="1209"/>
                </a:cxn>
                <a:cxn ang="0">
                  <a:pos x="431" y="1118"/>
                </a:cxn>
                <a:cxn ang="0">
                  <a:pos x="275" y="987"/>
                </a:cxn>
                <a:cxn ang="0">
                  <a:pos x="216" y="826"/>
                </a:cxn>
                <a:cxn ang="0">
                  <a:pos x="226" y="635"/>
                </a:cxn>
                <a:cxn ang="0">
                  <a:pos x="284" y="494"/>
                </a:cxn>
                <a:cxn ang="0">
                  <a:pos x="441" y="383"/>
                </a:cxn>
                <a:cxn ang="0">
                  <a:pos x="559" y="1159"/>
                </a:cxn>
                <a:cxn ang="0">
                  <a:pos x="863" y="373"/>
                </a:cxn>
                <a:cxn ang="0">
                  <a:pos x="1019" y="504"/>
                </a:cxn>
                <a:cxn ang="0">
                  <a:pos x="1078" y="665"/>
                </a:cxn>
                <a:cxn ang="0">
                  <a:pos x="1088" y="816"/>
                </a:cxn>
                <a:cxn ang="0">
                  <a:pos x="1049" y="957"/>
                </a:cxn>
                <a:cxn ang="0">
                  <a:pos x="941" y="1078"/>
                </a:cxn>
                <a:cxn ang="0">
                  <a:pos x="735" y="1159"/>
                </a:cxn>
              </a:cxnLst>
              <a:rect l="0" t="0" r="r" b="b"/>
              <a:pathLst>
                <a:path w="1304" h="1501">
                  <a:moveTo>
                    <a:pt x="735" y="1209"/>
                  </a:moveTo>
                  <a:lnTo>
                    <a:pt x="921" y="1169"/>
                  </a:lnTo>
                  <a:lnTo>
                    <a:pt x="1078" y="1098"/>
                  </a:lnTo>
                  <a:lnTo>
                    <a:pt x="1196" y="997"/>
                  </a:lnTo>
                  <a:lnTo>
                    <a:pt x="1274" y="887"/>
                  </a:lnTo>
                  <a:lnTo>
                    <a:pt x="1304" y="756"/>
                  </a:lnTo>
                  <a:lnTo>
                    <a:pt x="1274" y="625"/>
                  </a:lnTo>
                  <a:lnTo>
                    <a:pt x="1196" y="504"/>
                  </a:lnTo>
                  <a:lnTo>
                    <a:pt x="1078" y="403"/>
                  </a:lnTo>
                  <a:lnTo>
                    <a:pt x="921" y="333"/>
                  </a:lnTo>
                  <a:lnTo>
                    <a:pt x="735" y="303"/>
                  </a:lnTo>
                  <a:lnTo>
                    <a:pt x="735" y="131"/>
                  </a:lnTo>
                  <a:lnTo>
                    <a:pt x="745" y="111"/>
                  </a:lnTo>
                  <a:lnTo>
                    <a:pt x="774" y="91"/>
                  </a:lnTo>
                  <a:lnTo>
                    <a:pt x="833" y="71"/>
                  </a:lnTo>
                  <a:lnTo>
                    <a:pt x="1010" y="71"/>
                  </a:lnTo>
                  <a:lnTo>
                    <a:pt x="1010" y="0"/>
                  </a:lnTo>
                  <a:lnTo>
                    <a:pt x="931" y="11"/>
                  </a:lnTo>
                  <a:lnTo>
                    <a:pt x="363" y="11"/>
                  </a:lnTo>
                  <a:lnTo>
                    <a:pt x="284" y="0"/>
                  </a:lnTo>
                  <a:lnTo>
                    <a:pt x="284" y="71"/>
                  </a:lnTo>
                  <a:lnTo>
                    <a:pt x="451" y="71"/>
                  </a:lnTo>
                  <a:lnTo>
                    <a:pt x="510" y="91"/>
                  </a:lnTo>
                  <a:lnTo>
                    <a:pt x="539" y="111"/>
                  </a:lnTo>
                  <a:lnTo>
                    <a:pt x="559" y="131"/>
                  </a:lnTo>
                  <a:lnTo>
                    <a:pt x="559" y="303"/>
                  </a:lnTo>
                  <a:lnTo>
                    <a:pt x="373" y="343"/>
                  </a:lnTo>
                  <a:lnTo>
                    <a:pt x="226" y="413"/>
                  </a:lnTo>
                  <a:lnTo>
                    <a:pt x="108" y="504"/>
                  </a:lnTo>
                  <a:lnTo>
                    <a:pt x="30" y="625"/>
                  </a:lnTo>
                  <a:lnTo>
                    <a:pt x="0" y="756"/>
                  </a:lnTo>
                  <a:lnTo>
                    <a:pt x="30" y="887"/>
                  </a:lnTo>
                  <a:lnTo>
                    <a:pt x="108" y="997"/>
                  </a:lnTo>
                  <a:lnTo>
                    <a:pt x="226" y="1098"/>
                  </a:lnTo>
                  <a:lnTo>
                    <a:pt x="373" y="1169"/>
                  </a:lnTo>
                  <a:lnTo>
                    <a:pt x="559" y="1209"/>
                  </a:lnTo>
                  <a:lnTo>
                    <a:pt x="559" y="1370"/>
                  </a:lnTo>
                  <a:lnTo>
                    <a:pt x="549" y="1400"/>
                  </a:lnTo>
                  <a:lnTo>
                    <a:pt x="510" y="1420"/>
                  </a:lnTo>
                  <a:lnTo>
                    <a:pt x="451" y="1430"/>
                  </a:lnTo>
                  <a:lnTo>
                    <a:pt x="284" y="1430"/>
                  </a:lnTo>
                  <a:lnTo>
                    <a:pt x="284" y="1501"/>
                  </a:lnTo>
                  <a:lnTo>
                    <a:pt x="363" y="1501"/>
                  </a:lnTo>
                  <a:lnTo>
                    <a:pt x="461" y="1491"/>
                  </a:lnTo>
                  <a:lnTo>
                    <a:pt x="833" y="1491"/>
                  </a:lnTo>
                  <a:lnTo>
                    <a:pt x="931" y="1501"/>
                  </a:lnTo>
                  <a:lnTo>
                    <a:pt x="1010" y="1501"/>
                  </a:lnTo>
                  <a:lnTo>
                    <a:pt x="1010" y="1430"/>
                  </a:lnTo>
                  <a:lnTo>
                    <a:pt x="843" y="1430"/>
                  </a:lnTo>
                  <a:lnTo>
                    <a:pt x="774" y="1420"/>
                  </a:lnTo>
                  <a:lnTo>
                    <a:pt x="745" y="1400"/>
                  </a:lnTo>
                  <a:lnTo>
                    <a:pt x="735" y="1370"/>
                  </a:lnTo>
                  <a:lnTo>
                    <a:pt x="735" y="1330"/>
                  </a:lnTo>
                  <a:lnTo>
                    <a:pt x="735" y="1209"/>
                  </a:lnTo>
                  <a:close/>
                  <a:moveTo>
                    <a:pt x="559" y="1159"/>
                  </a:moveTo>
                  <a:lnTo>
                    <a:pt x="431" y="1118"/>
                  </a:lnTo>
                  <a:lnTo>
                    <a:pt x="333" y="1068"/>
                  </a:lnTo>
                  <a:lnTo>
                    <a:pt x="275" y="987"/>
                  </a:lnTo>
                  <a:lnTo>
                    <a:pt x="235" y="907"/>
                  </a:lnTo>
                  <a:lnTo>
                    <a:pt x="216" y="826"/>
                  </a:lnTo>
                  <a:lnTo>
                    <a:pt x="216" y="695"/>
                  </a:lnTo>
                  <a:lnTo>
                    <a:pt x="226" y="635"/>
                  </a:lnTo>
                  <a:lnTo>
                    <a:pt x="245" y="564"/>
                  </a:lnTo>
                  <a:lnTo>
                    <a:pt x="284" y="494"/>
                  </a:lnTo>
                  <a:lnTo>
                    <a:pt x="353" y="433"/>
                  </a:lnTo>
                  <a:lnTo>
                    <a:pt x="441" y="383"/>
                  </a:lnTo>
                  <a:lnTo>
                    <a:pt x="559" y="353"/>
                  </a:lnTo>
                  <a:lnTo>
                    <a:pt x="559" y="1159"/>
                  </a:lnTo>
                  <a:close/>
                  <a:moveTo>
                    <a:pt x="735" y="343"/>
                  </a:moveTo>
                  <a:lnTo>
                    <a:pt x="863" y="373"/>
                  </a:lnTo>
                  <a:lnTo>
                    <a:pt x="961" y="433"/>
                  </a:lnTo>
                  <a:lnTo>
                    <a:pt x="1019" y="504"/>
                  </a:lnTo>
                  <a:lnTo>
                    <a:pt x="1059" y="585"/>
                  </a:lnTo>
                  <a:lnTo>
                    <a:pt x="1078" y="665"/>
                  </a:lnTo>
                  <a:lnTo>
                    <a:pt x="1088" y="756"/>
                  </a:lnTo>
                  <a:lnTo>
                    <a:pt x="1088" y="816"/>
                  </a:lnTo>
                  <a:lnTo>
                    <a:pt x="1078" y="887"/>
                  </a:lnTo>
                  <a:lnTo>
                    <a:pt x="1049" y="957"/>
                  </a:lnTo>
                  <a:lnTo>
                    <a:pt x="1010" y="1018"/>
                  </a:lnTo>
                  <a:lnTo>
                    <a:pt x="941" y="1078"/>
                  </a:lnTo>
                  <a:lnTo>
                    <a:pt x="853" y="1128"/>
                  </a:lnTo>
                  <a:lnTo>
                    <a:pt x="735" y="1159"/>
                  </a:lnTo>
                  <a:lnTo>
                    <a:pt x="735" y="343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79" name="Freeform 63"/>
            <p:cNvSpPr>
              <a:spLocks/>
            </p:cNvSpPr>
            <p:nvPr/>
          </p:nvSpPr>
          <p:spPr bwMode="auto">
            <a:xfrm>
              <a:off x="10124" y="5389"/>
              <a:ext cx="785" cy="946"/>
            </a:xfrm>
            <a:custGeom>
              <a:avLst/>
              <a:gdLst/>
              <a:ahLst/>
              <a:cxnLst>
                <a:cxn ang="0">
                  <a:pos x="422" y="513"/>
                </a:cxn>
                <a:cxn ang="0">
                  <a:pos x="657" y="685"/>
                </a:cxn>
                <a:cxn ang="0">
                  <a:pos x="677" y="705"/>
                </a:cxn>
                <a:cxn ang="0">
                  <a:pos x="696" y="715"/>
                </a:cxn>
                <a:cxn ang="0">
                  <a:pos x="716" y="735"/>
                </a:cxn>
                <a:cxn ang="0">
                  <a:pos x="755" y="735"/>
                </a:cxn>
                <a:cxn ang="0">
                  <a:pos x="775" y="715"/>
                </a:cxn>
                <a:cxn ang="0">
                  <a:pos x="785" y="695"/>
                </a:cxn>
                <a:cxn ang="0">
                  <a:pos x="785" y="654"/>
                </a:cxn>
                <a:cxn ang="0">
                  <a:pos x="775" y="634"/>
                </a:cxn>
                <a:cxn ang="0">
                  <a:pos x="755" y="624"/>
                </a:cxn>
                <a:cxn ang="0">
                  <a:pos x="442" y="473"/>
                </a:cxn>
                <a:cxn ang="0">
                  <a:pos x="745" y="322"/>
                </a:cxn>
                <a:cxn ang="0">
                  <a:pos x="755" y="312"/>
                </a:cxn>
                <a:cxn ang="0">
                  <a:pos x="775" y="302"/>
                </a:cxn>
                <a:cxn ang="0">
                  <a:pos x="785" y="292"/>
                </a:cxn>
                <a:cxn ang="0">
                  <a:pos x="785" y="242"/>
                </a:cxn>
                <a:cxn ang="0">
                  <a:pos x="775" y="221"/>
                </a:cxn>
                <a:cxn ang="0">
                  <a:pos x="736" y="201"/>
                </a:cxn>
                <a:cxn ang="0">
                  <a:pos x="726" y="201"/>
                </a:cxn>
                <a:cxn ang="0">
                  <a:pos x="687" y="221"/>
                </a:cxn>
                <a:cxn ang="0">
                  <a:pos x="422" y="423"/>
                </a:cxn>
                <a:cxn ang="0">
                  <a:pos x="451" y="80"/>
                </a:cxn>
                <a:cxn ang="0">
                  <a:pos x="451" y="40"/>
                </a:cxn>
                <a:cxn ang="0">
                  <a:pos x="442" y="30"/>
                </a:cxn>
                <a:cxn ang="0">
                  <a:pos x="432" y="10"/>
                </a:cxn>
                <a:cxn ang="0">
                  <a:pos x="422" y="0"/>
                </a:cxn>
                <a:cxn ang="0">
                  <a:pos x="373" y="0"/>
                </a:cxn>
                <a:cxn ang="0">
                  <a:pos x="344" y="30"/>
                </a:cxn>
                <a:cxn ang="0">
                  <a:pos x="344" y="80"/>
                </a:cxn>
                <a:cxn ang="0">
                  <a:pos x="373" y="423"/>
                </a:cxn>
                <a:cxn ang="0">
                  <a:pos x="99" y="221"/>
                </a:cxn>
                <a:cxn ang="0">
                  <a:pos x="89" y="211"/>
                </a:cxn>
                <a:cxn ang="0">
                  <a:pos x="79" y="211"/>
                </a:cxn>
                <a:cxn ang="0">
                  <a:pos x="69" y="201"/>
                </a:cxn>
                <a:cxn ang="0">
                  <a:pos x="59" y="201"/>
                </a:cxn>
                <a:cxn ang="0">
                  <a:pos x="20" y="221"/>
                </a:cxn>
                <a:cxn ang="0">
                  <a:pos x="0" y="262"/>
                </a:cxn>
                <a:cxn ang="0">
                  <a:pos x="20" y="302"/>
                </a:cxn>
                <a:cxn ang="0">
                  <a:pos x="30" y="312"/>
                </a:cxn>
                <a:cxn ang="0">
                  <a:pos x="344" y="473"/>
                </a:cxn>
                <a:cxn ang="0">
                  <a:pos x="50" y="614"/>
                </a:cxn>
                <a:cxn ang="0">
                  <a:pos x="30" y="624"/>
                </a:cxn>
                <a:cxn ang="0">
                  <a:pos x="20" y="634"/>
                </a:cxn>
                <a:cxn ang="0">
                  <a:pos x="0" y="675"/>
                </a:cxn>
                <a:cxn ang="0">
                  <a:pos x="20" y="715"/>
                </a:cxn>
                <a:cxn ang="0">
                  <a:pos x="40" y="735"/>
                </a:cxn>
                <a:cxn ang="0">
                  <a:pos x="69" y="735"/>
                </a:cxn>
                <a:cxn ang="0">
                  <a:pos x="79" y="725"/>
                </a:cxn>
                <a:cxn ang="0">
                  <a:pos x="99" y="715"/>
                </a:cxn>
                <a:cxn ang="0">
                  <a:pos x="373" y="503"/>
                </a:cxn>
                <a:cxn ang="0">
                  <a:pos x="344" y="876"/>
                </a:cxn>
                <a:cxn ang="0">
                  <a:pos x="344" y="906"/>
                </a:cxn>
                <a:cxn ang="0">
                  <a:pos x="353" y="926"/>
                </a:cxn>
                <a:cxn ang="0">
                  <a:pos x="393" y="946"/>
                </a:cxn>
                <a:cxn ang="0">
                  <a:pos x="422" y="936"/>
                </a:cxn>
                <a:cxn ang="0">
                  <a:pos x="442" y="916"/>
                </a:cxn>
                <a:cxn ang="0">
                  <a:pos x="451" y="896"/>
                </a:cxn>
                <a:cxn ang="0">
                  <a:pos x="451" y="866"/>
                </a:cxn>
                <a:cxn ang="0">
                  <a:pos x="422" y="513"/>
                </a:cxn>
              </a:cxnLst>
              <a:rect l="0" t="0" r="r" b="b"/>
              <a:pathLst>
                <a:path w="785" h="946">
                  <a:moveTo>
                    <a:pt x="422" y="513"/>
                  </a:moveTo>
                  <a:lnTo>
                    <a:pt x="657" y="685"/>
                  </a:lnTo>
                  <a:lnTo>
                    <a:pt x="677" y="705"/>
                  </a:lnTo>
                  <a:lnTo>
                    <a:pt x="696" y="715"/>
                  </a:lnTo>
                  <a:lnTo>
                    <a:pt x="716" y="735"/>
                  </a:lnTo>
                  <a:lnTo>
                    <a:pt x="755" y="735"/>
                  </a:lnTo>
                  <a:lnTo>
                    <a:pt x="775" y="715"/>
                  </a:lnTo>
                  <a:lnTo>
                    <a:pt x="785" y="695"/>
                  </a:lnTo>
                  <a:lnTo>
                    <a:pt x="785" y="654"/>
                  </a:lnTo>
                  <a:lnTo>
                    <a:pt x="775" y="634"/>
                  </a:lnTo>
                  <a:lnTo>
                    <a:pt x="755" y="624"/>
                  </a:lnTo>
                  <a:lnTo>
                    <a:pt x="442" y="473"/>
                  </a:lnTo>
                  <a:lnTo>
                    <a:pt x="745" y="322"/>
                  </a:lnTo>
                  <a:lnTo>
                    <a:pt x="755" y="312"/>
                  </a:lnTo>
                  <a:lnTo>
                    <a:pt x="775" y="302"/>
                  </a:lnTo>
                  <a:lnTo>
                    <a:pt x="785" y="292"/>
                  </a:lnTo>
                  <a:lnTo>
                    <a:pt x="785" y="242"/>
                  </a:lnTo>
                  <a:lnTo>
                    <a:pt x="775" y="221"/>
                  </a:lnTo>
                  <a:lnTo>
                    <a:pt x="736" y="201"/>
                  </a:lnTo>
                  <a:lnTo>
                    <a:pt x="726" y="201"/>
                  </a:lnTo>
                  <a:lnTo>
                    <a:pt x="687" y="221"/>
                  </a:lnTo>
                  <a:lnTo>
                    <a:pt x="422" y="423"/>
                  </a:lnTo>
                  <a:lnTo>
                    <a:pt x="451" y="80"/>
                  </a:lnTo>
                  <a:lnTo>
                    <a:pt x="451" y="40"/>
                  </a:lnTo>
                  <a:lnTo>
                    <a:pt x="442" y="30"/>
                  </a:lnTo>
                  <a:lnTo>
                    <a:pt x="432" y="10"/>
                  </a:lnTo>
                  <a:lnTo>
                    <a:pt x="422" y="0"/>
                  </a:lnTo>
                  <a:lnTo>
                    <a:pt x="373" y="0"/>
                  </a:lnTo>
                  <a:lnTo>
                    <a:pt x="344" y="30"/>
                  </a:lnTo>
                  <a:lnTo>
                    <a:pt x="344" y="80"/>
                  </a:lnTo>
                  <a:lnTo>
                    <a:pt x="373" y="423"/>
                  </a:lnTo>
                  <a:lnTo>
                    <a:pt x="99" y="221"/>
                  </a:lnTo>
                  <a:lnTo>
                    <a:pt x="89" y="211"/>
                  </a:lnTo>
                  <a:lnTo>
                    <a:pt x="79" y="211"/>
                  </a:lnTo>
                  <a:lnTo>
                    <a:pt x="69" y="201"/>
                  </a:lnTo>
                  <a:lnTo>
                    <a:pt x="59" y="201"/>
                  </a:lnTo>
                  <a:lnTo>
                    <a:pt x="20" y="221"/>
                  </a:lnTo>
                  <a:lnTo>
                    <a:pt x="0" y="262"/>
                  </a:lnTo>
                  <a:lnTo>
                    <a:pt x="20" y="302"/>
                  </a:lnTo>
                  <a:lnTo>
                    <a:pt x="30" y="312"/>
                  </a:lnTo>
                  <a:lnTo>
                    <a:pt x="344" y="473"/>
                  </a:lnTo>
                  <a:lnTo>
                    <a:pt x="50" y="614"/>
                  </a:lnTo>
                  <a:lnTo>
                    <a:pt x="30" y="624"/>
                  </a:lnTo>
                  <a:lnTo>
                    <a:pt x="20" y="634"/>
                  </a:lnTo>
                  <a:lnTo>
                    <a:pt x="0" y="675"/>
                  </a:lnTo>
                  <a:lnTo>
                    <a:pt x="20" y="715"/>
                  </a:lnTo>
                  <a:lnTo>
                    <a:pt x="40" y="735"/>
                  </a:lnTo>
                  <a:lnTo>
                    <a:pt x="69" y="735"/>
                  </a:lnTo>
                  <a:lnTo>
                    <a:pt x="79" y="725"/>
                  </a:lnTo>
                  <a:lnTo>
                    <a:pt x="99" y="715"/>
                  </a:lnTo>
                  <a:lnTo>
                    <a:pt x="373" y="503"/>
                  </a:lnTo>
                  <a:lnTo>
                    <a:pt x="344" y="876"/>
                  </a:lnTo>
                  <a:lnTo>
                    <a:pt x="344" y="906"/>
                  </a:lnTo>
                  <a:lnTo>
                    <a:pt x="353" y="926"/>
                  </a:lnTo>
                  <a:lnTo>
                    <a:pt x="393" y="946"/>
                  </a:lnTo>
                  <a:lnTo>
                    <a:pt x="422" y="936"/>
                  </a:lnTo>
                  <a:lnTo>
                    <a:pt x="442" y="916"/>
                  </a:lnTo>
                  <a:lnTo>
                    <a:pt x="451" y="896"/>
                  </a:lnTo>
                  <a:lnTo>
                    <a:pt x="451" y="866"/>
                  </a:lnTo>
                  <a:lnTo>
                    <a:pt x="422" y="513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80" name="Freeform 64"/>
            <p:cNvSpPr>
              <a:spLocks noEditPoints="1"/>
            </p:cNvSpPr>
            <p:nvPr/>
          </p:nvSpPr>
          <p:spPr bwMode="auto">
            <a:xfrm>
              <a:off x="11624" y="4865"/>
              <a:ext cx="1470" cy="1964"/>
            </a:xfrm>
            <a:custGeom>
              <a:avLst/>
              <a:gdLst/>
              <a:ahLst/>
              <a:cxnLst>
                <a:cxn ang="0">
                  <a:pos x="990" y="1440"/>
                </a:cxn>
                <a:cxn ang="0">
                  <a:pos x="1274" y="1168"/>
                </a:cxn>
                <a:cxn ang="0">
                  <a:pos x="1450" y="796"/>
                </a:cxn>
                <a:cxn ang="0">
                  <a:pos x="1450" y="423"/>
                </a:cxn>
                <a:cxn ang="0">
                  <a:pos x="1323" y="161"/>
                </a:cxn>
                <a:cxn ang="0">
                  <a:pos x="1078" y="10"/>
                </a:cxn>
                <a:cxn ang="0">
                  <a:pos x="735" y="30"/>
                </a:cxn>
                <a:cxn ang="0">
                  <a:pos x="372" y="232"/>
                </a:cxn>
                <a:cxn ang="0">
                  <a:pos x="98" y="584"/>
                </a:cxn>
                <a:cxn ang="0">
                  <a:pos x="0" y="1007"/>
                </a:cxn>
                <a:cxn ang="0">
                  <a:pos x="69" y="1319"/>
                </a:cxn>
                <a:cxn ang="0">
                  <a:pos x="265" y="1521"/>
                </a:cxn>
                <a:cxn ang="0">
                  <a:pos x="539" y="1591"/>
                </a:cxn>
                <a:cxn ang="0">
                  <a:pos x="755" y="1561"/>
                </a:cxn>
                <a:cxn ang="0">
                  <a:pos x="745" y="1763"/>
                </a:cxn>
                <a:cxn ang="0">
                  <a:pos x="764" y="1873"/>
                </a:cxn>
                <a:cxn ang="0">
                  <a:pos x="843" y="1954"/>
                </a:cxn>
                <a:cxn ang="0">
                  <a:pos x="1019" y="1944"/>
                </a:cxn>
                <a:cxn ang="0">
                  <a:pos x="1166" y="1803"/>
                </a:cxn>
                <a:cxn ang="0">
                  <a:pos x="1254" y="1632"/>
                </a:cxn>
                <a:cxn ang="0">
                  <a:pos x="1274" y="1531"/>
                </a:cxn>
                <a:cxn ang="0">
                  <a:pos x="1245" y="1521"/>
                </a:cxn>
                <a:cxn ang="0">
                  <a:pos x="1176" y="1642"/>
                </a:cxn>
                <a:cxn ang="0">
                  <a:pos x="1039" y="1742"/>
                </a:cxn>
                <a:cxn ang="0">
                  <a:pos x="921" y="1742"/>
                </a:cxn>
                <a:cxn ang="0">
                  <a:pos x="843" y="1632"/>
                </a:cxn>
                <a:cxn ang="0">
                  <a:pos x="421" y="1511"/>
                </a:cxn>
                <a:cxn ang="0">
                  <a:pos x="245" y="1340"/>
                </a:cxn>
                <a:cxn ang="0">
                  <a:pos x="186" y="1078"/>
                </a:cxn>
                <a:cxn ang="0">
                  <a:pos x="216" y="836"/>
                </a:cxn>
                <a:cxn ang="0">
                  <a:pos x="314" y="524"/>
                </a:cxn>
                <a:cxn ang="0">
                  <a:pos x="529" y="232"/>
                </a:cxn>
                <a:cxn ang="0">
                  <a:pos x="794" y="71"/>
                </a:cxn>
                <a:cxn ang="0">
                  <a:pos x="1029" y="71"/>
                </a:cxn>
                <a:cxn ang="0">
                  <a:pos x="1215" y="222"/>
                </a:cxn>
                <a:cxn ang="0">
                  <a:pos x="1284" y="514"/>
                </a:cxn>
                <a:cxn ang="0">
                  <a:pos x="1254" y="755"/>
                </a:cxn>
                <a:cxn ang="0">
                  <a:pos x="1147" y="1068"/>
                </a:cxn>
                <a:cxn ang="0">
                  <a:pos x="951" y="1350"/>
                </a:cxn>
                <a:cxn ang="0">
                  <a:pos x="804" y="1400"/>
                </a:cxn>
                <a:cxn ang="0">
                  <a:pos x="755" y="1279"/>
                </a:cxn>
                <a:cxn ang="0">
                  <a:pos x="627" y="1219"/>
                </a:cxn>
                <a:cxn ang="0">
                  <a:pos x="441" y="1329"/>
                </a:cxn>
                <a:cxn ang="0">
                  <a:pos x="412" y="1470"/>
                </a:cxn>
                <a:cxn ang="0">
                  <a:pos x="421" y="1511"/>
                </a:cxn>
                <a:cxn ang="0">
                  <a:pos x="510" y="1531"/>
                </a:cxn>
                <a:cxn ang="0">
                  <a:pos x="470" y="1501"/>
                </a:cxn>
                <a:cxn ang="0">
                  <a:pos x="461" y="1440"/>
                </a:cxn>
                <a:cxn ang="0">
                  <a:pos x="549" y="1289"/>
                </a:cxn>
                <a:cxn ang="0">
                  <a:pos x="686" y="1279"/>
                </a:cxn>
                <a:cxn ang="0">
                  <a:pos x="755" y="1370"/>
                </a:cxn>
                <a:cxn ang="0">
                  <a:pos x="745" y="1491"/>
                </a:cxn>
                <a:cxn ang="0">
                  <a:pos x="647" y="1521"/>
                </a:cxn>
              </a:cxnLst>
              <a:rect l="0" t="0" r="r" b="b"/>
              <a:pathLst>
                <a:path w="1470" h="1964">
                  <a:moveTo>
                    <a:pt x="823" y="1531"/>
                  </a:moveTo>
                  <a:lnTo>
                    <a:pt x="990" y="1440"/>
                  </a:lnTo>
                  <a:lnTo>
                    <a:pt x="1137" y="1319"/>
                  </a:lnTo>
                  <a:lnTo>
                    <a:pt x="1274" y="1168"/>
                  </a:lnTo>
                  <a:lnTo>
                    <a:pt x="1382" y="987"/>
                  </a:lnTo>
                  <a:lnTo>
                    <a:pt x="1450" y="796"/>
                  </a:lnTo>
                  <a:lnTo>
                    <a:pt x="1470" y="584"/>
                  </a:lnTo>
                  <a:lnTo>
                    <a:pt x="1450" y="423"/>
                  </a:lnTo>
                  <a:lnTo>
                    <a:pt x="1401" y="272"/>
                  </a:lnTo>
                  <a:lnTo>
                    <a:pt x="1323" y="161"/>
                  </a:lnTo>
                  <a:lnTo>
                    <a:pt x="1205" y="71"/>
                  </a:lnTo>
                  <a:lnTo>
                    <a:pt x="1078" y="10"/>
                  </a:lnTo>
                  <a:lnTo>
                    <a:pt x="931" y="0"/>
                  </a:lnTo>
                  <a:lnTo>
                    <a:pt x="735" y="30"/>
                  </a:lnTo>
                  <a:lnTo>
                    <a:pt x="539" y="111"/>
                  </a:lnTo>
                  <a:lnTo>
                    <a:pt x="372" y="232"/>
                  </a:lnTo>
                  <a:lnTo>
                    <a:pt x="216" y="393"/>
                  </a:lnTo>
                  <a:lnTo>
                    <a:pt x="98" y="584"/>
                  </a:lnTo>
                  <a:lnTo>
                    <a:pt x="20" y="786"/>
                  </a:lnTo>
                  <a:lnTo>
                    <a:pt x="0" y="1007"/>
                  </a:lnTo>
                  <a:lnTo>
                    <a:pt x="20" y="1178"/>
                  </a:lnTo>
                  <a:lnTo>
                    <a:pt x="69" y="1319"/>
                  </a:lnTo>
                  <a:lnTo>
                    <a:pt x="157" y="1430"/>
                  </a:lnTo>
                  <a:lnTo>
                    <a:pt x="265" y="1521"/>
                  </a:lnTo>
                  <a:lnTo>
                    <a:pt x="392" y="1571"/>
                  </a:lnTo>
                  <a:lnTo>
                    <a:pt x="539" y="1591"/>
                  </a:lnTo>
                  <a:lnTo>
                    <a:pt x="637" y="1581"/>
                  </a:lnTo>
                  <a:lnTo>
                    <a:pt x="755" y="1561"/>
                  </a:lnTo>
                  <a:lnTo>
                    <a:pt x="745" y="1642"/>
                  </a:lnTo>
                  <a:lnTo>
                    <a:pt x="745" y="1763"/>
                  </a:lnTo>
                  <a:lnTo>
                    <a:pt x="755" y="1823"/>
                  </a:lnTo>
                  <a:lnTo>
                    <a:pt x="764" y="1873"/>
                  </a:lnTo>
                  <a:lnTo>
                    <a:pt x="794" y="1924"/>
                  </a:lnTo>
                  <a:lnTo>
                    <a:pt x="843" y="1954"/>
                  </a:lnTo>
                  <a:lnTo>
                    <a:pt x="921" y="1964"/>
                  </a:lnTo>
                  <a:lnTo>
                    <a:pt x="1019" y="1944"/>
                  </a:lnTo>
                  <a:lnTo>
                    <a:pt x="1107" y="1883"/>
                  </a:lnTo>
                  <a:lnTo>
                    <a:pt x="1166" y="1803"/>
                  </a:lnTo>
                  <a:lnTo>
                    <a:pt x="1215" y="1722"/>
                  </a:lnTo>
                  <a:lnTo>
                    <a:pt x="1254" y="1632"/>
                  </a:lnTo>
                  <a:lnTo>
                    <a:pt x="1274" y="1571"/>
                  </a:lnTo>
                  <a:lnTo>
                    <a:pt x="1274" y="1531"/>
                  </a:lnTo>
                  <a:lnTo>
                    <a:pt x="1264" y="1521"/>
                  </a:lnTo>
                  <a:lnTo>
                    <a:pt x="1245" y="1521"/>
                  </a:lnTo>
                  <a:lnTo>
                    <a:pt x="1225" y="1541"/>
                  </a:lnTo>
                  <a:lnTo>
                    <a:pt x="1176" y="1642"/>
                  </a:lnTo>
                  <a:lnTo>
                    <a:pt x="1107" y="1702"/>
                  </a:lnTo>
                  <a:lnTo>
                    <a:pt x="1039" y="1742"/>
                  </a:lnTo>
                  <a:lnTo>
                    <a:pt x="980" y="1752"/>
                  </a:lnTo>
                  <a:lnTo>
                    <a:pt x="921" y="1742"/>
                  </a:lnTo>
                  <a:lnTo>
                    <a:pt x="872" y="1702"/>
                  </a:lnTo>
                  <a:lnTo>
                    <a:pt x="843" y="1632"/>
                  </a:lnTo>
                  <a:lnTo>
                    <a:pt x="823" y="1531"/>
                  </a:lnTo>
                  <a:close/>
                  <a:moveTo>
                    <a:pt x="421" y="1511"/>
                  </a:moveTo>
                  <a:lnTo>
                    <a:pt x="314" y="1440"/>
                  </a:lnTo>
                  <a:lnTo>
                    <a:pt x="245" y="1340"/>
                  </a:lnTo>
                  <a:lnTo>
                    <a:pt x="196" y="1219"/>
                  </a:lnTo>
                  <a:lnTo>
                    <a:pt x="186" y="1078"/>
                  </a:lnTo>
                  <a:lnTo>
                    <a:pt x="196" y="967"/>
                  </a:lnTo>
                  <a:lnTo>
                    <a:pt x="216" y="836"/>
                  </a:lnTo>
                  <a:lnTo>
                    <a:pt x="255" y="675"/>
                  </a:lnTo>
                  <a:lnTo>
                    <a:pt x="314" y="524"/>
                  </a:lnTo>
                  <a:lnTo>
                    <a:pt x="402" y="373"/>
                  </a:lnTo>
                  <a:lnTo>
                    <a:pt x="529" y="232"/>
                  </a:lnTo>
                  <a:lnTo>
                    <a:pt x="657" y="131"/>
                  </a:lnTo>
                  <a:lnTo>
                    <a:pt x="794" y="71"/>
                  </a:lnTo>
                  <a:lnTo>
                    <a:pt x="911" y="51"/>
                  </a:lnTo>
                  <a:lnTo>
                    <a:pt x="1029" y="71"/>
                  </a:lnTo>
                  <a:lnTo>
                    <a:pt x="1137" y="131"/>
                  </a:lnTo>
                  <a:lnTo>
                    <a:pt x="1215" y="222"/>
                  </a:lnTo>
                  <a:lnTo>
                    <a:pt x="1264" y="353"/>
                  </a:lnTo>
                  <a:lnTo>
                    <a:pt x="1284" y="514"/>
                  </a:lnTo>
                  <a:lnTo>
                    <a:pt x="1274" y="625"/>
                  </a:lnTo>
                  <a:lnTo>
                    <a:pt x="1254" y="755"/>
                  </a:lnTo>
                  <a:lnTo>
                    <a:pt x="1215" y="907"/>
                  </a:lnTo>
                  <a:lnTo>
                    <a:pt x="1147" y="1068"/>
                  </a:lnTo>
                  <a:lnTo>
                    <a:pt x="1068" y="1219"/>
                  </a:lnTo>
                  <a:lnTo>
                    <a:pt x="951" y="1350"/>
                  </a:lnTo>
                  <a:lnTo>
                    <a:pt x="813" y="1450"/>
                  </a:lnTo>
                  <a:lnTo>
                    <a:pt x="804" y="1400"/>
                  </a:lnTo>
                  <a:lnTo>
                    <a:pt x="794" y="1340"/>
                  </a:lnTo>
                  <a:lnTo>
                    <a:pt x="755" y="1279"/>
                  </a:lnTo>
                  <a:lnTo>
                    <a:pt x="706" y="1229"/>
                  </a:lnTo>
                  <a:lnTo>
                    <a:pt x="627" y="1219"/>
                  </a:lnTo>
                  <a:lnTo>
                    <a:pt x="519" y="1249"/>
                  </a:lnTo>
                  <a:lnTo>
                    <a:pt x="441" y="1329"/>
                  </a:lnTo>
                  <a:lnTo>
                    <a:pt x="412" y="1440"/>
                  </a:lnTo>
                  <a:lnTo>
                    <a:pt x="412" y="1470"/>
                  </a:lnTo>
                  <a:lnTo>
                    <a:pt x="421" y="1491"/>
                  </a:lnTo>
                  <a:lnTo>
                    <a:pt x="421" y="1511"/>
                  </a:lnTo>
                  <a:close/>
                  <a:moveTo>
                    <a:pt x="559" y="1531"/>
                  </a:moveTo>
                  <a:lnTo>
                    <a:pt x="510" y="1531"/>
                  </a:lnTo>
                  <a:lnTo>
                    <a:pt x="490" y="1521"/>
                  </a:lnTo>
                  <a:lnTo>
                    <a:pt x="470" y="1501"/>
                  </a:lnTo>
                  <a:lnTo>
                    <a:pt x="461" y="1470"/>
                  </a:lnTo>
                  <a:lnTo>
                    <a:pt x="461" y="1440"/>
                  </a:lnTo>
                  <a:lnTo>
                    <a:pt x="480" y="1360"/>
                  </a:lnTo>
                  <a:lnTo>
                    <a:pt x="549" y="1289"/>
                  </a:lnTo>
                  <a:lnTo>
                    <a:pt x="627" y="1269"/>
                  </a:lnTo>
                  <a:lnTo>
                    <a:pt x="686" y="1279"/>
                  </a:lnTo>
                  <a:lnTo>
                    <a:pt x="725" y="1309"/>
                  </a:lnTo>
                  <a:lnTo>
                    <a:pt x="755" y="1370"/>
                  </a:lnTo>
                  <a:lnTo>
                    <a:pt x="755" y="1481"/>
                  </a:lnTo>
                  <a:lnTo>
                    <a:pt x="745" y="1491"/>
                  </a:lnTo>
                  <a:lnTo>
                    <a:pt x="735" y="1491"/>
                  </a:lnTo>
                  <a:lnTo>
                    <a:pt x="647" y="1521"/>
                  </a:lnTo>
                  <a:lnTo>
                    <a:pt x="559" y="1531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81" name="Freeform 65"/>
            <p:cNvSpPr>
              <a:spLocks noEditPoints="1"/>
            </p:cNvSpPr>
            <p:nvPr/>
          </p:nvSpPr>
          <p:spPr bwMode="auto">
            <a:xfrm>
              <a:off x="13339" y="5671"/>
              <a:ext cx="1147" cy="1047"/>
            </a:xfrm>
            <a:custGeom>
              <a:avLst/>
              <a:gdLst/>
              <a:ahLst/>
              <a:cxnLst>
                <a:cxn ang="0">
                  <a:pos x="167" y="946"/>
                </a:cxn>
                <a:cxn ang="0">
                  <a:pos x="157" y="977"/>
                </a:cxn>
                <a:cxn ang="0">
                  <a:pos x="88" y="987"/>
                </a:cxn>
                <a:cxn ang="0">
                  <a:pos x="10" y="997"/>
                </a:cxn>
                <a:cxn ang="0">
                  <a:pos x="0" y="1037"/>
                </a:cxn>
                <a:cxn ang="0">
                  <a:pos x="627" y="1047"/>
                </a:cxn>
                <a:cxn ang="0">
                  <a:pos x="892" y="977"/>
                </a:cxn>
                <a:cxn ang="0">
                  <a:pos x="1049" y="816"/>
                </a:cxn>
                <a:cxn ang="0">
                  <a:pos x="1049" y="634"/>
                </a:cxn>
                <a:cxn ang="0">
                  <a:pos x="921" y="523"/>
                </a:cxn>
                <a:cxn ang="0">
                  <a:pos x="941" y="463"/>
                </a:cxn>
                <a:cxn ang="0">
                  <a:pos x="1117" y="312"/>
                </a:cxn>
                <a:cxn ang="0">
                  <a:pos x="1127" y="131"/>
                </a:cxn>
                <a:cxn ang="0">
                  <a:pos x="961" y="20"/>
                </a:cxn>
                <a:cxn ang="0">
                  <a:pos x="265" y="0"/>
                </a:cxn>
                <a:cxn ang="0">
                  <a:pos x="245" y="40"/>
                </a:cxn>
                <a:cxn ang="0">
                  <a:pos x="314" y="50"/>
                </a:cxn>
                <a:cxn ang="0">
                  <a:pos x="372" y="60"/>
                </a:cxn>
                <a:cxn ang="0">
                  <a:pos x="382" y="90"/>
                </a:cxn>
                <a:cxn ang="0">
                  <a:pos x="176" y="926"/>
                </a:cxn>
                <a:cxn ang="0">
                  <a:pos x="510" y="111"/>
                </a:cxn>
                <a:cxn ang="0">
                  <a:pos x="529" y="60"/>
                </a:cxn>
                <a:cxn ang="0">
                  <a:pos x="814" y="50"/>
                </a:cxn>
                <a:cxn ang="0">
                  <a:pos x="941" y="90"/>
                </a:cxn>
                <a:cxn ang="0">
                  <a:pos x="990" y="181"/>
                </a:cxn>
                <a:cxn ang="0">
                  <a:pos x="970" y="312"/>
                </a:cxn>
                <a:cxn ang="0">
                  <a:pos x="794" y="453"/>
                </a:cxn>
                <a:cxn ang="0">
                  <a:pos x="412" y="483"/>
                </a:cxn>
                <a:cxn ang="0">
                  <a:pos x="314" y="997"/>
                </a:cxn>
                <a:cxn ang="0">
                  <a:pos x="294" y="987"/>
                </a:cxn>
                <a:cxn ang="0">
                  <a:pos x="304" y="946"/>
                </a:cxn>
                <a:cxn ang="0">
                  <a:pos x="725" y="523"/>
                </a:cxn>
                <a:cxn ang="0">
                  <a:pos x="872" y="584"/>
                </a:cxn>
                <a:cxn ang="0">
                  <a:pos x="912" y="705"/>
                </a:cxn>
                <a:cxn ang="0">
                  <a:pos x="814" y="906"/>
                </a:cxn>
                <a:cxn ang="0">
                  <a:pos x="588" y="997"/>
                </a:cxn>
              </a:cxnLst>
              <a:rect l="0" t="0" r="r" b="b"/>
              <a:pathLst>
                <a:path w="1147" h="1047">
                  <a:moveTo>
                    <a:pt x="176" y="926"/>
                  </a:moveTo>
                  <a:lnTo>
                    <a:pt x="167" y="946"/>
                  </a:lnTo>
                  <a:lnTo>
                    <a:pt x="167" y="967"/>
                  </a:lnTo>
                  <a:lnTo>
                    <a:pt x="157" y="977"/>
                  </a:lnTo>
                  <a:lnTo>
                    <a:pt x="137" y="987"/>
                  </a:lnTo>
                  <a:lnTo>
                    <a:pt x="88" y="987"/>
                  </a:lnTo>
                  <a:lnTo>
                    <a:pt x="49" y="997"/>
                  </a:lnTo>
                  <a:lnTo>
                    <a:pt x="10" y="997"/>
                  </a:lnTo>
                  <a:lnTo>
                    <a:pt x="0" y="1007"/>
                  </a:lnTo>
                  <a:lnTo>
                    <a:pt x="0" y="1037"/>
                  </a:lnTo>
                  <a:lnTo>
                    <a:pt x="10" y="1047"/>
                  </a:lnTo>
                  <a:lnTo>
                    <a:pt x="627" y="1047"/>
                  </a:lnTo>
                  <a:lnTo>
                    <a:pt x="765" y="1027"/>
                  </a:lnTo>
                  <a:lnTo>
                    <a:pt x="892" y="977"/>
                  </a:lnTo>
                  <a:lnTo>
                    <a:pt x="980" y="896"/>
                  </a:lnTo>
                  <a:lnTo>
                    <a:pt x="1049" y="816"/>
                  </a:lnTo>
                  <a:lnTo>
                    <a:pt x="1068" y="715"/>
                  </a:lnTo>
                  <a:lnTo>
                    <a:pt x="1049" y="634"/>
                  </a:lnTo>
                  <a:lnTo>
                    <a:pt x="1000" y="574"/>
                  </a:lnTo>
                  <a:lnTo>
                    <a:pt x="921" y="523"/>
                  </a:lnTo>
                  <a:lnTo>
                    <a:pt x="814" y="503"/>
                  </a:lnTo>
                  <a:lnTo>
                    <a:pt x="941" y="463"/>
                  </a:lnTo>
                  <a:lnTo>
                    <a:pt x="1049" y="393"/>
                  </a:lnTo>
                  <a:lnTo>
                    <a:pt x="1117" y="312"/>
                  </a:lnTo>
                  <a:lnTo>
                    <a:pt x="1147" y="221"/>
                  </a:lnTo>
                  <a:lnTo>
                    <a:pt x="1127" y="131"/>
                  </a:lnTo>
                  <a:lnTo>
                    <a:pt x="1059" y="60"/>
                  </a:lnTo>
                  <a:lnTo>
                    <a:pt x="961" y="20"/>
                  </a:lnTo>
                  <a:lnTo>
                    <a:pt x="833" y="0"/>
                  </a:lnTo>
                  <a:lnTo>
                    <a:pt x="265" y="0"/>
                  </a:lnTo>
                  <a:lnTo>
                    <a:pt x="245" y="20"/>
                  </a:lnTo>
                  <a:lnTo>
                    <a:pt x="245" y="40"/>
                  </a:lnTo>
                  <a:lnTo>
                    <a:pt x="255" y="50"/>
                  </a:lnTo>
                  <a:lnTo>
                    <a:pt x="314" y="50"/>
                  </a:lnTo>
                  <a:lnTo>
                    <a:pt x="323" y="60"/>
                  </a:lnTo>
                  <a:lnTo>
                    <a:pt x="372" y="60"/>
                  </a:lnTo>
                  <a:lnTo>
                    <a:pt x="382" y="70"/>
                  </a:lnTo>
                  <a:lnTo>
                    <a:pt x="382" y="90"/>
                  </a:lnTo>
                  <a:lnTo>
                    <a:pt x="372" y="111"/>
                  </a:lnTo>
                  <a:lnTo>
                    <a:pt x="176" y="926"/>
                  </a:lnTo>
                  <a:close/>
                  <a:moveTo>
                    <a:pt x="412" y="483"/>
                  </a:moveTo>
                  <a:lnTo>
                    <a:pt x="510" y="111"/>
                  </a:lnTo>
                  <a:lnTo>
                    <a:pt x="510" y="80"/>
                  </a:lnTo>
                  <a:lnTo>
                    <a:pt x="529" y="60"/>
                  </a:lnTo>
                  <a:lnTo>
                    <a:pt x="549" y="50"/>
                  </a:lnTo>
                  <a:lnTo>
                    <a:pt x="814" y="50"/>
                  </a:lnTo>
                  <a:lnTo>
                    <a:pt x="892" y="60"/>
                  </a:lnTo>
                  <a:lnTo>
                    <a:pt x="941" y="90"/>
                  </a:lnTo>
                  <a:lnTo>
                    <a:pt x="970" y="131"/>
                  </a:lnTo>
                  <a:lnTo>
                    <a:pt x="990" y="181"/>
                  </a:lnTo>
                  <a:lnTo>
                    <a:pt x="1000" y="211"/>
                  </a:lnTo>
                  <a:lnTo>
                    <a:pt x="970" y="312"/>
                  </a:lnTo>
                  <a:lnTo>
                    <a:pt x="902" y="393"/>
                  </a:lnTo>
                  <a:lnTo>
                    <a:pt x="794" y="453"/>
                  </a:lnTo>
                  <a:lnTo>
                    <a:pt x="657" y="483"/>
                  </a:lnTo>
                  <a:lnTo>
                    <a:pt x="412" y="483"/>
                  </a:lnTo>
                  <a:close/>
                  <a:moveTo>
                    <a:pt x="343" y="997"/>
                  </a:moveTo>
                  <a:lnTo>
                    <a:pt x="314" y="997"/>
                  </a:lnTo>
                  <a:lnTo>
                    <a:pt x="304" y="987"/>
                  </a:lnTo>
                  <a:lnTo>
                    <a:pt x="294" y="987"/>
                  </a:lnTo>
                  <a:lnTo>
                    <a:pt x="294" y="967"/>
                  </a:lnTo>
                  <a:lnTo>
                    <a:pt x="304" y="946"/>
                  </a:lnTo>
                  <a:lnTo>
                    <a:pt x="402" y="523"/>
                  </a:lnTo>
                  <a:lnTo>
                    <a:pt x="725" y="523"/>
                  </a:lnTo>
                  <a:lnTo>
                    <a:pt x="814" y="544"/>
                  </a:lnTo>
                  <a:lnTo>
                    <a:pt x="872" y="584"/>
                  </a:lnTo>
                  <a:lnTo>
                    <a:pt x="902" y="644"/>
                  </a:lnTo>
                  <a:lnTo>
                    <a:pt x="912" y="705"/>
                  </a:lnTo>
                  <a:lnTo>
                    <a:pt x="892" y="816"/>
                  </a:lnTo>
                  <a:lnTo>
                    <a:pt x="814" y="906"/>
                  </a:lnTo>
                  <a:lnTo>
                    <a:pt x="716" y="967"/>
                  </a:lnTo>
                  <a:lnTo>
                    <a:pt x="588" y="997"/>
                  </a:lnTo>
                  <a:lnTo>
                    <a:pt x="343" y="997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82" name="Freeform 66"/>
            <p:cNvSpPr>
              <a:spLocks noEditPoints="1"/>
            </p:cNvSpPr>
            <p:nvPr/>
          </p:nvSpPr>
          <p:spPr bwMode="auto">
            <a:xfrm>
              <a:off x="14819" y="4905"/>
              <a:ext cx="1303" cy="1501"/>
            </a:xfrm>
            <a:custGeom>
              <a:avLst/>
              <a:gdLst/>
              <a:ahLst/>
              <a:cxnLst>
                <a:cxn ang="0">
                  <a:pos x="921" y="1169"/>
                </a:cxn>
                <a:cxn ang="0">
                  <a:pos x="1196" y="997"/>
                </a:cxn>
                <a:cxn ang="0">
                  <a:pos x="1303" y="756"/>
                </a:cxn>
                <a:cxn ang="0">
                  <a:pos x="1196" y="504"/>
                </a:cxn>
                <a:cxn ang="0">
                  <a:pos x="921" y="333"/>
                </a:cxn>
                <a:cxn ang="0">
                  <a:pos x="735" y="131"/>
                </a:cxn>
                <a:cxn ang="0">
                  <a:pos x="774" y="91"/>
                </a:cxn>
                <a:cxn ang="0">
                  <a:pos x="1009" y="71"/>
                </a:cxn>
                <a:cxn ang="0">
                  <a:pos x="931" y="11"/>
                </a:cxn>
                <a:cxn ang="0">
                  <a:pos x="284" y="0"/>
                </a:cxn>
                <a:cxn ang="0">
                  <a:pos x="451" y="71"/>
                </a:cxn>
                <a:cxn ang="0">
                  <a:pos x="539" y="111"/>
                </a:cxn>
                <a:cxn ang="0">
                  <a:pos x="559" y="303"/>
                </a:cxn>
                <a:cxn ang="0">
                  <a:pos x="225" y="413"/>
                </a:cxn>
                <a:cxn ang="0">
                  <a:pos x="29" y="625"/>
                </a:cxn>
                <a:cxn ang="0">
                  <a:pos x="29" y="887"/>
                </a:cxn>
                <a:cxn ang="0">
                  <a:pos x="225" y="1098"/>
                </a:cxn>
                <a:cxn ang="0">
                  <a:pos x="559" y="1209"/>
                </a:cxn>
                <a:cxn ang="0">
                  <a:pos x="549" y="1400"/>
                </a:cxn>
                <a:cxn ang="0">
                  <a:pos x="451" y="1430"/>
                </a:cxn>
                <a:cxn ang="0">
                  <a:pos x="284" y="1501"/>
                </a:cxn>
                <a:cxn ang="0">
                  <a:pos x="461" y="1491"/>
                </a:cxn>
                <a:cxn ang="0">
                  <a:pos x="931" y="1501"/>
                </a:cxn>
                <a:cxn ang="0">
                  <a:pos x="1009" y="1430"/>
                </a:cxn>
                <a:cxn ang="0">
                  <a:pos x="774" y="1420"/>
                </a:cxn>
                <a:cxn ang="0">
                  <a:pos x="735" y="1370"/>
                </a:cxn>
                <a:cxn ang="0">
                  <a:pos x="735" y="1209"/>
                </a:cxn>
                <a:cxn ang="0">
                  <a:pos x="431" y="1118"/>
                </a:cxn>
                <a:cxn ang="0">
                  <a:pos x="274" y="987"/>
                </a:cxn>
                <a:cxn ang="0">
                  <a:pos x="216" y="826"/>
                </a:cxn>
                <a:cxn ang="0">
                  <a:pos x="225" y="635"/>
                </a:cxn>
                <a:cxn ang="0">
                  <a:pos x="284" y="494"/>
                </a:cxn>
                <a:cxn ang="0">
                  <a:pos x="441" y="383"/>
                </a:cxn>
                <a:cxn ang="0">
                  <a:pos x="559" y="1159"/>
                </a:cxn>
                <a:cxn ang="0">
                  <a:pos x="862" y="373"/>
                </a:cxn>
                <a:cxn ang="0">
                  <a:pos x="1019" y="504"/>
                </a:cxn>
                <a:cxn ang="0">
                  <a:pos x="1078" y="665"/>
                </a:cxn>
                <a:cxn ang="0">
                  <a:pos x="1088" y="816"/>
                </a:cxn>
                <a:cxn ang="0">
                  <a:pos x="1049" y="957"/>
                </a:cxn>
                <a:cxn ang="0">
                  <a:pos x="941" y="1078"/>
                </a:cxn>
                <a:cxn ang="0">
                  <a:pos x="735" y="1159"/>
                </a:cxn>
              </a:cxnLst>
              <a:rect l="0" t="0" r="r" b="b"/>
              <a:pathLst>
                <a:path w="1303" h="1501">
                  <a:moveTo>
                    <a:pt x="735" y="1209"/>
                  </a:moveTo>
                  <a:lnTo>
                    <a:pt x="921" y="1169"/>
                  </a:lnTo>
                  <a:lnTo>
                    <a:pt x="1078" y="1098"/>
                  </a:lnTo>
                  <a:lnTo>
                    <a:pt x="1196" y="997"/>
                  </a:lnTo>
                  <a:lnTo>
                    <a:pt x="1274" y="887"/>
                  </a:lnTo>
                  <a:lnTo>
                    <a:pt x="1303" y="756"/>
                  </a:lnTo>
                  <a:lnTo>
                    <a:pt x="1274" y="625"/>
                  </a:lnTo>
                  <a:lnTo>
                    <a:pt x="1196" y="504"/>
                  </a:lnTo>
                  <a:lnTo>
                    <a:pt x="1078" y="403"/>
                  </a:lnTo>
                  <a:lnTo>
                    <a:pt x="921" y="333"/>
                  </a:lnTo>
                  <a:lnTo>
                    <a:pt x="735" y="303"/>
                  </a:lnTo>
                  <a:lnTo>
                    <a:pt x="735" y="131"/>
                  </a:lnTo>
                  <a:lnTo>
                    <a:pt x="745" y="111"/>
                  </a:lnTo>
                  <a:lnTo>
                    <a:pt x="774" y="91"/>
                  </a:lnTo>
                  <a:lnTo>
                    <a:pt x="833" y="71"/>
                  </a:lnTo>
                  <a:lnTo>
                    <a:pt x="1009" y="71"/>
                  </a:lnTo>
                  <a:lnTo>
                    <a:pt x="1009" y="0"/>
                  </a:lnTo>
                  <a:lnTo>
                    <a:pt x="931" y="11"/>
                  </a:lnTo>
                  <a:lnTo>
                    <a:pt x="363" y="11"/>
                  </a:lnTo>
                  <a:lnTo>
                    <a:pt x="284" y="0"/>
                  </a:lnTo>
                  <a:lnTo>
                    <a:pt x="284" y="71"/>
                  </a:lnTo>
                  <a:lnTo>
                    <a:pt x="451" y="71"/>
                  </a:lnTo>
                  <a:lnTo>
                    <a:pt x="510" y="91"/>
                  </a:lnTo>
                  <a:lnTo>
                    <a:pt x="539" y="111"/>
                  </a:lnTo>
                  <a:lnTo>
                    <a:pt x="559" y="131"/>
                  </a:lnTo>
                  <a:lnTo>
                    <a:pt x="559" y="303"/>
                  </a:lnTo>
                  <a:lnTo>
                    <a:pt x="372" y="343"/>
                  </a:lnTo>
                  <a:lnTo>
                    <a:pt x="225" y="413"/>
                  </a:lnTo>
                  <a:lnTo>
                    <a:pt x="108" y="504"/>
                  </a:lnTo>
                  <a:lnTo>
                    <a:pt x="29" y="625"/>
                  </a:lnTo>
                  <a:lnTo>
                    <a:pt x="0" y="756"/>
                  </a:lnTo>
                  <a:lnTo>
                    <a:pt x="29" y="887"/>
                  </a:lnTo>
                  <a:lnTo>
                    <a:pt x="108" y="997"/>
                  </a:lnTo>
                  <a:lnTo>
                    <a:pt x="225" y="1098"/>
                  </a:lnTo>
                  <a:lnTo>
                    <a:pt x="372" y="1169"/>
                  </a:lnTo>
                  <a:lnTo>
                    <a:pt x="559" y="1209"/>
                  </a:lnTo>
                  <a:lnTo>
                    <a:pt x="559" y="1370"/>
                  </a:lnTo>
                  <a:lnTo>
                    <a:pt x="549" y="1400"/>
                  </a:lnTo>
                  <a:lnTo>
                    <a:pt x="510" y="1420"/>
                  </a:lnTo>
                  <a:lnTo>
                    <a:pt x="451" y="1430"/>
                  </a:lnTo>
                  <a:lnTo>
                    <a:pt x="284" y="1430"/>
                  </a:lnTo>
                  <a:lnTo>
                    <a:pt x="284" y="1501"/>
                  </a:lnTo>
                  <a:lnTo>
                    <a:pt x="363" y="1501"/>
                  </a:lnTo>
                  <a:lnTo>
                    <a:pt x="461" y="1491"/>
                  </a:lnTo>
                  <a:lnTo>
                    <a:pt x="833" y="1491"/>
                  </a:lnTo>
                  <a:lnTo>
                    <a:pt x="931" y="1501"/>
                  </a:lnTo>
                  <a:lnTo>
                    <a:pt x="1009" y="1501"/>
                  </a:lnTo>
                  <a:lnTo>
                    <a:pt x="1009" y="1430"/>
                  </a:lnTo>
                  <a:lnTo>
                    <a:pt x="843" y="1430"/>
                  </a:lnTo>
                  <a:lnTo>
                    <a:pt x="774" y="1420"/>
                  </a:lnTo>
                  <a:lnTo>
                    <a:pt x="745" y="1400"/>
                  </a:lnTo>
                  <a:lnTo>
                    <a:pt x="735" y="1370"/>
                  </a:lnTo>
                  <a:lnTo>
                    <a:pt x="735" y="1330"/>
                  </a:lnTo>
                  <a:lnTo>
                    <a:pt x="735" y="1209"/>
                  </a:lnTo>
                  <a:close/>
                  <a:moveTo>
                    <a:pt x="559" y="1159"/>
                  </a:moveTo>
                  <a:lnTo>
                    <a:pt x="431" y="1118"/>
                  </a:lnTo>
                  <a:lnTo>
                    <a:pt x="333" y="1068"/>
                  </a:lnTo>
                  <a:lnTo>
                    <a:pt x="274" y="987"/>
                  </a:lnTo>
                  <a:lnTo>
                    <a:pt x="235" y="907"/>
                  </a:lnTo>
                  <a:lnTo>
                    <a:pt x="216" y="826"/>
                  </a:lnTo>
                  <a:lnTo>
                    <a:pt x="216" y="695"/>
                  </a:lnTo>
                  <a:lnTo>
                    <a:pt x="225" y="635"/>
                  </a:lnTo>
                  <a:lnTo>
                    <a:pt x="245" y="564"/>
                  </a:lnTo>
                  <a:lnTo>
                    <a:pt x="284" y="494"/>
                  </a:lnTo>
                  <a:lnTo>
                    <a:pt x="353" y="433"/>
                  </a:lnTo>
                  <a:lnTo>
                    <a:pt x="441" y="383"/>
                  </a:lnTo>
                  <a:lnTo>
                    <a:pt x="559" y="353"/>
                  </a:lnTo>
                  <a:lnTo>
                    <a:pt x="559" y="1159"/>
                  </a:lnTo>
                  <a:close/>
                  <a:moveTo>
                    <a:pt x="735" y="343"/>
                  </a:moveTo>
                  <a:lnTo>
                    <a:pt x="862" y="373"/>
                  </a:lnTo>
                  <a:lnTo>
                    <a:pt x="960" y="433"/>
                  </a:lnTo>
                  <a:lnTo>
                    <a:pt x="1019" y="504"/>
                  </a:lnTo>
                  <a:lnTo>
                    <a:pt x="1058" y="585"/>
                  </a:lnTo>
                  <a:lnTo>
                    <a:pt x="1078" y="665"/>
                  </a:lnTo>
                  <a:lnTo>
                    <a:pt x="1088" y="756"/>
                  </a:lnTo>
                  <a:lnTo>
                    <a:pt x="1088" y="816"/>
                  </a:lnTo>
                  <a:lnTo>
                    <a:pt x="1078" y="887"/>
                  </a:lnTo>
                  <a:lnTo>
                    <a:pt x="1049" y="957"/>
                  </a:lnTo>
                  <a:lnTo>
                    <a:pt x="1009" y="1018"/>
                  </a:lnTo>
                  <a:lnTo>
                    <a:pt x="941" y="1078"/>
                  </a:lnTo>
                  <a:lnTo>
                    <a:pt x="853" y="1128"/>
                  </a:lnTo>
                  <a:lnTo>
                    <a:pt x="735" y="1159"/>
                  </a:lnTo>
                  <a:lnTo>
                    <a:pt x="735" y="343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83" name="Freeform 67"/>
            <p:cNvSpPr>
              <a:spLocks/>
            </p:cNvSpPr>
            <p:nvPr/>
          </p:nvSpPr>
          <p:spPr bwMode="auto">
            <a:xfrm>
              <a:off x="16818" y="5127"/>
              <a:ext cx="1421" cy="1460"/>
            </a:xfrm>
            <a:custGeom>
              <a:avLst/>
              <a:gdLst/>
              <a:ahLst/>
              <a:cxnLst>
                <a:cxn ang="0">
                  <a:pos x="755" y="765"/>
                </a:cxn>
                <a:cxn ang="0">
                  <a:pos x="1412" y="765"/>
                </a:cxn>
                <a:cxn ang="0">
                  <a:pos x="1421" y="745"/>
                </a:cxn>
                <a:cxn ang="0">
                  <a:pos x="1421" y="715"/>
                </a:cxn>
                <a:cxn ang="0">
                  <a:pos x="1402" y="695"/>
                </a:cxn>
                <a:cxn ang="0">
                  <a:pos x="1382" y="685"/>
                </a:cxn>
                <a:cxn ang="0">
                  <a:pos x="755" y="685"/>
                </a:cxn>
                <a:cxn ang="0">
                  <a:pos x="755" y="40"/>
                </a:cxn>
                <a:cxn ang="0">
                  <a:pos x="745" y="20"/>
                </a:cxn>
                <a:cxn ang="0">
                  <a:pos x="745" y="10"/>
                </a:cxn>
                <a:cxn ang="0">
                  <a:pos x="735" y="0"/>
                </a:cxn>
                <a:cxn ang="0">
                  <a:pos x="696" y="0"/>
                </a:cxn>
                <a:cxn ang="0">
                  <a:pos x="686" y="10"/>
                </a:cxn>
                <a:cxn ang="0">
                  <a:pos x="676" y="30"/>
                </a:cxn>
                <a:cxn ang="0">
                  <a:pos x="676" y="40"/>
                </a:cxn>
                <a:cxn ang="0">
                  <a:pos x="667" y="60"/>
                </a:cxn>
                <a:cxn ang="0">
                  <a:pos x="667" y="685"/>
                </a:cxn>
                <a:cxn ang="0">
                  <a:pos x="39" y="685"/>
                </a:cxn>
                <a:cxn ang="0">
                  <a:pos x="30" y="695"/>
                </a:cxn>
                <a:cxn ang="0">
                  <a:pos x="10" y="695"/>
                </a:cxn>
                <a:cxn ang="0">
                  <a:pos x="10" y="715"/>
                </a:cxn>
                <a:cxn ang="0">
                  <a:pos x="0" y="735"/>
                </a:cxn>
                <a:cxn ang="0">
                  <a:pos x="10" y="755"/>
                </a:cxn>
                <a:cxn ang="0">
                  <a:pos x="20" y="765"/>
                </a:cxn>
                <a:cxn ang="0">
                  <a:pos x="667" y="765"/>
                </a:cxn>
                <a:cxn ang="0">
                  <a:pos x="667" y="1420"/>
                </a:cxn>
                <a:cxn ang="0">
                  <a:pos x="676" y="1440"/>
                </a:cxn>
                <a:cxn ang="0">
                  <a:pos x="696" y="1460"/>
                </a:cxn>
                <a:cxn ang="0">
                  <a:pos x="735" y="1460"/>
                </a:cxn>
                <a:cxn ang="0">
                  <a:pos x="745" y="1440"/>
                </a:cxn>
                <a:cxn ang="0">
                  <a:pos x="755" y="1430"/>
                </a:cxn>
                <a:cxn ang="0">
                  <a:pos x="755" y="1390"/>
                </a:cxn>
                <a:cxn ang="0">
                  <a:pos x="755" y="765"/>
                </a:cxn>
              </a:cxnLst>
              <a:rect l="0" t="0" r="r" b="b"/>
              <a:pathLst>
                <a:path w="1421" h="1460">
                  <a:moveTo>
                    <a:pt x="755" y="765"/>
                  </a:moveTo>
                  <a:lnTo>
                    <a:pt x="1412" y="765"/>
                  </a:lnTo>
                  <a:lnTo>
                    <a:pt x="1421" y="745"/>
                  </a:lnTo>
                  <a:lnTo>
                    <a:pt x="1421" y="715"/>
                  </a:lnTo>
                  <a:lnTo>
                    <a:pt x="1402" y="695"/>
                  </a:lnTo>
                  <a:lnTo>
                    <a:pt x="1382" y="685"/>
                  </a:lnTo>
                  <a:lnTo>
                    <a:pt x="755" y="685"/>
                  </a:lnTo>
                  <a:lnTo>
                    <a:pt x="755" y="40"/>
                  </a:lnTo>
                  <a:lnTo>
                    <a:pt x="745" y="20"/>
                  </a:lnTo>
                  <a:lnTo>
                    <a:pt x="745" y="10"/>
                  </a:lnTo>
                  <a:lnTo>
                    <a:pt x="735" y="0"/>
                  </a:lnTo>
                  <a:lnTo>
                    <a:pt x="696" y="0"/>
                  </a:lnTo>
                  <a:lnTo>
                    <a:pt x="686" y="10"/>
                  </a:lnTo>
                  <a:lnTo>
                    <a:pt x="676" y="30"/>
                  </a:lnTo>
                  <a:lnTo>
                    <a:pt x="676" y="40"/>
                  </a:lnTo>
                  <a:lnTo>
                    <a:pt x="667" y="60"/>
                  </a:lnTo>
                  <a:lnTo>
                    <a:pt x="667" y="685"/>
                  </a:lnTo>
                  <a:lnTo>
                    <a:pt x="39" y="685"/>
                  </a:lnTo>
                  <a:lnTo>
                    <a:pt x="30" y="695"/>
                  </a:lnTo>
                  <a:lnTo>
                    <a:pt x="10" y="695"/>
                  </a:lnTo>
                  <a:lnTo>
                    <a:pt x="10" y="715"/>
                  </a:lnTo>
                  <a:lnTo>
                    <a:pt x="0" y="735"/>
                  </a:lnTo>
                  <a:lnTo>
                    <a:pt x="10" y="755"/>
                  </a:lnTo>
                  <a:lnTo>
                    <a:pt x="20" y="765"/>
                  </a:lnTo>
                  <a:lnTo>
                    <a:pt x="667" y="765"/>
                  </a:lnTo>
                  <a:lnTo>
                    <a:pt x="667" y="1420"/>
                  </a:lnTo>
                  <a:lnTo>
                    <a:pt x="676" y="1440"/>
                  </a:lnTo>
                  <a:lnTo>
                    <a:pt x="696" y="1460"/>
                  </a:lnTo>
                  <a:lnTo>
                    <a:pt x="735" y="1460"/>
                  </a:lnTo>
                  <a:lnTo>
                    <a:pt x="745" y="1440"/>
                  </a:lnTo>
                  <a:lnTo>
                    <a:pt x="755" y="1430"/>
                  </a:lnTo>
                  <a:lnTo>
                    <a:pt x="755" y="1390"/>
                  </a:lnTo>
                  <a:lnTo>
                    <a:pt x="755" y="765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84" name="Freeform 68"/>
            <p:cNvSpPr>
              <a:spLocks/>
            </p:cNvSpPr>
            <p:nvPr/>
          </p:nvSpPr>
          <p:spPr bwMode="auto">
            <a:xfrm>
              <a:off x="19200" y="3465"/>
              <a:ext cx="852" cy="1461"/>
            </a:xfrm>
            <a:custGeom>
              <a:avLst/>
              <a:gdLst/>
              <a:ahLst/>
              <a:cxnLst>
                <a:cxn ang="0">
                  <a:pos x="852" y="1078"/>
                </a:cxn>
                <a:cxn ang="0">
                  <a:pos x="794" y="1078"/>
                </a:cxn>
                <a:cxn ang="0">
                  <a:pos x="784" y="1148"/>
                </a:cxn>
                <a:cxn ang="0">
                  <a:pos x="764" y="1219"/>
                </a:cxn>
                <a:cxn ang="0">
                  <a:pos x="754" y="1269"/>
                </a:cxn>
                <a:cxn ang="0">
                  <a:pos x="725" y="1279"/>
                </a:cxn>
                <a:cxn ang="0">
                  <a:pos x="656" y="1289"/>
                </a:cxn>
                <a:cxn ang="0">
                  <a:pos x="166" y="1289"/>
                </a:cxn>
                <a:cxn ang="0">
                  <a:pos x="392" y="1068"/>
                </a:cxn>
                <a:cxn ang="0">
                  <a:pos x="539" y="927"/>
                </a:cxn>
                <a:cxn ang="0">
                  <a:pos x="656" y="816"/>
                </a:cxn>
                <a:cxn ang="0">
                  <a:pos x="745" y="715"/>
                </a:cxn>
                <a:cxn ang="0">
                  <a:pos x="803" y="625"/>
                </a:cxn>
                <a:cxn ang="0">
                  <a:pos x="843" y="524"/>
                </a:cxn>
                <a:cxn ang="0">
                  <a:pos x="852" y="423"/>
                </a:cxn>
                <a:cxn ang="0">
                  <a:pos x="833" y="282"/>
                </a:cxn>
                <a:cxn ang="0">
                  <a:pos x="764" y="172"/>
                </a:cxn>
                <a:cxn ang="0">
                  <a:pos x="666" y="81"/>
                </a:cxn>
                <a:cxn ang="0">
                  <a:pos x="549" y="21"/>
                </a:cxn>
                <a:cxn ang="0">
                  <a:pos x="402" y="0"/>
                </a:cxn>
                <a:cxn ang="0">
                  <a:pos x="264" y="21"/>
                </a:cxn>
                <a:cxn ang="0">
                  <a:pos x="157" y="81"/>
                </a:cxn>
                <a:cxn ang="0">
                  <a:pos x="68" y="172"/>
                </a:cxn>
                <a:cxn ang="0">
                  <a:pos x="19" y="282"/>
                </a:cxn>
                <a:cxn ang="0">
                  <a:pos x="0" y="393"/>
                </a:cxn>
                <a:cxn ang="0">
                  <a:pos x="0" y="433"/>
                </a:cxn>
                <a:cxn ang="0">
                  <a:pos x="10" y="464"/>
                </a:cxn>
                <a:cxn ang="0">
                  <a:pos x="29" y="484"/>
                </a:cxn>
                <a:cxn ang="0">
                  <a:pos x="49" y="494"/>
                </a:cxn>
                <a:cxn ang="0">
                  <a:pos x="59" y="504"/>
                </a:cxn>
                <a:cxn ang="0">
                  <a:pos x="78" y="514"/>
                </a:cxn>
                <a:cxn ang="0">
                  <a:pos x="98" y="514"/>
                </a:cxn>
                <a:cxn ang="0">
                  <a:pos x="108" y="524"/>
                </a:cxn>
                <a:cxn ang="0">
                  <a:pos x="127" y="524"/>
                </a:cxn>
                <a:cxn ang="0">
                  <a:pos x="166" y="504"/>
                </a:cxn>
                <a:cxn ang="0">
                  <a:pos x="206" y="464"/>
                </a:cxn>
                <a:cxn ang="0">
                  <a:pos x="215" y="443"/>
                </a:cxn>
                <a:cxn ang="0">
                  <a:pos x="225" y="403"/>
                </a:cxn>
                <a:cxn ang="0">
                  <a:pos x="225" y="373"/>
                </a:cxn>
                <a:cxn ang="0">
                  <a:pos x="215" y="353"/>
                </a:cxn>
                <a:cxn ang="0">
                  <a:pos x="196" y="323"/>
                </a:cxn>
                <a:cxn ang="0">
                  <a:pos x="176" y="303"/>
                </a:cxn>
                <a:cxn ang="0">
                  <a:pos x="147" y="292"/>
                </a:cxn>
                <a:cxn ang="0">
                  <a:pos x="78" y="292"/>
                </a:cxn>
                <a:cxn ang="0">
                  <a:pos x="127" y="202"/>
                </a:cxn>
                <a:cxn ang="0">
                  <a:pos x="196" y="131"/>
                </a:cxn>
                <a:cxn ang="0">
                  <a:pos x="284" y="81"/>
                </a:cxn>
                <a:cxn ang="0">
                  <a:pos x="372" y="71"/>
                </a:cxn>
                <a:cxn ang="0">
                  <a:pos x="480" y="91"/>
                </a:cxn>
                <a:cxn ang="0">
                  <a:pos x="558" y="141"/>
                </a:cxn>
                <a:cxn ang="0">
                  <a:pos x="607" y="222"/>
                </a:cxn>
                <a:cxn ang="0">
                  <a:pos x="647" y="323"/>
                </a:cxn>
                <a:cxn ang="0">
                  <a:pos x="656" y="423"/>
                </a:cxn>
                <a:cxn ang="0">
                  <a:pos x="627" y="595"/>
                </a:cxn>
                <a:cxn ang="0">
                  <a:pos x="539" y="766"/>
                </a:cxn>
                <a:cxn ang="0">
                  <a:pos x="431" y="907"/>
                </a:cxn>
                <a:cxn ang="0">
                  <a:pos x="19" y="1380"/>
                </a:cxn>
                <a:cxn ang="0">
                  <a:pos x="10" y="1400"/>
                </a:cxn>
                <a:cxn ang="0">
                  <a:pos x="0" y="1410"/>
                </a:cxn>
                <a:cxn ang="0">
                  <a:pos x="0" y="1461"/>
                </a:cxn>
                <a:cxn ang="0">
                  <a:pos x="794" y="1461"/>
                </a:cxn>
                <a:cxn ang="0">
                  <a:pos x="852" y="1078"/>
                </a:cxn>
              </a:cxnLst>
              <a:rect l="0" t="0" r="r" b="b"/>
              <a:pathLst>
                <a:path w="852" h="1461">
                  <a:moveTo>
                    <a:pt x="852" y="1078"/>
                  </a:moveTo>
                  <a:lnTo>
                    <a:pt x="794" y="1078"/>
                  </a:lnTo>
                  <a:lnTo>
                    <a:pt x="784" y="1148"/>
                  </a:lnTo>
                  <a:lnTo>
                    <a:pt x="764" y="1219"/>
                  </a:lnTo>
                  <a:lnTo>
                    <a:pt x="754" y="1269"/>
                  </a:lnTo>
                  <a:lnTo>
                    <a:pt x="725" y="1279"/>
                  </a:lnTo>
                  <a:lnTo>
                    <a:pt x="656" y="1289"/>
                  </a:lnTo>
                  <a:lnTo>
                    <a:pt x="166" y="1289"/>
                  </a:lnTo>
                  <a:lnTo>
                    <a:pt x="392" y="1068"/>
                  </a:lnTo>
                  <a:lnTo>
                    <a:pt x="539" y="927"/>
                  </a:lnTo>
                  <a:lnTo>
                    <a:pt x="656" y="816"/>
                  </a:lnTo>
                  <a:lnTo>
                    <a:pt x="745" y="715"/>
                  </a:lnTo>
                  <a:lnTo>
                    <a:pt x="803" y="625"/>
                  </a:lnTo>
                  <a:lnTo>
                    <a:pt x="843" y="524"/>
                  </a:lnTo>
                  <a:lnTo>
                    <a:pt x="852" y="423"/>
                  </a:lnTo>
                  <a:lnTo>
                    <a:pt x="833" y="282"/>
                  </a:lnTo>
                  <a:lnTo>
                    <a:pt x="764" y="172"/>
                  </a:lnTo>
                  <a:lnTo>
                    <a:pt x="666" y="81"/>
                  </a:lnTo>
                  <a:lnTo>
                    <a:pt x="549" y="21"/>
                  </a:lnTo>
                  <a:lnTo>
                    <a:pt x="402" y="0"/>
                  </a:lnTo>
                  <a:lnTo>
                    <a:pt x="264" y="21"/>
                  </a:lnTo>
                  <a:lnTo>
                    <a:pt x="157" y="81"/>
                  </a:lnTo>
                  <a:lnTo>
                    <a:pt x="68" y="172"/>
                  </a:lnTo>
                  <a:lnTo>
                    <a:pt x="19" y="282"/>
                  </a:lnTo>
                  <a:lnTo>
                    <a:pt x="0" y="393"/>
                  </a:lnTo>
                  <a:lnTo>
                    <a:pt x="0" y="433"/>
                  </a:lnTo>
                  <a:lnTo>
                    <a:pt x="10" y="464"/>
                  </a:lnTo>
                  <a:lnTo>
                    <a:pt x="29" y="484"/>
                  </a:lnTo>
                  <a:lnTo>
                    <a:pt x="49" y="494"/>
                  </a:lnTo>
                  <a:lnTo>
                    <a:pt x="59" y="504"/>
                  </a:lnTo>
                  <a:lnTo>
                    <a:pt x="78" y="514"/>
                  </a:lnTo>
                  <a:lnTo>
                    <a:pt x="98" y="514"/>
                  </a:lnTo>
                  <a:lnTo>
                    <a:pt x="108" y="524"/>
                  </a:lnTo>
                  <a:lnTo>
                    <a:pt x="127" y="524"/>
                  </a:lnTo>
                  <a:lnTo>
                    <a:pt x="166" y="504"/>
                  </a:lnTo>
                  <a:lnTo>
                    <a:pt x="206" y="464"/>
                  </a:lnTo>
                  <a:lnTo>
                    <a:pt x="215" y="443"/>
                  </a:lnTo>
                  <a:lnTo>
                    <a:pt x="225" y="403"/>
                  </a:lnTo>
                  <a:lnTo>
                    <a:pt x="225" y="373"/>
                  </a:lnTo>
                  <a:lnTo>
                    <a:pt x="215" y="353"/>
                  </a:lnTo>
                  <a:lnTo>
                    <a:pt x="196" y="323"/>
                  </a:lnTo>
                  <a:lnTo>
                    <a:pt x="176" y="303"/>
                  </a:lnTo>
                  <a:lnTo>
                    <a:pt x="147" y="292"/>
                  </a:lnTo>
                  <a:lnTo>
                    <a:pt x="78" y="292"/>
                  </a:lnTo>
                  <a:lnTo>
                    <a:pt x="127" y="202"/>
                  </a:lnTo>
                  <a:lnTo>
                    <a:pt x="196" y="131"/>
                  </a:lnTo>
                  <a:lnTo>
                    <a:pt x="284" y="81"/>
                  </a:lnTo>
                  <a:lnTo>
                    <a:pt x="372" y="71"/>
                  </a:lnTo>
                  <a:lnTo>
                    <a:pt x="480" y="91"/>
                  </a:lnTo>
                  <a:lnTo>
                    <a:pt x="558" y="141"/>
                  </a:lnTo>
                  <a:lnTo>
                    <a:pt x="607" y="222"/>
                  </a:lnTo>
                  <a:lnTo>
                    <a:pt x="647" y="323"/>
                  </a:lnTo>
                  <a:lnTo>
                    <a:pt x="656" y="423"/>
                  </a:lnTo>
                  <a:lnTo>
                    <a:pt x="627" y="595"/>
                  </a:lnTo>
                  <a:lnTo>
                    <a:pt x="539" y="766"/>
                  </a:lnTo>
                  <a:lnTo>
                    <a:pt x="431" y="907"/>
                  </a:lnTo>
                  <a:lnTo>
                    <a:pt x="19" y="1380"/>
                  </a:lnTo>
                  <a:lnTo>
                    <a:pt x="10" y="1400"/>
                  </a:lnTo>
                  <a:lnTo>
                    <a:pt x="0" y="1410"/>
                  </a:lnTo>
                  <a:lnTo>
                    <a:pt x="0" y="1461"/>
                  </a:lnTo>
                  <a:lnTo>
                    <a:pt x="794" y="1461"/>
                  </a:lnTo>
                  <a:lnTo>
                    <a:pt x="852" y="1078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85" name="Freeform 69"/>
            <p:cNvSpPr>
              <a:spLocks noEditPoints="1"/>
            </p:cNvSpPr>
            <p:nvPr/>
          </p:nvSpPr>
          <p:spPr bwMode="auto">
            <a:xfrm>
              <a:off x="20190" y="3959"/>
              <a:ext cx="980" cy="1420"/>
            </a:xfrm>
            <a:custGeom>
              <a:avLst/>
              <a:gdLst/>
              <a:ahLst/>
              <a:cxnLst>
                <a:cxn ang="0">
                  <a:pos x="980" y="80"/>
                </a:cxn>
                <a:cxn ang="0">
                  <a:pos x="921" y="40"/>
                </a:cxn>
                <a:cxn ang="0">
                  <a:pos x="872" y="60"/>
                </a:cxn>
                <a:cxn ang="0">
                  <a:pos x="842" y="101"/>
                </a:cxn>
                <a:cxn ang="0">
                  <a:pos x="784" y="60"/>
                </a:cxn>
                <a:cxn ang="0">
                  <a:pos x="637" y="0"/>
                </a:cxn>
                <a:cxn ang="0">
                  <a:pos x="352" y="131"/>
                </a:cxn>
                <a:cxn ang="0">
                  <a:pos x="156" y="433"/>
                </a:cxn>
                <a:cxn ang="0">
                  <a:pos x="137" y="745"/>
                </a:cxn>
                <a:cxn ang="0">
                  <a:pos x="245" y="906"/>
                </a:cxn>
                <a:cxn ang="0">
                  <a:pos x="411" y="967"/>
                </a:cxn>
                <a:cxn ang="0">
                  <a:pos x="568" y="916"/>
                </a:cxn>
                <a:cxn ang="0">
                  <a:pos x="656" y="836"/>
                </a:cxn>
                <a:cxn ang="0">
                  <a:pos x="617" y="1007"/>
                </a:cxn>
                <a:cxn ang="0">
                  <a:pos x="578" y="1158"/>
                </a:cxn>
                <a:cxn ang="0">
                  <a:pos x="519" y="1259"/>
                </a:cxn>
                <a:cxn ang="0">
                  <a:pos x="382" y="1349"/>
                </a:cxn>
                <a:cxn ang="0">
                  <a:pos x="205" y="1369"/>
                </a:cxn>
                <a:cxn ang="0">
                  <a:pos x="147" y="1329"/>
                </a:cxn>
                <a:cxn ang="0">
                  <a:pos x="186" y="1279"/>
                </a:cxn>
                <a:cxn ang="0">
                  <a:pos x="196" y="1208"/>
                </a:cxn>
                <a:cxn ang="0">
                  <a:pos x="166" y="1168"/>
                </a:cxn>
                <a:cxn ang="0">
                  <a:pos x="88" y="1158"/>
                </a:cxn>
                <a:cxn ang="0">
                  <a:pos x="39" y="1188"/>
                </a:cxn>
                <a:cxn ang="0">
                  <a:pos x="9" y="1239"/>
                </a:cxn>
                <a:cxn ang="0">
                  <a:pos x="19" y="1339"/>
                </a:cxn>
                <a:cxn ang="0">
                  <a:pos x="156" y="1410"/>
                </a:cxn>
                <a:cxn ang="0">
                  <a:pos x="431" y="1400"/>
                </a:cxn>
                <a:cxn ang="0">
                  <a:pos x="646" y="1279"/>
                </a:cxn>
                <a:cxn ang="0">
                  <a:pos x="735" y="1118"/>
                </a:cxn>
                <a:cxn ang="0">
                  <a:pos x="695" y="685"/>
                </a:cxn>
                <a:cxn ang="0">
                  <a:pos x="627" y="805"/>
                </a:cxn>
                <a:cxn ang="0">
                  <a:pos x="421" y="916"/>
                </a:cxn>
                <a:cxn ang="0">
                  <a:pos x="303" y="846"/>
                </a:cxn>
                <a:cxn ang="0">
                  <a:pos x="274" y="715"/>
                </a:cxn>
                <a:cxn ang="0">
                  <a:pos x="303" y="534"/>
                </a:cxn>
                <a:cxn ang="0">
                  <a:pos x="362" y="322"/>
                </a:cxn>
                <a:cxn ang="0">
                  <a:pos x="470" y="141"/>
                </a:cxn>
                <a:cxn ang="0">
                  <a:pos x="637" y="50"/>
                </a:cxn>
                <a:cxn ang="0">
                  <a:pos x="754" y="111"/>
                </a:cxn>
                <a:cxn ang="0">
                  <a:pos x="803" y="211"/>
                </a:cxn>
                <a:cxn ang="0">
                  <a:pos x="695" y="685"/>
                </a:cxn>
              </a:cxnLst>
              <a:rect l="0" t="0" r="r" b="b"/>
              <a:pathLst>
                <a:path w="980" h="1420">
                  <a:moveTo>
                    <a:pt x="980" y="141"/>
                  </a:moveTo>
                  <a:lnTo>
                    <a:pt x="980" y="80"/>
                  </a:lnTo>
                  <a:lnTo>
                    <a:pt x="960" y="60"/>
                  </a:lnTo>
                  <a:lnTo>
                    <a:pt x="921" y="40"/>
                  </a:lnTo>
                  <a:lnTo>
                    <a:pt x="911" y="40"/>
                  </a:lnTo>
                  <a:lnTo>
                    <a:pt x="872" y="60"/>
                  </a:lnTo>
                  <a:lnTo>
                    <a:pt x="852" y="80"/>
                  </a:lnTo>
                  <a:lnTo>
                    <a:pt x="842" y="101"/>
                  </a:lnTo>
                  <a:lnTo>
                    <a:pt x="833" y="131"/>
                  </a:lnTo>
                  <a:lnTo>
                    <a:pt x="784" y="60"/>
                  </a:lnTo>
                  <a:lnTo>
                    <a:pt x="715" y="20"/>
                  </a:lnTo>
                  <a:lnTo>
                    <a:pt x="637" y="0"/>
                  </a:lnTo>
                  <a:lnTo>
                    <a:pt x="490" y="30"/>
                  </a:lnTo>
                  <a:lnTo>
                    <a:pt x="352" y="131"/>
                  </a:lnTo>
                  <a:lnTo>
                    <a:pt x="235" y="262"/>
                  </a:lnTo>
                  <a:lnTo>
                    <a:pt x="156" y="433"/>
                  </a:lnTo>
                  <a:lnTo>
                    <a:pt x="127" y="624"/>
                  </a:lnTo>
                  <a:lnTo>
                    <a:pt x="137" y="745"/>
                  </a:lnTo>
                  <a:lnTo>
                    <a:pt x="186" y="836"/>
                  </a:lnTo>
                  <a:lnTo>
                    <a:pt x="245" y="906"/>
                  </a:lnTo>
                  <a:lnTo>
                    <a:pt x="323" y="946"/>
                  </a:lnTo>
                  <a:lnTo>
                    <a:pt x="411" y="967"/>
                  </a:lnTo>
                  <a:lnTo>
                    <a:pt x="499" y="946"/>
                  </a:lnTo>
                  <a:lnTo>
                    <a:pt x="568" y="916"/>
                  </a:lnTo>
                  <a:lnTo>
                    <a:pt x="627" y="866"/>
                  </a:lnTo>
                  <a:lnTo>
                    <a:pt x="656" y="836"/>
                  </a:lnTo>
                  <a:lnTo>
                    <a:pt x="656" y="846"/>
                  </a:lnTo>
                  <a:lnTo>
                    <a:pt x="617" y="1007"/>
                  </a:lnTo>
                  <a:lnTo>
                    <a:pt x="597" y="1098"/>
                  </a:lnTo>
                  <a:lnTo>
                    <a:pt x="578" y="1158"/>
                  </a:lnTo>
                  <a:lnTo>
                    <a:pt x="558" y="1198"/>
                  </a:lnTo>
                  <a:lnTo>
                    <a:pt x="519" y="1259"/>
                  </a:lnTo>
                  <a:lnTo>
                    <a:pt x="460" y="1309"/>
                  </a:lnTo>
                  <a:lnTo>
                    <a:pt x="382" y="1349"/>
                  </a:lnTo>
                  <a:lnTo>
                    <a:pt x="284" y="1369"/>
                  </a:lnTo>
                  <a:lnTo>
                    <a:pt x="205" y="1369"/>
                  </a:lnTo>
                  <a:lnTo>
                    <a:pt x="107" y="1349"/>
                  </a:lnTo>
                  <a:lnTo>
                    <a:pt x="147" y="1329"/>
                  </a:lnTo>
                  <a:lnTo>
                    <a:pt x="166" y="1309"/>
                  </a:lnTo>
                  <a:lnTo>
                    <a:pt x="186" y="1279"/>
                  </a:lnTo>
                  <a:lnTo>
                    <a:pt x="196" y="1259"/>
                  </a:lnTo>
                  <a:lnTo>
                    <a:pt x="196" y="1208"/>
                  </a:lnTo>
                  <a:lnTo>
                    <a:pt x="186" y="1188"/>
                  </a:lnTo>
                  <a:lnTo>
                    <a:pt x="166" y="1168"/>
                  </a:lnTo>
                  <a:lnTo>
                    <a:pt x="147" y="1158"/>
                  </a:lnTo>
                  <a:lnTo>
                    <a:pt x="88" y="1158"/>
                  </a:lnTo>
                  <a:lnTo>
                    <a:pt x="68" y="1168"/>
                  </a:lnTo>
                  <a:lnTo>
                    <a:pt x="39" y="1188"/>
                  </a:lnTo>
                  <a:lnTo>
                    <a:pt x="19" y="1208"/>
                  </a:lnTo>
                  <a:lnTo>
                    <a:pt x="9" y="1239"/>
                  </a:lnTo>
                  <a:lnTo>
                    <a:pt x="0" y="1279"/>
                  </a:lnTo>
                  <a:lnTo>
                    <a:pt x="19" y="1339"/>
                  </a:lnTo>
                  <a:lnTo>
                    <a:pt x="68" y="1379"/>
                  </a:lnTo>
                  <a:lnTo>
                    <a:pt x="156" y="1410"/>
                  </a:lnTo>
                  <a:lnTo>
                    <a:pt x="284" y="1420"/>
                  </a:lnTo>
                  <a:lnTo>
                    <a:pt x="431" y="1400"/>
                  </a:lnTo>
                  <a:lnTo>
                    <a:pt x="548" y="1349"/>
                  </a:lnTo>
                  <a:lnTo>
                    <a:pt x="646" y="1279"/>
                  </a:lnTo>
                  <a:lnTo>
                    <a:pt x="705" y="1198"/>
                  </a:lnTo>
                  <a:lnTo>
                    <a:pt x="735" y="1118"/>
                  </a:lnTo>
                  <a:lnTo>
                    <a:pt x="980" y="141"/>
                  </a:lnTo>
                  <a:close/>
                  <a:moveTo>
                    <a:pt x="695" y="685"/>
                  </a:moveTo>
                  <a:lnTo>
                    <a:pt x="686" y="725"/>
                  </a:lnTo>
                  <a:lnTo>
                    <a:pt x="627" y="805"/>
                  </a:lnTo>
                  <a:lnTo>
                    <a:pt x="509" y="896"/>
                  </a:lnTo>
                  <a:lnTo>
                    <a:pt x="421" y="916"/>
                  </a:lnTo>
                  <a:lnTo>
                    <a:pt x="352" y="896"/>
                  </a:lnTo>
                  <a:lnTo>
                    <a:pt x="303" y="846"/>
                  </a:lnTo>
                  <a:lnTo>
                    <a:pt x="284" y="785"/>
                  </a:lnTo>
                  <a:lnTo>
                    <a:pt x="274" y="715"/>
                  </a:lnTo>
                  <a:lnTo>
                    <a:pt x="284" y="634"/>
                  </a:lnTo>
                  <a:lnTo>
                    <a:pt x="303" y="534"/>
                  </a:lnTo>
                  <a:lnTo>
                    <a:pt x="333" y="423"/>
                  </a:lnTo>
                  <a:lnTo>
                    <a:pt x="362" y="322"/>
                  </a:lnTo>
                  <a:lnTo>
                    <a:pt x="401" y="242"/>
                  </a:lnTo>
                  <a:lnTo>
                    <a:pt x="470" y="141"/>
                  </a:lnTo>
                  <a:lnTo>
                    <a:pt x="548" y="70"/>
                  </a:lnTo>
                  <a:lnTo>
                    <a:pt x="637" y="50"/>
                  </a:lnTo>
                  <a:lnTo>
                    <a:pt x="705" y="70"/>
                  </a:lnTo>
                  <a:lnTo>
                    <a:pt x="754" y="111"/>
                  </a:lnTo>
                  <a:lnTo>
                    <a:pt x="784" y="161"/>
                  </a:lnTo>
                  <a:lnTo>
                    <a:pt x="803" y="211"/>
                  </a:lnTo>
                  <a:lnTo>
                    <a:pt x="803" y="272"/>
                  </a:lnTo>
                  <a:lnTo>
                    <a:pt x="695" y="685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86" name="Rectangle 70"/>
            <p:cNvSpPr>
              <a:spLocks noChangeArrowheads="1"/>
            </p:cNvSpPr>
            <p:nvPr/>
          </p:nvSpPr>
          <p:spPr bwMode="auto">
            <a:xfrm>
              <a:off x="19121" y="5792"/>
              <a:ext cx="2186" cy="100"/>
            </a:xfrm>
            <a:prstGeom prst="rect">
              <a:avLst/>
            </a:prstGeom>
            <a:solidFill>
              <a:srgbClr val="FFFF8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87" name="Freeform 71"/>
            <p:cNvSpPr>
              <a:spLocks/>
            </p:cNvSpPr>
            <p:nvPr/>
          </p:nvSpPr>
          <p:spPr bwMode="auto">
            <a:xfrm>
              <a:off x="19719" y="6446"/>
              <a:ext cx="892" cy="1511"/>
            </a:xfrm>
            <a:custGeom>
              <a:avLst/>
              <a:gdLst/>
              <a:ahLst/>
              <a:cxnLst>
                <a:cxn ang="0">
                  <a:pos x="647" y="625"/>
                </a:cxn>
                <a:cxn ang="0">
                  <a:pos x="804" y="423"/>
                </a:cxn>
                <a:cxn ang="0">
                  <a:pos x="814" y="202"/>
                </a:cxn>
                <a:cxn ang="0">
                  <a:pos x="667" y="51"/>
                </a:cxn>
                <a:cxn ang="0">
                  <a:pos x="441" y="0"/>
                </a:cxn>
                <a:cxn ang="0">
                  <a:pos x="167" y="91"/>
                </a:cxn>
                <a:cxn ang="0">
                  <a:pos x="59" y="302"/>
                </a:cxn>
                <a:cxn ang="0">
                  <a:pos x="79" y="373"/>
                </a:cxn>
                <a:cxn ang="0">
                  <a:pos x="137" y="403"/>
                </a:cxn>
                <a:cxn ang="0">
                  <a:pos x="206" y="403"/>
                </a:cxn>
                <a:cxn ang="0">
                  <a:pos x="275" y="333"/>
                </a:cxn>
                <a:cxn ang="0">
                  <a:pos x="265" y="242"/>
                </a:cxn>
                <a:cxn ang="0">
                  <a:pos x="196" y="192"/>
                </a:cxn>
                <a:cxn ang="0">
                  <a:pos x="206" y="121"/>
                </a:cxn>
                <a:cxn ang="0">
                  <a:pos x="363" y="61"/>
                </a:cxn>
                <a:cxn ang="0">
                  <a:pos x="480" y="61"/>
                </a:cxn>
                <a:cxn ang="0">
                  <a:pos x="588" y="131"/>
                </a:cxn>
                <a:cxn ang="0">
                  <a:pos x="637" y="302"/>
                </a:cxn>
                <a:cxn ang="0">
                  <a:pos x="618" y="453"/>
                </a:cxn>
                <a:cxn ang="0">
                  <a:pos x="510" y="625"/>
                </a:cxn>
                <a:cxn ang="0">
                  <a:pos x="382" y="665"/>
                </a:cxn>
                <a:cxn ang="0">
                  <a:pos x="314" y="675"/>
                </a:cxn>
                <a:cxn ang="0">
                  <a:pos x="275" y="685"/>
                </a:cxn>
                <a:cxn ang="0">
                  <a:pos x="275" y="715"/>
                </a:cxn>
                <a:cxn ang="0">
                  <a:pos x="294" y="725"/>
                </a:cxn>
                <a:cxn ang="0">
                  <a:pos x="510" y="745"/>
                </a:cxn>
                <a:cxn ang="0">
                  <a:pos x="627" y="866"/>
                </a:cxn>
                <a:cxn ang="0">
                  <a:pos x="667" y="1088"/>
                </a:cxn>
                <a:cxn ang="0">
                  <a:pos x="627" y="1309"/>
                </a:cxn>
                <a:cxn ang="0">
                  <a:pos x="529" y="1420"/>
                </a:cxn>
                <a:cxn ang="0">
                  <a:pos x="422" y="1450"/>
                </a:cxn>
                <a:cxn ang="0">
                  <a:pos x="255" y="1410"/>
                </a:cxn>
                <a:cxn ang="0">
                  <a:pos x="98" y="1279"/>
                </a:cxn>
                <a:cxn ang="0">
                  <a:pos x="196" y="1259"/>
                </a:cxn>
                <a:cxn ang="0">
                  <a:pos x="245" y="1158"/>
                </a:cxn>
                <a:cxn ang="0">
                  <a:pos x="226" y="1088"/>
                </a:cxn>
                <a:cxn ang="0">
                  <a:pos x="177" y="1048"/>
                </a:cxn>
                <a:cxn ang="0">
                  <a:pos x="98" y="1037"/>
                </a:cxn>
                <a:cxn ang="0">
                  <a:pos x="49" y="1058"/>
                </a:cxn>
                <a:cxn ang="0">
                  <a:pos x="20" y="1098"/>
                </a:cxn>
                <a:cxn ang="0">
                  <a:pos x="0" y="1168"/>
                </a:cxn>
                <a:cxn ang="0">
                  <a:pos x="88" y="1370"/>
                </a:cxn>
                <a:cxn ang="0">
                  <a:pos x="294" y="1491"/>
                </a:cxn>
                <a:cxn ang="0">
                  <a:pos x="578" y="1491"/>
                </a:cxn>
                <a:cxn ang="0">
                  <a:pos x="804" y="1330"/>
                </a:cxn>
                <a:cxn ang="0">
                  <a:pos x="892" y="1088"/>
                </a:cxn>
                <a:cxn ang="0">
                  <a:pos x="823" y="886"/>
                </a:cxn>
                <a:cxn ang="0">
                  <a:pos x="657" y="735"/>
                </a:cxn>
              </a:cxnLst>
              <a:rect l="0" t="0" r="r" b="b"/>
              <a:pathLst>
                <a:path w="892" h="1511">
                  <a:moveTo>
                    <a:pt x="529" y="685"/>
                  </a:moveTo>
                  <a:lnTo>
                    <a:pt x="647" y="625"/>
                  </a:lnTo>
                  <a:lnTo>
                    <a:pt x="745" y="534"/>
                  </a:lnTo>
                  <a:lnTo>
                    <a:pt x="804" y="423"/>
                  </a:lnTo>
                  <a:lnTo>
                    <a:pt x="833" y="302"/>
                  </a:lnTo>
                  <a:lnTo>
                    <a:pt x="814" y="202"/>
                  </a:lnTo>
                  <a:lnTo>
                    <a:pt x="755" y="121"/>
                  </a:lnTo>
                  <a:lnTo>
                    <a:pt x="667" y="51"/>
                  </a:lnTo>
                  <a:lnTo>
                    <a:pt x="559" y="10"/>
                  </a:lnTo>
                  <a:lnTo>
                    <a:pt x="441" y="0"/>
                  </a:lnTo>
                  <a:lnTo>
                    <a:pt x="284" y="20"/>
                  </a:lnTo>
                  <a:lnTo>
                    <a:pt x="167" y="91"/>
                  </a:lnTo>
                  <a:lnTo>
                    <a:pt x="88" y="182"/>
                  </a:lnTo>
                  <a:lnTo>
                    <a:pt x="59" y="302"/>
                  </a:lnTo>
                  <a:lnTo>
                    <a:pt x="69" y="343"/>
                  </a:lnTo>
                  <a:lnTo>
                    <a:pt x="79" y="373"/>
                  </a:lnTo>
                  <a:lnTo>
                    <a:pt x="98" y="393"/>
                  </a:lnTo>
                  <a:lnTo>
                    <a:pt x="137" y="403"/>
                  </a:lnTo>
                  <a:lnTo>
                    <a:pt x="167" y="413"/>
                  </a:lnTo>
                  <a:lnTo>
                    <a:pt x="206" y="403"/>
                  </a:lnTo>
                  <a:lnTo>
                    <a:pt x="235" y="393"/>
                  </a:lnTo>
                  <a:lnTo>
                    <a:pt x="275" y="333"/>
                  </a:lnTo>
                  <a:lnTo>
                    <a:pt x="275" y="272"/>
                  </a:lnTo>
                  <a:lnTo>
                    <a:pt x="265" y="242"/>
                  </a:lnTo>
                  <a:lnTo>
                    <a:pt x="235" y="212"/>
                  </a:lnTo>
                  <a:lnTo>
                    <a:pt x="196" y="192"/>
                  </a:lnTo>
                  <a:lnTo>
                    <a:pt x="147" y="192"/>
                  </a:lnTo>
                  <a:lnTo>
                    <a:pt x="206" y="121"/>
                  </a:lnTo>
                  <a:lnTo>
                    <a:pt x="284" y="81"/>
                  </a:lnTo>
                  <a:lnTo>
                    <a:pt x="363" y="61"/>
                  </a:lnTo>
                  <a:lnTo>
                    <a:pt x="431" y="51"/>
                  </a:lnTo>
                  <a:lnTo>
                    <a:pt x="480" y="61"/>
                  </a:lnTo>
                  <a:lnTo>
                    <a:pt x="539" y="81"/>
                  </a:lnTo>
                  <a:lnTo>
                    <a:pt x="588" y="131"/>
                  </a:lnTo>
                  <a:lnTo>
                    <a:pt x="618" y="202"/>
                  </a:lnTo>
                  <a:lnTo>
                    <a:pt x="637" y="302"/>
                  </a:lnTo>
                  <a:lnTo>
                    <a:pt x="627" y="353"/>
                  </a:lnTo>
                  <a:lnTo>
                    <a:pt x="618" y="453"/>
                  </a:lnTo>
                  <a:lnTo>
                    <a:pt x="569" y="554"/>
                  </a:lnTo>
                  <a:lnTo>
                    <a:pt x="510" y="625"/>
                  </a:lnTo>
                  <a:lnTo>
                    <a:pt x="441" y="655"/>
                  </a:lnTo>
                  <a:lnTo>
                    <a:pt x="382" y="665"/>
                  </a:lnTo>
                  <a:lnTo>
                    <a:pt x="343" y="665"/>
                  </a:lnTo>
                  <a:lnTo>
                    <a:pt x="314" y="675"/>
                  </a:lnTo>
                  <a:lnTo>
                    <a:pt x="275" y="675"/>
                  </a:lnTo>
                  <a:lnTo>
                    <a:pt x="275" y="685"/>
                  </a:lnTo>
                  <a:lnTo>
                    <a:pt x="265" y="695"/>
                  </a:lnTo>
                  <a:lnTo>
                    <a:pt x="275" y="715"/>
                  </a:lnTo>
                  <a:lnTo>
                    <a:pt x="284" y="715"/>
                  </a:lnTo>
                  <a:lnTo>
                    <a:pt x="294" y="725"/>
                  </a:lnTo>
                  <a:lnTo>
                    <a:pt x="412" y="725"/>
                  </a:lnTo>
                  <a:lnTo>
                    <a:pt x="510" y="745"/>
                  </a:lnTo>
                  <a:lnTo>
                    <a:pt x="578" y="786"/>
                  </a:lnTo>
                  <a:lnTo>
                    <a:pt x="627" y="866"/>
                  </a:lnTo>
                  <a:lnTo>
                    <a:pt x="657" y="967"/>
                  </a:lnTo>
                  <a:lnTo>
                    <a:pt x="667" y="1088"/>
                  </a:lnTo>
                  <a:lnTo>
                    <a:pt x="657" y="1219"/>
                  </a:lnTo>
                  <a:lnTo>
                    <a:pt x="627" y="1309"/>
                  </a:lnTo>
                  <a:lnTo>
                    <a:pt x="578" y="1380"/>
                  </a:lnTo>
                  <a:lnTo>
                    <a:pt x="529" y="1420"/>
                  </a:lnTo>
                  <a:lnTo>
                    <a:pt x="480" y="1440"/>
                  </a:lnTo>
                  <a:lnTo>
                    <a:pt x="422" y="1450"/>
                  </a:lnTo>
                  <a:lnTo>
                    <a:pt x="343" y="1440"/>
                  </a:lnTo>
                  <a:lnTo>
                    <a:pt x="255" y="1410"/>
                  </a:lnTo>
                  <a:lnTo>
                    <a:pt x="167" y="1360"/>
                  </a:lnTo>
                  <a:lnTo>
                    <a:pt x="98" y="1279"/>
                  </a:lnTo>
                  <a:lnTo>
                    <a:pt x="137" y="1279"/>
                  </a:lnTo>
                  <a:lnTo>
                    <a:pt x="196" y="1259"/>
                  </a:lnTo>
                  <a:lnTo>
                    <a:pt x="235" y="1199"/>
                  </a:lnTo>
                  <a:lnTo>
                    <a:pt x="245" y="1158"/>
                  </a:lnTo>
                  <a:lnTo>
                    <a:pt x="235" y="1118"/>
                  </a:lnTo>
                  <a:lnTo>
                    <a:pt x="226" y="1088"/>
                  </a:lnTo>
                  <a:lnTo>
                    <a:pt x="206" y="1068"/>
                  </a:lnTo>
                  <a:lnTo>
                    <a:pt x="177" y="1048"/>
                  </a:lnTo>
                  <a:lnTo>
                    <a:pt x="147" y="1037"/>
                  </a:lnTo>
                  <a:lnTo>
                    <a:pt x="98" y="1037"/>
                  </a:lnTo>
                  <a:lnTo>
                    <a:pt x="79" y="1048"/>
                  </a:lnTo>
                  <a:lnTo>
                    <a:pt x="49" y="1058"/>
                  </a:lnTo>
                  <a:lnTo>
                    <a:pt x="30" y="1078"/>
                  </a:lnTo>
                  <a:lnTo>
                    <a:pt x="20" y="1098"/>
                  </a:lnTo>
                  <a:lnTo>
                    <a:pt x="10" y="1128"/>
                  </a:lnTo>
                  <a:lnTo>
                    <a:pt x="0" y="1168"/>
                  </a:lnTo>
                  <a:lnTo>
                    <a:pt x="20" y="1279"/>
                  </a:lnTo>
                  <a:lnTo>
                    <a:pt x="88" y="1370"/>
                  </a:lnTo>
                  <a:lnTo>
                    <a:pt x="177" y="1440"/>
                  </a:lnTo>
                  <a:lnTo>
                    <a:pt x="294" y="1491"/>
                  </a:lnTo>
                  <a:lnTo>
                    <a:pt x="431" y="1511"/>
                  </a:lnTo>
                  <a:lnTo>
                    <a:pt x="578" y="1491"/>
                  </a:lnTo>
                  <a:lnTo>
                    <a:pt x="706" y="1420"/>
                  </a:lnTo>
                  <a:lnTo>
                    <a:pt x="804" y="1330"/>
                  </a:lnTo>
                  <a:lnTo>
                    <a:pt x="863" y="1219"/>
                  </a:lnTo>
                  <a:lnTo>
                    <a:pt x="892" y="1088"/>
                  </a:lnTo>
                  <a:lnTo>
                    <a:pt x="872" y="977"/>
                  </a:lnTo>
                  <a:lnTo>
                    <a:pt x="823" y="886"/>
                  </a:lnTo>
                  <a:lnTo>
                    <a:pt x="755" y="796"/>
                  </a:lnTo>
                  <a:lnTo>
                    <a:pt x="657" y="735"/>
                  </a:lnTo>
                  <a:lnTo>
                    <a:pt x="529" y="685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88" name="Freeform 72"/>
            <p:cNvSpPr>
              <a:spLocks/>
            </p:cNvSpPr>
            <p:nvPr/>
          </p:nvSpPr>
          <p:spPr bwMode="auto">
            <a:xfrm>
              <a:off x="21983" y="3415"/>
              <a:ext cx="1892" cy="4874"/>
            </a:xfrm>
            <a:custGeom>
              <a:avLst/>
              <a:gdLst/>
              <a:ahLst/>
              <a:cxnLst>
                <a:cxn ang="0">
                  <a:pos x="147" y="4763"/>
                </a:cxn>
                <a:cxn ang="0">
                  <a:pos x="196" y="4723"/>
                </a:cxn>
                <a:cxn ang="0">
                  <a:pos x="206" y="4632"/>
                </a:cxn>
                <a:cxn ang="0">
                  <a:pos x="177" y="4582"/>
                </a:cxn>
                <a:cxn ang="0">
                  <a:pos x="128" y="4562"/>
                </a:cxn>
                <a:cxn ang="0">
                  <a:pos x="39" y="4582"/>
                </a:cxn>
                <a:cxn ang="0">
                  <a:pos x="10" y="4632"/>
                </a:cxn>
                <a:cxn ang="0">
                  <a:pos x="20" y="4753"/>
                </a:cxn>
                <a:cxn ang="0">
                  <a:pos x="147" y="4854"/>
                </a:cxn>
                <a:cxn ang="0">
                  <a:pos x="353" y="4854"/>
                </a:cxn>
                <a:cxn ang="0">
                  <a:pos x="529" y="4673"/>
                </a:cxn>
                <a:cxn ang="0">
                  <a:pos x="667" y="4371"/>
                </a:cxn>
                <a:cxn ang="0">
                  <a:pos x="784" y="3958"/>
                </a:cxn>
                <a:cxn ang="0">
                  <a:pos x="1059" y="2679"/>
                </a:cxn>
                <a:cxn ang="0">
                  <a:pos x="1313" y="1289"/>
                </a:cxn>
                <a:cxn ang="0">
                  <a:pos x="1431" y="675"/>
                </a:cxn>
                <a:cxn ang="0">
                  <a:pos x="1509" y="363"/>
                </a:cxn>
                <a:cxn ang="0">
                  <a:pos x="1578" y="151"/>
                </a:cxn>
                <a:cxn ang="0">
                  <a:pos x="1666" y="50"/>
                </a:cxn>
                <a:cxn ang="0">
                  <a:pos x="1735" y="60"/>
                </a:cxn>
                <a:cxn ang="0">
                  <a:pos x="1784" y="91"/>
                </a:cxn>
                <a:cxn ang="0">
                  <a:pos x="1754" y="111"/>
                </a:cxn>
                <a:cxn ang="0">
                  <a:pos x="1705" y="141"/>
                </a:cxn>
                <a:cxn ang="0">
                  <a:pos x="1705" y="262"/>
                </a:cxn>
                <a:cxn ang="0">
                  <a:pos x="1764" y="312"/>
                </a:cxn>
                <a:cxn ang="0">
                  <a:pos x="1843" y="302"/>
                </a:cxn>
                <a:cxn ang="0">
                  <a:pos x="1882" y="262"/>
                </a:cxn>
                <a:cxn ang="0">
                  <a:pos x="1892" y="201"/>
                </a:cxn>
                <a:cxn ang="0">
                  <a:pos x="1823" y="60"/>
                </a:cxn>
                <a:cxn ang="0">
                  <a:pos x="1666" y="0"/>
                </a:cxn>
                <a:cxn ang="0">
                  <a:pos x="1490" y="111"/>
                </a:cxn>
                <a:cxn ang="0">
                  <a:pos x="1333" y="443"/>
                </a:cxn>
                <a:cxn ang="0">
                  <a:pos x="1255" y="715"/>
                </a:cxn>
                <a:cxn ang="0">
                  <a:pos x="1206" y="927"/>
                </a:cxn>
                <a:cxn ang="0">
                  <a:pos x="1108" y="1319"/>
                </a:cxn>
                <a:cxn ang="0">
                  <a:pos x="990" y="1853"/>
                </a:cxn>
                <a:cxn ang="0">
                  <a:pos x="863" y="2498"/>
                </a:cxn>
                <a:cxn ang="0">
                  <a:pos x="735" y="3243"/>
                </a:cxn>
                <a:cxn ang="0">
                  <a:pos x="608" y="3928"/>
                </a:cxn>
                <a:cxn ang="0">
                  <a:pos x="520" y="4330"/>
                </a:cxn>
                <a:cxn ang="0">
                  <a:pos x="461" y="4542"/>
                </a:cxn>
                <a:cxn ang="0">
                  <a:pos x="363" y="4743"/>
                </a:cxn>
                <a:cxn ang="0">
                  <a:pos x="235" y="4824"/>
                </a:cxn>
                <a:cxn ang="0">
                  <a:pos x="167" y="4814"/>
                </a:cxn>
                <a:cxn ang="0">
                  <a:pos x="118" y="4783"/>
                </a:cxn>
              </a:cxnLst>
              <a:rect l="0" t="0" r="r" b="b"/>
              <a:pathLst>
                <a:path w="1892" h="4874">
                  <a:moveTo>
                    <a:pt x="108" y="4773"/>
                  </a:moveTo>
                  <a:lnTo>
                    <a:pt x="147" y="4763"/>
                  </a:lnTo>
                  <a:lnTo>
                    <a:pt x="167" y="4753"/>
                  </a:lnTo>
                  <a:lnTo>
                    <a:pt x="196" y="4723"/>
                  </a:lnTo>
                  <a:lnTo>
                    <a:pt x="206" y="4693"/>
                  </a:lnTo>
                  <a:lnTo>
                    <a:pt x="206" y="4632"/>
                  </a:lnTo>
                  <a:lnTo>
                    <a:pt x="196" y="4602"/>
                  </a:lnTo>
                  <a:lnTo>
                    <a:pt x="177" y="4582"/>
                  </a:lnTo>
                  <a:lnTo>
                    <a:pt x="157" y="4572"/>
                  </a:lnTo>
                  <a:lnTo>
                    <a:pt x="128" y="4562"/>
                  </a:lnTo>
                  <a:lnTo>
                    <a:pt x="79" y="4562"/>
                  </a:lnTo>
                  <a:lnTo>
                    <a:pt x="39" y="4582"/>
                  </a:lnTo>
                  <a:lnTo>
                    <a:pt x="20" y="4602"/>
                  </a:lnTo>
                  <a:lnTo>
                    <a:pt x="10" y="4632"/>
                  </a:lnTo>
                  <a:lnTo>
                    <a:pt x="0" y="4673"/>
                  </a:lnTo>
                  <a:lnTo>
                    <a:pt x="20" y="4753"/>
                  </a:lnTo>
                  <a:lnTo>
                    <a:pt x="69" y="4814"/>
                  </a:lnTo>
                  <a:lnTo>
                    <a:pt x="147" y="4854"/>
                  </a:lnTo>
                  <a:lnTo>
                    <a:pt x="235" y="4874"/>
                  </a:lnTo>
                  <a:lnTo>
                    <a:pt x="353" y="4854"/>
                  </a:lnTo>
                  <a:lnTo>
                    <a:pt x="451" y="4783"/>
                  </a:lnTo>
                  <a:lnTo>
                    <a:pt x="529" y="4673"/>
                  </a:lnTo>
                  <a:lnTo>
                    <a:pt x="598" y="4532"/>
                  </a:lnTo>
                  <a:lnTo>
                    <a:pt x="667" y="4371"/>
                  </a:lnTo>
                  <a:lnTo>
                    <a:pt x="725" y="4169"/>
                  </a:lnTo>
                  <a:lnTo>
                    <a:pt x="784" y="3958"/>
                  </a:lnTo>
                  <a:lnTo>
                    <a:pt x="833" y="3726"/>
                  </a:lnTo>
                  <a:lnTo>
                    <a:pt x="1059" y="2679"/>
                  </a:lnTo>
                  <a:lnTo>
                    <a:pt x="1255" y="1631"/>
                  </a:lnTo>
                  <a:lnTo>
                    <a:pt x="1313" y="1289"/>
                  </a:lnTo>
                  <a:lnTo>
                    <a:pt x="1372" y="967"/>
                  </a:lnTo>
                  <a:lnTo>
                    <a:pt x="1431" y="675"/>
                  </a:lnTo>
                  <a:lnTo>
                    <a:pt x="1490" y="443"/>
                  </a:lnTo>
                  <a:lnTo>
                    <a:pt x="1509" y="363"/>
                  </a:lnTo>
                  <a:lnTo>
                    <a:pt x="1539" y="252"/>
                  </a:lnTo>
                  <a:lnTo>
                    <a:pt x="1578" y="151"/>
                  </a:lnTo>
                  <a:lnTo>
                    <a:pt x="1617" y="81"/>
                  </a:lnTo>
                  <a:lnTo>
                    <a:pt x="1666" y="50"/>
                  </a:lnTo>
                  <a:lnTo>
                    <a:pt x="1705" y="50"/>
                  </a:lnTo>
                  <a:lnTo>
                    <a:pt x="1735" y="60"/>
                  </a:lnTo>
                  <a:lnTo>
                    <a:pt x="1764" y="81"/>
                  </a:lnTo>
                  <a:lnTo>
                    <a:pt x="1784" y="91"/>
                  </a:lnTo>
                  <a:lnTo>
                    <a:pt x="1794" y="101"/>
                  </a:lnTo>
                  <a:lnTo>
                    <a:pt x="1754" y="111"/>
                  </a:lnTo>
                  <a:lnTo>
                    <a:pt x="1725" y="121"/>
                  </a:lnTo>
                  <a:lnTo>
                    <a:pt x="1705" y="141"/>
                  </a:lnTo>
                  <a:lnTo>
                    <a:pt x="1686" y="201"/>
                  </a:lnTo>
                  <a:lnTo>
                    <a:pt x="1705" y="262"/>
                  </a:lnTo>
                  <a:lnTo>
                    <a:pt x="1745" y="302"/>
                  </a:lnTo>
                  <a:lnTo>
                    <a:pt x="1764" y="312"/>
                  </a:lnTo>
                  <a:lnTo>
                    <a:pt x="1813" y="312"/>
                  </a:lnTo>
                  <a:lnTo>
                    <a:pt x="1843" y="302"/>
                  </a:lnTo>
                  <a:lnTo>
                    <a:pt x="1862" y="292"/>
                  </a:lnTo>
                  <a:lnTo>
                    <a:pt x="1882" y="262"/>
                  </a:lnTo>
                  <a:lnTo>
                    <a:pt x="1892" y="242"/>
                  </a:lnTo>
                  <a:lnTo>
                    <a:pt x="1892" y="201"/>
                  </a:lnTo>
                  <a:lnTo>
                    <a:pt x="1872" y="121"/>
                  </a:lnTo>
                  <a:lnTo>
                    <a:pt x="1823" y="60"/>
                  </a:lnTo>
                  <a:lnTo>
                    <a:pt x="1745" y="20"/>
                  </a:lnTo>
                  <a:lnTo>
                    <a:pt x="1666" y="0"/>
                  </a:lnTo>
                  <a:lnTo>
                    <a:pt x="1568" y="30"/>
                  </a:lnTo>
                  <a:lnTo>
                    <a:pt x="1490" y="111"/>
                  </a:lnTo>
                  <a:lnTo>
                    <a:pt x="1411" y="252"/>
                  </a:lnTo>
                  <a:lnTo>
                    <a:pt x="1333" y="443"/>
                  </a:lnTo>
                  <a:lnTo>
                    <a:pt x="1264" y="685"/>
                  </a:lnTo>
                  <a:lnTo>
                    <a:pt x="1255" y="715"/>
                  </a:lnTo>
                  <a:lnTo>
                    <a:pt x="1235" y="806"/>
                  </a:lnTo>
                  <a:lnTo>
                    <a:pt x="1206" y="927"/>
                  </a:lnTo>
                  <a:lnTo>
                    <a:pt x="1157" y="1108"/>
                  </a:lnTo>
                  <a:lnTo>
                    <a:pt x="1108" y="1319"/>
                  </a:lnTo>
                  <a:lnTo>
                    <a:pt x="1059" y="1561"/>
                  </a:lnTo>
                  <a:lnTo>
                    <a:pt x="990" y="1853"/>
                  </a:lnTo>
                  <a:lnTo>
                    <a:pt x="931" y="2165"/>
                  </a:lnTo>
                  <a:lnTo>
                    <a:pt x="863" y="2498"/>
                  </a:lnTo>
                  <a:lnTo>
                    <a:pt x="794" y="2860"/>
                  </a:lnTo>
                  <a:lnTo>
                    <a:pt x="735" y="3243"/>
                  </a:lnTo>
                  <a:lnTo>
                    <a:pt x="676" y="3585"/>
                  </a:lnTo>
                  <a:lnTo>
                    <a:pt x="608" y="3928"/>
                  </a:lnTo>
                  <a:lnTo>
                    <a:pt x="539" y="4250"/>
                  </a:lnTo>
                  <a:lnTo>
                    <a:pt x="520" y="4330"/>
                  </a:lnTo>
                  <a:lnTo>
                    <a:pt x="490" y="4431"/>
                  </a:lnTo>
                  <a:lnTo>
                    <a:pt x="461" y="4542"/>
                  </a:lnTo>
                  <a:lnTo>
                    <a:pt x="412" y="4653"/>
                  </a:lnTo>
                  <a:lnTo>
                    <a:pt x="363" y="4743"/>
                  </a:lnTo>
                  <a:lnTo>
                    <a:pt x="304" y="4804"/>
                  </a:lnTo>
                  <a:lnTo>
                    <a:pt x="235" y="4824"/>
                  </a:lnTo>
                  <a:lnTo>
                    <a:pt x="196" y="4824"/>
                  </a:lnTo>
                  <a:lnTo>
                    <a:pt x="167" y="4814"/>
                  </a:lnTo>
                  <a:lnTo>
                    <a:pt x="137" y="4794"/>
                  </a:lnTo>
                  <a:lnTo>
                    <a:pt x="118" y="4783"/>
                  </a:lnTo>
                  <a:lnTo>
                    <a:pt x="108" y="4773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89" name="Freeform 73"/>
            <p:cNvSpPr>
              <a:spLocks noEditPoints="1"/>
            </p:cNvSpPr>
            <p:nvPr/>
          </p:nvSpPr>
          <p:spPr bwMode="auto">
            <a:xfrm>
              <a:off x="24482" y="4905"/>
              <a:ext cx="1304" cy="1501"/>
            </a:xfrm>
            <a:custGeom>
              <a:avLst/>
              <a:gdLst/>
              <a:ahLst/>
              <a:cxnLst>
                <a:cxn ang="0">
                  <a:pos x="922" y="1169"/>
                </a:cxn>
                <a:cxn ang="0">
                  <a:pos x="1196" y="997"/>
                </a:cxn>
                <a:cxn ang="0">
                  <a:pos x="1304" y="756"/>
                </a:cxn>
                <a:cxn ang="0">
                  <a:pos x="1196" y="504"/>
                </a:cxn>
                <a:cxn ang="0">
                  <a:pos x="922" y="333"/>
                </a:cxn>
                <a:cxn ang="0">
                  <a:pos x="735" y="131"/>
                </a:cxn>
                <a:cxn ang="0">
                  <a:pos x="775" y="91"/>
                </a:cxn>
                <a:cxn ang="0">
                  <a:pos x="1010" y="71"/>
                </a:cxn>
                <a:cxn ang="0">
                  <a:pos x="931" y="11"/>
                </a:cxn>
                <a:cxn ang="0">
                  <a:pos x="284" y="0"/>
                </a:cxn>
                <a:cxn ang="0">
                  <a:pos x="451" y="71"/>
                </a:cxn>
                <a:cxn ang="0">
                  <a:pos x="539" y="111"/>
                </a:cxn>
                <a:cxn ang="0">
                  <a:pos x="559" y="303"/>
                </a:cxn>
                <a:cxn ang="0">
                  <a:pos x="226" y="413"/>
                </a:cxn>
                <a:cxn ang="0">
                  <a:pos x="30" y="625"/>
                </a:cxn>
                <a:cxn ang="0">
                  <a:pos x="30" y="887"/>
                </a:cxn>
                <a:cxn ang="0">
                  <a:pos x="226" y="1098"/>
                </a:cxn>
                <a:cxn ang="0">
                  <a:pos x="559" y="1209"/>
                </a:cxn>
                <a:cxn ang="0">
                  <a:pos x="549" y="1400"/>
                </a:cxn>
                <a:cxn ang="0">
                  <a:pos x="451" y="1430"/>
                </a:cxn>
                <a:cxn ang="0">
                  <a:pos x="284" y="1501"/>
                </a:cxn>
                <a:cxn ang="0">
                  <a:pos x="461" y="1491"/>
                </a:cxn>
                <a:cxn ang="0">
                  <a:pos x="931" y="1501"/>
                </a:cxn>
                <a:cxn ang="0">
                  <a:pos x="1010" y="1430"/>
                </a:cxn>
                <a:cxn ang="0">
                  <a:pos x="775" y="1420"/>
                </a:cxn>
                <a:cxn ang="0">
                  <a:pos x="735" y="1370"/>
                </a:cxn>
                <a:cxn ang="0">
                  <a:pos x="735" y="1209"/>
                </a:cxn>
                <a:cxn ang="0">
                  <a:pos x="431" y="1118"/>
                </a:cxn>
                <a:cxn ang="0">
                  <a:pos x="275" y="987"/>
                </a:cxn>
                <a:cxn ang="0">
                  <a:pos x="216" y="826"/>
                </a:cxn>
                <a:cxn ang="0">
                  <a:pos x="226" y="635"/>
                </a:cxn>
                <a:cxn ang="0">
                  <a:pos x="284" y="494"/>
                </a:cxn>
                <a:cxn ang="0">
                  <a:pos x="441" y="383"/>
                </a:cxn>
                <a:cxn ang="0">
                  <a:pos x="559" y="1159"/>
                </a:cxn>
                <a:cxn ang="0">
                  <a:pos x="863" y="373"/>
                </a:cxn>
                <a:cxn ang="0">
                  <a:pos x="1020" y="504"/>
                </a:cxn>
                <a:cxn ang="0">
                  <a:pos x="1078" y="665"/>
                </a:cxn>
                <a:cxn ang="0">
                  <a:pos x="1088" y="816"/>
                </a:cxn>
                <a:cxn ang="0">
                  <a:pos x="1049" y="957"/>
                </a:cxn>
                <a:cxn ang="0">
                  <a:pos x="941" y="1078"/>
                </a:cxn>
                <a:cxn ang="0">
                  <a:pos x="735" y="1159"/>
                </a:cxn>
              </a:cxnLst>
              <a:rect l="0" t="0" r="r" b="b"/>
              <a:pathLst>
                <a:path w="1304" h="1501">
                  <a:moveTo>
                    <a:pt x="735" y="1209"/>
                  </a:moveTo>
                  <a:lnTo>
                    <a:pt x="922" y="1169"/>
                  </a:lnTo>
                  <a:lnTo>
                    <a:pt x="1078" y="1098"/>
                  </a:lnTo>
                  <a:lnTo>
                    <a:pt x="1196" y="997"/>
                  </a:lnTo>
                  <a:lnTo>
                    <a:pt x="1274" y="887"/>
                  </a:lnTo>
                  <a:lnTo>
                    <a:pt x="1304" y="756"/>
                  </a:lnTo>
                  <a:lnTo>
                    <a:pt x="1274" y="625"/>
                  </a:lnTo>
                  <a:lnTo>
                    <a:pt x="1196" y="504"/>
                  </a:lnTo>
                  <a:lnTo>
                    <a:pt x="1078" y="403"/>
                  </a:lnTo>
                  <a:lnTo>
                    <a:pt x="922" y="333"/>
                  </a:lnTo>
                  <a:lnTo>
                    <a:pt x="735" y="303"/>
                  </a:lnTo>
                  <a:lnTo>
                    <a:pt x="735" y="131"/>
                  </a:lnTo>
                  <a:lnTo>
                    <a:pt x="745" y="111"/>
                  </a:lnTo>
                  <a:lnTo>
                    <a:pt x="775" y="91"/>
                  </a:lnTo>
                  <a:lnTo>
                    <a:pt x="833" y="71"/>
                  </a:lnTo>
                  <a:lnTo>
                    <a:pt x="1010" y="71"/>
                  </a:lnTo>
                  <a:lnTo>
                    <a:pt x="1010" y="0"/>
                  </a:lnTo>
                  <a:lnTo>
                    <a:pt x="931" y="11"/>
                  </a:lnTo>
                  <a:lnTo>
                    <a:pt x="363" y="11"/>
                  </a:lnTo>
                  <a:lnTo>
                    <a:pt x="284" y="0"/>
                  </a:lnTo>
                  <a:lnTo>
                    <a:pt x="284" y="71"/>
                  </a:lnTo>
                  <a:lnTo>
                    <a:pt x="451" y="71"/>
                  </a:lnTo>
                  <a:lnTo>
                    <a:pt x="510" y="91"/>
                  </a:lnTo>
                  <a:lnTo>
                    <a:pt x="539" y="111"/>
                  </a:lnTo>
                  <a:lnTo>
                    <a:pt x="559" y="131"/>
                  </a:lnTo>
                  <a:lnTo>
                    <a:pt x="559" y="303"/>
                  </a:lnTo>
                  <a:lnTo>
                    <a:pt x="373" y="343"/>
                  </a:lnTo>
                  <a:lnTo>
                    <a:pt x="226" y="413"/>
                  </a:lnTo>
                  <a:lnTo>
                    <a:pt x="108" y="504"/>
                  </a:lnTo>
                  <a:lnTo>
                    <a:pt x="30" y="625"/>
                  </a:lnTo>
                  <a:lnTo>
                    <a:pt x="0" y="756"/>
                  </a:lnTo>
                  <a:lnTo>
                    <a:pt x="30" y="887"/>
                  </a:lnTo>
                  <a:lnTo>
                    <a:pt x="108" y="997"/>
                  </a:lnTo>
                  <a:lnTo>
                    <a:pt x="226" y="1098"/>
                  </a:lnTo>
                  <a:lnTo>
                    <a:pt x="373" y="1169"/>
                  </a:lnTo>
                  <a:lnTo>
                    <a:pt x="559" y="1209"/>
                  </a:lnTo>
                  <a:lnTo>
                    <a:pt x="559" y="1370"/>
                  </a:lnTo>
                  <a:lnTo>
                    <a:pt x="549" y="1400"/>
                  </a:lnTo>
                  <a:lnTo>
                    <a:pt x="510" y="1420"/>
                  </a:lnTo>
                  <a:lnTo>
                    <a:pt x="451" y="1430"/>
                  </a:lnTo>
                  <a:lnTo>
                    <a:pt x="284" y="1430"/>
                  </a:lnTo>
                  <a:lnTo>
                    <a:pt x="284" y="1501"/>
                  </a:lnTo>
                  <a:lnTo>
                    <a:pt x="363" y="1501"/>
                  </a:lnTo>
                  <a:lnTo>
                    <a:pt x="461" y="1491"/>
                  </a:lnTo>
                  <a:lnTo>
                    <a:pt x="833" y="1491"/>
                  </a:lnTo>
                  <a:lnTo>
                    <a:pt x="931" y="1501"/>
                  </a:lnTo>
                  <a:lnTo>
                    <a:pt x="1010" y="1501"/>
                  </a:lnTo>
                  <a:lnTo>
                    <a:pt x="1010" y="1430"/>
                  </a:lnTo>
                  <a:lnTo>
                    <a:pt x="843" y="1430"/>
                  </a:lnTo>
                  <a:lnTo>
                    <a:pt x="775" y="1420"/>
                  </a:lnTo>
                  <a:lnTo>
                    <a:pt x="745" y="1400"/>
                  </a:lnTo>
                  <a:lnTo>
                    <a:pt x="735" y="1370"/>
                  </a:lnTo>
                  <a:lnTo>
                    <a:pt x="735" y="1330"/>
                  </a:lnTo>
                  <a:lnTo>
                    <a:pt x="735" y="1209"/>
                  </a:lnTo>
                  <a:close/>
                  <a:moveTo>
                    <a:pt x="559" y="1159"/>
                  </a:moveTo>
                  <a:lnTo>
                    <a:pt x="431" y="1118"/>
                  </a:lnTo>
                  <a:lnTo>
                    <a:pt x="333" y="1068"/>
                  </a:lnTo>
                  <a:lnTo>
                    <a:pt x="275" y="987"/>
                  </a:lnTo>
                  <a:lnTo>
                    <a:pt x="235" y="907"/>
                  </a:lnTo>
                  <a:lnTo>
                    <a:pt x="216" y="826"/>
                  </a:lnTo>
                  <a:lnTo>
                    <a:pt x="216" y="695"/>
                  </a:lnTo>
                  <a:lnTo>
                    <a:pt x="226" y="635"/>
                  </a:lnTo>
                  <a:lnTo>
                    <a:pt x="245" y="564"/>
                  </a:lnTo>
                  <a:lnTo>
                    <a:pt x="284" y="494"/>
                  </a:lnTo>
                  <a:lnTo>
                    <a:pt x="353" y="433"/>
                  </a:lnTo>
                  <a:lnTo>
                    <a:pt x="441" y="383"/>
                  </a:lnTo>
                  <a:lnTo>
                    <a:pt x="559" y="353"/>
                  </a:lnTo>
                  <a:lnTo>
                    <a:pt x="559" y="1159"/>
                  </a:lnTo>
                  <a:close/>
                  <a:moveTo>
                    <a:pt x="735" y="343"/>
                  </a:moveTo>
                  <a:lnTo>
                    <a:pt x="863" y="373"/>
                  </a:lnTo>
                  <a:lnTo>
                    <a:pt x="961" y="433"/>
                  </a:lnTo>
                  <a:lnTo>
                    <a:pt x="1020" y="504"/>
                  </a:lnTo>
                  <a:lnTo>
                    <a:pt x="1059" y="585"/>
                  </a:lnTo>
                  <a:lnTo>
                    <a:pt x="1078" y="665"/>
                  </a:lnTo>
                  <a:lnTo>
                    <a:pt x="1088" y="756"/>
                  </a:lnTo>
                  <a:lnTo>
                    <a:pt x="1088" y="816"/>
                  </a:lnTo>
                  <a:lnTo>
                    <a:pt x="1078" y="887"/>
                  </a:lnTo>
                  <a:lnTo>
                    <a:pt x="1049" y="957"/>
                  </a:lnTo>
                  <a:lnTo>
                    <a:pt x="1010" y="1018"/>
                  </a:lnTo>
                  <a:lnTo>
                    <a:pt x="941" y="1078"/>
                  </a:lnTo>
                  <a:lnTo>
                    <a:pt x="853" y="1128"/>
                  </a:lnTo>
                  <a:lnTo>
                    <a:pt x="735" y="1159"/>
                  </a:lnTo>
                  <a:lnTo>
                    <a:pt x="735" y="343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90" name="Freeform 74"/>
            <p:cNvSpPr>
              <a:spLocks/>
            </p:cNvSpPr>
            <p:nvPr/>
          </p:nvSpPr>
          <p:spPr bwMode="auto">
            <a:xfrm>
              <a:off x="26501" y="5389"/>
              <a:ext cx="784" cy="946"/>
            </a:xfrm>
            <a:custGeom>
              <a:avLst/>
              <a:gdLst/>
              <a:ahLst/>
              <a:cxnLst>
                <a:cxn ang="0">
                  <a:pos x="422" y="513"/>
                </a:cxn>
                <a:cxn ang="0">
                  <a:pos x="657" y="685"/>
                </a:cxn>
                <a:cxn ang="0">
                  <a:pos x="676" y="705"/>
                </a:cxn>
                <a:cxn ang="0">
                  <a:pos x="696" y="715"/>
                </a:cxn>
                <a:cxn ang="0">
                  <a:pos x="716" y="735"/>
                </a:cxn>
                <a:cxn ang="0">
                  <a:pos x="755" y="735"/>
                </a:cxn>
                <a:cxn ang="0">
                  <a:pos x="774" y="715"/>
                </a:cxn>
                <a:cxn ang="0">
                  <a:pos x="784" y="695"/>
                </a:cxn>
                <a:cxn ang="0">
                  <a:pos x="784" y="654"/>
                </a:cxn>
                <a:cxn ang="0">
                  <a:pos x="774" y="634"/>
                </a:cxn>
                <a:cxn ang="0">
                  <a:pos x="755" y="624"/>
                </a:cxn>
                <a:cxn ang="0">
                  <a:pos x="441" y="473"/>
                </a:cxn>
                <a:cxn ang="0">
                  <a:pos x="745" y="322"/>
                </a:cxn>
                <a:cxn ang="0">
                  <a:pos x="755" y="312"/>
                </a:cxn>
                <a:cxn ang="0">
                  <a:pos x="774" y="302"/>
                </a:cxn>
                <a:cxn ang="0">
                  <a:pos x="784" y="292"/>
                </a:cxn>
                <a:cxn ang="0">
                  <a:pos x="784" y="242"/>
                </a:cxn>
                <a:cxn ang="0">
                  <a:pos x="774" y="221"/>
                </a:cxn>
                <a:cxn ang="0">
                  <a:pos x="735" y="201"/>
                </a:cxn>
                <a:cxn ang="0">
                  <a:pos x="725" y="201"/>
                </a:cxn>
                <a:cxn ang="0">
                  <a:pos x="686" y="221"/>
                </a:cxn>
                <a:cxn ang="0">
                  <a:pos x="422" y="423"/>
                </a:cxn>
                <a:cxn ang="0">
                  <a:pos x="451" y="80"/>
                </a:cxn>
                <a:cxn ang="0">
                  <a:pos x="451" y="40"/>
                </a:cxn>
                <a:cxn ang="0">
                  <a:pos x="441" y="30"/>
                </a:cxn>
                <a:cxn ang="0">
                  <a:pos x="431" y="10"/>
                </a:cxn>
                <a:cxn ang="0">
                  <a:pos x="422" y="0"/>
                </a:cxn>
                <a:cxn ang="0">
                  <a:pos x="373" y="0"/>
                </a:cxn>
                <a:cxn ang="0">
                  <a:pos x="343" y="30"/>
                </a:cxn>
                <a:cxn ang="0">
                  <a:pos x="343" y="80"/>
                </a:cxn>
                <a:cxn ang="0">
                  <a:pos x="373" y="423"/>
                </a:cxn>
                <a:cxn ang="0">
                  <a:pos x="98" y="221"/>
                </a:cxn>
                <a:cxn ang="0">
                  <a:pos x="88" y="211"/>
                </a:cxn>
                <a:cxn ang="0">
                  <a:pos x="79" y="211"/>
                </a:cxn>
                <a:cxn ang="0">
                  <a:pos x="69" y="201"/>
                </a:cxn>
                <a:cxn ang="0">
                  <a:pos x="59" y="201"/>
                </a:cxn>
                <a:cxn ang="0">
                  <a:pos x="20" y="221"/>
                </a:cxn>
                <a:cxn ang="0">
                  <a:pos x="0" y="262"/>
                </a:cxn>
                <a:cxn ang="0">
                  <a:pos x="20" y="302"/>
                </a:cxn>
                <a:cxn ang="0">
                  <a:pos x="30" y="312"/>
                </a:cxn>
                <a:cxn ang="0">
                  <a:pos x="343" y="473"/>
                </a:cxn>
                <a:cxn ang="0">
                  <a:pos x="49" y="614"/>
                </a:cxn>
                <a:cxn ang="0">
                  <a:pos x="30" y="624"/>
                </a:cxn>
                <a:cxn ang="0">
                  <a:pos x="20" y="634"/>
                </a:cxn>
                <a:cxn ang="0">
                  <a:pos x="0" y="675"/>
                </a:cxn>
                <a:cxn ang="0">
                  <a:pos x="20" y="715"/>
                </a:cxn>
                <a:cxn ang="0">
                  <a:pos x="39" y="735"/>
                </a:cxn>
                <a:cxn ang="0">
                  <a:pos x="69" y="735"/>
                </a:cxn>
                <a:cxn ang="0">
                  <a:pos x="79" y="725"/>
                </a:cxn>
                <a:cxn ang="0">
                  <a:pos x="98" y="715"/>
                </a:cxn>
                <a:cxn ang="0">
                  <a:pos x="373" y="503"/>
                </a:cxn>
                <a:cxn ang="0">
                  <a:pos x="343" y="876"/>
                </a:cxn>
                <a:cxn ang="0">
                  <a:pos x="343" y="906"/>
                </a:cxn>
                <a:cxn ang="0">
                  <a:pos x="353" y="926"/>
                </a:cxn>
                <a:cxn ang="0">
                  <a:pos x="392" y="946"/>
                </a:cxn>
                <a:cxn ang="0">
                  <a:pos x="422" y="936"/>
                </a:cxn>
                <a:cxn ang="0">
                  <a:pos x="441" y="916"/>
                </a:cxn>
                <a:cxn ang="0">
                  <a:pos x="451" y="896"/>
                </a:cxn>
                <a:cxn ang="0">
                  <a:pos x="451" y="866"/>
                </a:cxn>
                <a:cxn ang="0">
                  <a:pos x="422" y="513"/>
                </a:cxn>
              </a:cxnLst>
              <a:rect l="0" t="0" r="r" b="b"/>
              <a:pathLst>
                <a:path w="784" h="946">
                  <a:moveTo>
                    <a:pt x="422" y="513"/>
                  </a:moveTo>
                  <a:lnTo>
                    <a:pt x="657" y="685"/>
                  </a:lnTo>
                  <a:lnTo>
                    <a:pt x="676" y="705"/>
                  </a:lnTo>
                  <a:lnTo>
                    <a:pt x="696" y="715"/>
                  </a:lnTo>
                  <a:lnTo>
                    <a:pt x="716" y="735"/>
                  </a:lnTo>
                  <a:lnTo>
                    <a:pt x="755" y="735"/>
                  </a:lnTo>
                  <a:lnTo>
                    <a:pt x="774" y="715"/>
                  </a:lnTo>
                  <a:lnTo>
                    <a:pt x="784" y="695"/>
                  </a:lnTo>
                  <a:lnTo>
                    <a:pt x="784" y="654"/>
                  </a:lnTo>
                  <a:lnTo>
                    <a:pt x="774" y="634"/>
                  </a:lnTo>
                  <a:lnTo>
                    <a:pt x="755" y="624"/>
                  </a:lnTo>
                  <a:lnTo>
                    <a:pt x="441" y="473"/>
                  </a:lnTo>
                  <a:lnTo>
                    <a:pt x="745" y="322"/>
                  </a:lnTo>
                  <a:lnTo>
                    <a:pt x="755" y="312"/>
                  </a:lnTo>
                  <a:lnTo>
                    <a:pt x="774" y="302"/>
                  </a:lnTo>
                  <a:lnTo>
                    <a:pt x="784" y="292"/>
                  </a:lnTo>
                  <a:lnTo>
                    <a:pt x="784" y="242"/>
                  </a:lnTo>
                  <a:lnTo>
                    <a:pt x="774" y="221"/>
                  </a:lnTo>
                  <a:lnTo>
                    <a:pt x="735" y="201"/>
                  </a:lnTo>
                  <a:lnTo>
                    <a:pt x="725" y="201"/>
                  </a:lnTo>
                  <a:lnTo>
                    <a:pt x="686" y="221"/>
                  </a:lnTo>
                  <a:lnTo>
                    <a:pt x="422" y="423"/>
                  </a:lnTo>
                  <a:lnTo>
                    <a:pt x="451" y="80"/>
                  </a:lnTo>
                  <a:lnTo>
                    <a:pt x="451" y="40"/>
                  </a:lnTo>
                  <a:lnTo>
                    <a:pt x="441" y="30"/>
                  </a:lnTo>
                  <a:lnTo>
                    <a:pt x="431" y="10"/>
                  </a:lnTo>
                  <a:lnTo>
                    <a:pt x="422" y="0"/>
                  </a:lnTo>
                  <a:lnTo>
                    <a:pt x="373" y="0"/>
                  </a:lnTo>
                  <a:lnTo>
                    <a:pt x="343" y="30"/>
                  </a:lnTo>
                  <a:lnTo>
                    <a:pt x="343" y="80"/>
                  </a:lnTo>
                  <a:lnTo>
                    <a:pt x="373" y="423"/>
                  </a:lnTo>
                  <a:lnTo>
                    <a:pt x="98" y="221"/>
                  </a:lnTo>
                  <a:lnTo>
                    <a:pt x="88" y="211"/>
                  </a:lnTo>
                  <a:lnTo>
                    <a:pt x="79" y="211"/>
                  </a:lnTo>
                  <a:lnTo>
                    <a:pt x="69" y="201"/>
                  </a:lnTo>
                  <a:lnTo>
                    <a:pt x="59" y="201"/>
                  </a:lnTo>
                  <a:lnTo>
                    <a:pt x="20" y="221"/>
                  </a:lnTo>
                  <a:lnTo>
                    <a:pt x="0" y="262"/>
                  </a:lnTo>
                  <a:lnTo>
                    <a:pt x="20" y="302"/>
                  </a:lnTo>
                  <a:lnTo>
                    <a:pt x="30" y="312"/>
                  </a:lnTo>
                  <a:lnTo>
                    <a:pt x="343" y="473"/>
                  </a:lnTo>
                  <a:lnTo>
                    <a:pt x="49" y="614"/>
                  </a:lnTo>
                  <a:lnTo>
                    <a:pt x="30" y="624"/>
                  </a:lnTo>
                  <a:lnTo>
                    <a:pt x="20" y="634"/>
                  </a:lnTo>
                  <a:lnTo>
                    <a:pt x="0" y="675"/>
                  </a:lnTo>
                  <a:lnTo>
                    <a:pt x="20" y="715"/>
                  </a:lnTo>
                  <a:lnTo>
                    <a:pt x="39" y="735"/>
                  </a:lnTo>
                  <a:lnTo>
                    <a:pt x="69" y="735"/>
                  </a:lnTo>
                  <a:lnTo>
                    <a:pt x="79" y="725"/>
                  </a:lnTo>
                  <a:lnTo>
                    <a:pt x="98" y="715"/>
                  </a:lnTo>
                  <a:lnTo>
                    <a:pt x="373" y="503"/>
                  </a:lnTo>
                  <a:lnTo>
                    <a:pt x="343" y="876"/>
                  </a:lnTo>
                  <a:lnTo>
                    <a:pt x="343" y="906"/>
                  </a:lnTo>
                  <a:lnTo>
                    <a:pt x="353" y="926"/>
                  </a:lnTo>
                  <a:lnTo>
                    <a:pt x="392" y="946"/>
                  </a:lnTo>
                  <a:lnTo>
                    <a:pt x="422" y="936"/>
                  </a:lnTo>
                  <a:lnTo>
                    <a:pt x="441" y="916"/>
                  </a:lnTo>
                  <a:lnTo>
                    <a:pt x="451" y="896"/>
                  </a:lnTo>
                  <a:lnTo>
                    <a:pt x="451" y="866"/>
                  </a:lnTo>
                  <a:lnTo>
                    <a:pt x="422" y="513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91" name="Freeform 75"/>
            <p:cNvSpPr>
              <a:spLocks noEditPoints="1"/>
            </p:cNvSpPr>
            <p:nvPr/>
          </p:nvSpPr>
          <p:spPr bwMode="auto">
            <a:xfrm>
              <a:off x="28010" y="4905"/>
              <a:ext cx="1304" cy="1501"/>
            </a:xfrm>
            <a:custGeom>
              <a:avLst/>
              <a:gdLst/>
              <a:ahLst/>
              <a:cxnLst>
                <a:cxn ang="0">
                  <a:pos x="922" y="1169"/>
                </a:cxn>
                <a:cxn ang="0">
                  <a:pos x="1196" y="997"/>
                </a:cxn>
                <a:cxn ang="0">
                  <a:pos x="1304" y="756"/>
                </a:cxn>
                <a:cxn ang="0">
                  <a:pos x="1196" y="504"/>
                </a:cxn>
                <a:cxn ang="0">
                  <a:pos x="922" y="333"/>
                </a:cxn>
                <a:cxn ang="0">
                  <a:pos x="736" y="131"/>
                </a:cxn>
                <a:cxn ang="0">
                  <a:pos x="775" y="91"/>
                </a:cxn>
                <a:cxn ang="0">
                  <a:pos x="1010" y="71"/>
                </a:cxn>
                <a:cxn ang="0">
                  <a:pos x="932" y="11"/>
                </a:cxn>
                <a:cxn ang="0">
                  <a:pos x="285" y="0"/>
                </a:cxn>
                <a:cxn ang="0">
                  <a:pos x="451" y="71"/>
                </a:cxn>
                <a:cxn ang="0">
                  <a:pos x="539" y="111"/>
                </a:cxn>
                <a:cxn ang="0">
                  <a:pos x="559" y="303"/>
                </a:cxn>
                <a:cxn ang="0">
                  <a:pos x="226" y="413"/>
                </a:cxn>
                <a:cxn ang="0">
                  <a:pos x="30" y="625"/>
                </a:cxn>
                <a:cxn ang="0">
                  <a:pos x="30" y="887"/>
                </a:cxn>
                <a:cxn ang="0">
                  <a:pos x="226" y="1098"/>
                </a:cxn>
                <a:cxn ang="0">
                  <a:pos x="559" y="1209"/>
                </a:cxn>
                <a:cxn ang="0">
                  <a:pos x="549" y="1400"/>
                </a:cxn>
                <a:cxn ang="0">
                  <a:pos x="451" y="1430"/>
                </a:cxn>
                <a:cxn ang="0">
                  <a:pos x="285" y="1501"/>
                </a:cxn>
                <a:cxn ang="0">
                  <a:pos x="461" y="1491"/>
                </a:cxn>
                <a:cxn ang="0">
                  <a:pos x="932" y="1501"/>
                </a:cxn>
                <a:cxn ang="0">
                  <a:pos x="1010" y="1430"/>
                </a:cxn>
                <a:cxn ang="0">
                  <a:pos x="775" y="1420"/>
                </a:cxn>
                <a:cxn ang="0">
                  <a:pos x="736" y="1370"/>
                </a:cxn>
                <a:cxn ang="0">
                  <a:pos x="736" y="1209"/>
                </a:cxn>
                <a:cxn ang="0">
                  <a:pos x="432" y="1118"/>
                </a:cxn>
                <a:cxn ang="0">
                  <a:pos x="275" y="987"/>
                </a:cxn>
                <a:cxn ang="0">
                  <a:pos x="216" y="826"/>
                </a:cxn>
                <a:cxn ang="0">
                  <a:pos x="226" y="635"/>
                </a:cxn>
                <a:cxn ang="0">
                  <a:pos x="285" y="494"/>
                </a:cxn>
                <a:cxn ang="0">
                  <a:pos x="441" y="383"/>
                </a:cxn>
                <a:cxn ang="0">
                  <a:pos x="559" y="1159"/>
                </a:cxn>
                <a:cxn ang="0">
                  <a:pos x="863" y="373"/>
                </a:cxn>
                <a:cxn ang="0">
                  <a:pos x="1020" y="504"/>
                </a:cxn>
                <a:cxn ang="0">
                  <a:pos x="1079" y="665"/>
                </a:cxn>
                <a:cxn ang="0">
                  <a:pos x="1088" y="816"/>
                </a:cxn>
                <a:cxn ang="0">
                  <a:pos x="1049" y="957"/>
                </a:cxn>
                <a:cxn ang="0">
                  <a:pos x="941" y="1078"/>
                </a:cxn>
                <a:cxn ang="0">
                  <a:pos x="736" y="1159"/>
                </a:cxn>
              </a:cxnLst>
              <a:rect l="0" t="0" r="r" b="b"/>
              <a:pathLst>
                <a:path w="1304" h="1501">
                  <a:moveTo>
                    <a:pt x="736" y="1209"/>
                  </a:moveTo>
                  <a:lnTo>
                    <a:pt x="922" y="1169"/>
                  </a:lnTo>
                  <a:lnTo>
                    <a:pt x="1079" y="1098"/>
                  </a:lnTo>
                  <a:lnTo>
                    <a:pt x="1196" y="997"/>
                  </a:lnTo>
                  <a:lnTo>
                    <a:pt x="1275" y="887"/>
                  </a:lnTo>
                  <a:lnTo>
                    <a:pt x="1304" y="756"/>
                  </a:lnTo>
                  <a:lnTo>
                    <a:pt x="1275" y="625"/>
                  </a:lnTo>
                  <a:lnTo>
                    <a:pt x="1196" y="504"/>
                  </a:lnTo>
                  <a:lnTo>
                    <a:pt x="1079" y="403"/>
                  </a:lnTo>
                  <a:lnTo>
                    <a:pt x="922" y="333"/>
                  </a:lnTo>
                  <a:lnTo>
                    <a:pt x="736" y="303"/>
                  </a:lnTo>
                  <a:lnTo>
                    <a:pt x="736" y="131"/>
                  </a:lnTo>
                  <a:lnTo>
                    <a:pt x="745" y="111"/>
                  </a:lnTo>
                  <a:lnTo>
                    <a:pt x="775" y="91"/>
                  </a:lnTo>
                  <a:lnTo>
                    <a:pt x="834" y="71"/>
                  </a:lnTo>
                  <a:lnTo>
                    <a:pt x="1010" y="71"/>
                  </a:lnTo>
                  <a:lnTo>
                    <a:pt x="1010" y="0"/>
                  </a:lnTo>
                  <a:lnTo>
                    <a:pt x="932" y="11"/>
                  </a:lnTo>
                  <a:lnTo>
                    <a:pt x="363" y="11"/>
                  </a:lnTo>
                  <a:lnTo>
                    <a:pt x="285" y="0"/>
                  </a:lnTo>
                  <a:lnTo>
                    <a:pt x="285" y="71"/>
                  </a:lnTo>
                  <a:lnTo>
                    <a:pt x="451" y="71"/>
                  </a:lnTo>
                  <a:lnTo>
                    <a:pt x="510" y="91"/>
                  </a:lnTo>
                  <a:lnTo>
                    <a:pt x="539" y="111"/>
                  </a:lnTo>
                  <a:lnTo>
                    <a:pt x="559" y="131"/>
                  </a:lnTo>
                  <a:lnTo>
                    <a:pt x="559" y="303"/>
                  </a:lnTo>
                  <a:lnTo>
                    <a:pt x="373" y="343"/>
                  </a:lnTo>
                  <a:lnTo>
                    <a:pt x="226" y="413"/>
                  </a:lnTo>
                  <a:lnTo>
                    <a:pt x="108" y="504"/>
                  </a:lnTo>
                  <a:lnTo>
                    <a:pt x="30" y="625"/>
                  </a:lnTo>
                  <a:lnTo>
                    <a:pt x="0" y="756"/>
                  </a:lnTo>
                  <a:lnTo>
                    <a:pt x="30" y="887"/>
                  </a:lnTo>
                  <a:lnTo>
                    <a:pt x="108" y="997"/>
                  </a:lnTo>
                  <a:lnTo>
                    <a:pt x="226" y="1098"/>
                  </a:lnTo>
                  <a:lnTo>
                    <a:pt x="373" y="1169"/>
                  </a:lnTo>
                  <a:lnTo>
                    <a:pt x="559" y="1209"/>
                  </a:lnTo>
                  <a:lnTo>
                    <a:pt x="559" y="1370"/>
                  </a:lnTo>
                  <a:lnTo>
                    <a:pt x="549" y="1400"/>
                  </a:lnTo>
                  <a:lnTo>
                    <a:pt x="510" y="1420"/>
                  </a:lnTo>
                  <a:lnTo>
                    <a:pt x="451" y="1430"/>
                  </a:lnTo>
                  <a:lnTo>
                    <a:pt x="285" y="1430"/>
                  </a:lnTo>
                  <a:lnTo>
                    <a:pt x="285" y="1501"/>
                  </a:lnTo>
                  <a:lnTo>
                    <a:pt x="363" y="1501"/>
                  </a:lnTo>
                  <a:lnTo>
                    <a:pt x="461" y="1491"/>
                  </a:lnTo>
                  <a:lnTo>
                    <a:pt x="834" y="1491"/>
                  </a:lnTo>
                  <a:lnTo>
                    <a:pt x="932" y="1501"/>
                  </a:lnTo>
                  <a:lnTo>
                    <a:pt x="1010" y="1501"/>
                  </a:lnTo>
                  <a:lnTo>
                    <a:pt x="1010" y="1430"/>
                  </a:lnTo>
                  <a:lnTo>
                    <a:pt x="843" y="1430"/>
                  </a:lnTo>
                  <a:lnTo>
                    <a:pt x="775" y="1420"/>
                  </a:lnTo>
                  <a:lnTo>
                    <a:pt x="745" y="1400"/>
                  </a:lnTo>
                  <a:lnTo>
                    <a:pt x="736" y="1370"/>
                  </a:lnTo>
                  <a:lnTo>
                    <a:pt x="736" y="1330"/>
                  </a:lnTo>
                  <a:lnTo>
                    <a:pt x="736" y="1209"/>
                  </a:lnTo>
                  <a:close/>
                  <a:moveTo>
                    <a:pt x="559" y="1159"/>
                  </a:moveTo>
                  <a:lnTo>
                    <a:pt x="432" y="1118"/>
                  </a:lnTo>
                  <a:lnTo>
                    <a:pt x="334" y="1068"/>
                  </a:lnTo>
                  <a:lnTo>
                    <a:pt x="275" y="987"/>
                  </a:lnTo>
                  <a:lnTo>
                    <a:pt x="236" y="907"/>
                  </a:lnTo>
                  <a:lnTo>
                    <a:pt x="216" y="826"/>
                  </a:lnTo>
                  <a:lnTo>
                    <a:pt x="216" y="695"/>
                  </a:lnTo>
                  <a:lnTo>
                    <a:pt x="226" y="635"/>
                  </a:lnTo>
                  <a:lnTo>
                    <a:pt x="245" y="564"/>
                  </a:lnTo>
                  <a:lnTo>
                    <a:pt x="285" y="494"/>
                  </a:lnTo>
                  <a:lnTo>
                    <a:pt x="353" y="433"/>
                  </a:lnTo>
                  <a:lnTo>
                    <a:pt x="441" y="383"/>
                  </a:lnTo>
                  <a:lnTo>
                    <a:pt x="559" y="353"/>
                  </a:lnTo>
                  <a:lnTo>
                    <a:pt x="559" y="1159"/>
                  </a:lnTo>
                  <a:close/>
                  <a:moveTo>
                    <a:pt x="736" y="343"/>
                  </a:moveTo>
                  <a:lnTo>
                    <a:pt x="863" y="373"/>
                  </a:lnTo>
                  <a:lnTo>
                    <a:pt x="961" y="433"/>
                  </a:lnTo>
                  <a:lnTo>
                    <a:pt x="1020" y="504"/>
                  </a:lnTo>
                  <a:lnTo>
                    <a:pt x="1059" y="585"/>
                  </a:lnTo>
                  <a:lnTo>
                    <a:pt x="1079" y="665"/>
                  </a:lnTo>
                  <a:lnTo>
                    <a:pt x="1088" y="756"/>
                  </a:lnTo>
                  <a:lnTo>
                    <a:pt x="1088" y="816"/>
                  </a:lnTo>
                  <a:lnTo>
                    <a:pt x="1079" y="887"/>
                  </a:lnTo>
                  <a:lnTo>
                    <a:pt x="1049" y="957"/>
                  </a:lnTo>
                  <a:lnTo>
                    <a:pt x="1010" y="1018"/>
                  </a:lnTo>
                  <a:lnTo>
                    <a:pt x="941" y="1078"/>
                  </a:lnTo>
                  <a:lnTo>
                    <a:pt x="853" y="1128"/>
                  </a:lnTo>
                  <a:lnTo>
                    <a:pt x="736" y="1159"/>
                  </a:lnTo>
                  <a:lnTo>
                    <a:pt x="736" y="343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92" name="Freeform 76"/>
            <p:cNvSpPr>
              <a:spLocks/>
            </p:cNvSpPr>
            <p:nvPr/>
          </p:nvSpPr>
          <p:spPr bwMode="auto">
            <a:xfrm>
              <a:off x="30059" y="5389"/>
              <a:ext cx="784" cy="946"/>
            </a:xfrm>
            <a:custGeom>
              <a:avLst/>
              <a:gdLst/>
              <a:ahLst/>
              <a:cxnLst>
                <a:cxn ang="0">
                  <a:pos x="421" y="513"/>
                </a:cxn>
                <a:cxn ang="0">
                  <a:pos x="656" y="685"/>
                </a:cxn>
                <a:cxn ang="0">
                  <a:pos x="676" y="705"/>
                </a:cxn>
                <a:cxn ang="0">
                  <a:pos x="696" y="715"/>
                </a:cxn>
                <a:cxn ang="0">
                  <a:pos x="715" y="735"/>
                </a:cxn>
                <a:cxn ang="0">
                  <a:pos x="754" y="735"/>
                </a:cxn>
                <a:cxn ang="0">
                  <a:pos x="774" y="715"/>
                </a:cxn>
                <a:cxn ang="0">
                  <a:pos x="784" y="695"/>
                </a:cxn>
                <a:cxn ang="0">
                  <a:pos x="784" y="654"/>
                </a:cxn>
                <a:cxn ang="0">
                  <a:pos x="774" y="634"/>
                </a:cxn>
                <a:cxn ang="0">
                  <a:pos x="754" y="624"/>
                </a:cxn>
                <a:cxn ang="0">
                  <a:pos x="441" y="473"/>
                </a:cxn>
                <a:cxn ang="0">
                  <a:pos x="745" y="322"/>
                </a:cxn>
                <a:cxn ang="0">
                  <a:pos x="754" y="312"/>
                </a:cxn>
                <a:cxn ang="0">
                  <a:pos x="774" y="302"/>
                </a:cxn>
                <a:cxn ang="0">
                  <a:pos x="784" y="292"/>
                </a:cxn>
                <a:cxn ang="0">
                  <a:pos x="784" y="242"/>
                </a:cxn>
                <a:cxn ang="0">
                  <a:pos x="774" y="221"/>
                </a:cxn>
                <a:cxn ang="0">
                  <a:pos x="735" y="201"/>
                </a:cxn>
                <a:cxn ang="0">
                  <a:pos x="725" y="201"/>
                </a:cxn>
                <a:cxn ang="0">
                  <a:pos x="686" y="221"/>
                </a:cxn>
                <a:cxn ang="0">
                  <a:pos x="421" y="423"/>
                </a:cxn>
                <a:cxn ang="0">
                  <a:pos x="451" y="80"/>
                </a:cxn>
                <a:cxn ang="0">
                  <a:pos x="451" y="40"/>
                </a:cxn>
                <a:cxn ang="0">
                  <a:pos x="441" y="30"/>
                </a:cxn>
                <a:cxn ang="0">
                  <a:pos x="431" y="10"/>
                </a:cxn>
                <a:cxn ang="0">
                  <a:pos x="421" y="0"/>
                </a:cxn>
                <a:cxn ang="0">
                  <a:pos x="372" y="0"/>
                </a:cxn>
                <a:cxn ang="0">
                  <a:pos x="343" y="30"/>
                </a:cxn>
                <a:cxn ang="0">
                  <a:pos x="343" y="80"/>
                </a:cxn>
                <a:cxn ang="0">
                  <a:pos x="372" y="423"/>
                </a:cxn>
                <a:cxn ang="0">
                  <a:pos x="98" y="221"/>
                </a:cxn>
                <a:cxn ang="0">
                  <a:pos x="88" y="211"/>
                </a:cxn>
                <a:cxn ang="0">
                  <a:pos x="78" y="211"/>
                </a:cxn>
                <a:cxn ang="0">
                  <a:pos x="68" y="201"/>
                </a:cxn>
                <a:cxn ang="0">
                  <a:pos x="59" y="201"/>
                </a:cxn>
                <a:cxn ang="0">
                  <a:pos x="19" y="221"/>
                </a:cxn>
                <a:cxn ang="0">
                  <a:pos x="0" y="262"/>
                </a:cxn>
                <a:cxn ang="0">
                  <a:pos x="19" y="302"/>
                </a:cxn>
                <a:cxn ang="0">
                  <a:pos x="29" y="312"/>
                </a:cxn>
                <a:cxn ang="0">
                  <a:pos x="343" y="473"/>
                </a:cxn>
                <a:cxn ang="0">
                  <a:pos x="49" y="614"/>
                </a:cxn>
                <a:cxn ang="0">
                  <a:pos x="29" y="624"/>
                </a:cxn>
                <a:cxn ang="0">
                  <a:pos x="19" y="634"/>
                </a:cxn>
                <a:cxn ang="0">
                  <a:pos x="0" y="675"/>
                </a:cxn>
                <a:cxn ang="0">
                  <a:pos x="19" y="715"/>
                </a:cxn>
                <a:cxn ang="0">
                  <a:pos x="39" y="735"/>
                </a:cxn>
                <a:cxn ang="0">
                  <a:pos x="68" y="735"/>
                </a:cxn>
                <a:cxn ang="0">
                  <a:pos x="78" y="725"/>
                </a:cxn>
                <a:cxn ang="0">
                  <a:pos x="98" y="715"/>
                </a:cxn>
                <a:cxn ang="0">
                  <a:pos x="372" y="503"/>
                </a:cxn>
                <a:cxn ang="0">
                  <a:pos x="343" y="876"/>
                </a:cxn>
                <a:cxn ang="0">
                  <a:pos x="343" y="906"/>
                </a:cxn>
                <a:cxn ang="0">
                  <a:pos x="353" y="926"/>
                </a:cxn>
                <a:cxn ang="0">
                  <a:pos x="392" y="946"/>
                </a:cxn>
                <a:cxn ang="0">
                  <a:pos x="421" y="936"/>
                </a:cxn>
                <a:cxn ang="0">
                  <a:pos x="441" y="916"/>
                </a:cxn>
                <a:cxn ang="0">
                  <a:pos x="451" y="896"/>
                </a:cxn>
                <a:cxn ang="0">
                  <a:pos x="451" y="866"/>
                </a:cxn>
                <a:cxn ang="0">
                  <a:pos x="421" y="513"/>
                </a:cxn>
              </a:cxnLst>
              <a:rect l="0" t="0" r="r" b="b"/>
              <a:pathLst>
                <a:path w="784" h="946">
                  <a:moveTo>
                    <a:pt x="421" y="513"/>
                  </a:moveTo>
                  <a:lnTo>
                    <a:pt x="656" y="685"/>
                  </a:lnTo>
                  <a:lnTo>
                    <a:pt x="676" y="705"/>
                  </a:lnTo>
                  <a:lnTo>
                    <a:pt x="696" y="715"/>
                  </a:lnTo>
                  <a:lnTo>
                    <a:pt x="715" y="735"/>
                  </a:lnTo>
                  <a:lnTo>
                    <a:pt x="754" y="735"/>
                  </a:lnTo>
                  <a:lnTo>
                    <a:pt x="774" y="715"/>
                  </a:lnTo>
                  <a:lnTo>
                    <a:pt x="784" y="695"/>
                  </a:lnTo>
                  <a:lnTo>
                    <a:pt x="784" y="654"/>
                  </a:lnTo>
                  <a:lnTo>
                    <a:pt x="774" y="634"/>
                  </a:lnTo>
                  <a:lnTo>
                    <a:pt x="754" y="624"/>
                  </a:lnTo>
                  <a:lnTo>
                    <a:pt x="441" y="473"/>
                  </a:lnTo>
                  <a:lnTo>
                    <a:pt x="745" y="322"/>
                  </a:lnTo>
                  <a:lnTo>
                    <a:pt x="754" y="312"/>
                  </a:lnTo>
                  <a:lnTo>
                    <a:pt x="774" y="302"/>
                  </a:lnTo>
                  <a:lnTo>
                    <a:pt x="784" y="292"/>
                  </a:lnTo>
                  <a:lnTo>
                    <a:pt x="784" y="242"/>
                  </a:lnTo>
                  <a:lnTo>
                    <a:pt x="774" y="221"/>
                  </a:lnTo>
                  <a:lnTo>
                    <a:pt x="735" y="201"/>
                  </a:lnTo>
                  <a:lnTo>
                    <a:pt x="725" y="201"/>
                  </a:lnTo>
                  <a:lnTo>
                    <a:pt x="686" y="221"/>
                  </a:lnTo>
                  <a:lnTo>
                    <a:pt x="421" y="423"/>
                  </a:lnTo>
                  <a:lnTo>
                    <a:pt x="451" y="80"/>
                  </a:lnTo>
                  <a:lnTo>
                    <a:pt x="451" y="40"/>
                  </a:lnTo>
                  <a:lnTo>
                    <a:pt x="441" y="30"/>
                  </a:lnTo>
                  <a:lnTo>
                    <a:pt x="431" y="10"/>
                  </a:lnTo>
                  <a:lnTo>
                    <a:pt x="421" y="0"/>
                  </a:lnTo>
                  <a:lnTo>
                    <a:pt x="372" y="0"/>
                  </a:lnTo>
                  <a:lnTo>
                    <a:pt x="343" y="30"/>
                  </a:lnTo>
                  <a:lnTo>
                    <a:pt x="343" y="80"/>
                  </a:lnTo>
                  <a:lnTo>
                    <a:pt x="372" y="423"/>
                  </a:lnTo>
                  <a:lnTo>
                    <a:pt x="98" y="221"/>
                  </a:lnTo>
                  <a:lnTo>
                    <a:pt x="88" y="211"/>
                  </a:lnTo>
                  <a:lnTo>
                    <a:pt x="78" y="211"/>
                  </a:lnTo>
                  <a:lnTo>
                    <a:pt x="68" y="201"/>
                  </a:lnTo>
                  <a:lnTo>
                    <a:pt x="59" y="201"/>
                  </a:lnTo>
                  <a:lnTo>
                    <a:pt x="19" y="221"/>
                  </a:lnTo>
                  <a:lnTo>
                    <a:pt x="0" y="262"/>
                  </a:lnTo>
                  <a:lnTo>
                    <a:pt x="19" y="302"/>
                  </a:lnTo>
                  <a:lnTo>
                    <a:pt x="29" y="312"/>
                  </a:lnTo>
                  <a:lnTo>
                    <a:pt x="343" y="473"/>
                  </a:lnTo>
                  <a:lnTo>
                    <a:pt x="49" y="614"/>
                  </a:lnTo>
                  <a:lnTo>
                    <a:pt x="29" y="624"/>
                  </a:lnTo>
                  <a:lnTo>
                    <a:pt x="19" y="634"/>
                  </a:lnTo>
                  <a:lnTo>
                    <a:pt x="0" y="675"/>
                  </a:lnTo>
                  <a:lnTo>
                    <a:pt x="19" y="715"/>
                  </a:lnTo>
                  <a:lnTo>
                    <a:pt x="39" y="735"/>
                  </a:lnTo>
                  <a:lnTo>
                    <a:pt x="68" y="735"/>
                  </a:lnTo>
                  <a:lnTo>
                    <a:pt x="78" y="725"/>
                  </a:lnTo>
                  <a:lnTo>
                    <a:pt x="98" y="715"/>
                  </a:lnTo>
                  <a:lnTo>
                    <a:pt x="372" y="503"/>
                  </a:lnTo>
                  <a:lnTo>
                    <a:pt x="343" y="876"/>
                  </a:lnTo>
                  <a:lnTo>
                    <a:pt x="343" y="906"/>
                  </a:lnTo>
                  <a:lnTo>
                    <a:pt x="353" y="926"/>
                  </a:lnTo>
                  <a:lnTo>
                    <a:pt x="392" y="946"/>
                  </a:lnTo>
                  <a:lnTo>
                    <a:pt x="421" y="936"/>
                  </a:lnTo>
                  <a:lnTo>
                    <a:pt x="441" y="916"/>
                  </a:lnTo>
                  <a:lnTo>
                    <a:pt x="451" y="896"/>
                  </a:lnTo>
                  <a:lnTo>
                    <a:pt x="451" y="866"/>
                  </a:lnTo>
                  <a:lnTo>
                    <a:pt x="421" y="513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93" name="Freeform 77"/>
            <p:cNvSpPr>
              <a:spLocks noEditPoints="1"/>
            </p:cNvSpPr>
            <p:nvPr/>
          </p:nvSpPr>
          <p:spPr bwMode="auto">
            <a:xfrm>
              <a:off x="31568" y="4905"/>
              <a:ext cx="1304" cy="1501"/>
            </a:xfrm>
            <a:custGeom>
              <a:avLst/>
              <a:gdLst/>
              <a:ahLst/>
              <a:cxnLst>
                <a:cxn ang="0">
                  <a:pos x="921" y="1169"/>
                </a:cxn>
                <a:cxn ang="0">
                  <a:pos x="1196" y="997"/>
                </a:cxn>
                <a:cxn ang="0">
                  <a:pos x="1304" y="756"/>
                </a:cxn>
                <a:cxn ang="0">
                  <a:pos x="1196" y="504"/>
                </a:cxn>
                <a:cxn ang="0">
                  <a:pos x="921" y="333"/>
                </a:cxn>
                <a:cxn ang="0">
                  <a:pos x="735" y="131"/>
                </a:cxn>
                <a:cxn ang="0">
                  <a:pos x="774" y="91"/>
                </a:cxn>
                <a:cxn ang="0">
                  <a:pos x="1010" y="71"/>
                </a:cxn>
                <a:cxn ang="0">
                  <a:pos x="931" y="11"/>
                </a:cxn>
                <a:cxn ang="0">
                  <a:pos x="284" y="0"/>
                </a:cxn>
                <a:cxn ang="0">
                  <a:pos x="451" y="71"/>
                </a:cxn>
                <a:cxn ang="0">
                  <a:pos x="539" y="111"/>
                </a:cxn>
                <a:cxn ang="0">
                  <a:pos x="559" y="303"/>
                </a:cxn>
                <a:cxn ang="0">
                  <a:pos x="225" y="413"/>
                </a:cxn>
                <a:cxn ang="0">
                  <a:pos x="29" y="625"/>
                </a:cxn>
                <a:cxn ang="0">
                  <a:pos x="29" y="887"/>
                </a:cxn>
                <a:cxn ang="0">
                  <a:pos x="225" y="1098"/>
                </a:cxn>
                <a:cxn ang="0">
                  <a:pos x="559" y="1209"/>
                </a:cxn>
                <a:cxn ang="0">
                  <a:pos x="549" y="1400"/>
                </a:cxn>
                <a:cxn ang="0">
                  <a:pos x="451" y="1430"/>
                </a:cxn>
                <a:cxn ang="0">
                  <a:pos x="284" y="1501"/>
                </a:cxn>
                <a:cxn ang="0">
                  <a:pos x="461" y="1491"/>
                </a:cxn>
                <a:cxn ang="0">
                  <a:pos x="931" y="1501"/>
                </a:cxn>
                <a:cxn ang="0">
                  <a:pos x="1010" y="1430"/>
                </a:cxn>
                <a:cxn ang="0">
                  <a:pos x="774" y="1420"/>
                </a:cxn>
                <a:cxn ang="0">
                  <a:pos x="735" y="1370"/>
                </a:cxn>
                <a:cxn ang="0">
                  <a:pos x="735" y="1209"/>
                </a:cxn>
                <a:cxn ang="0">
                  <a:pos x="431" y="1118"/>
                </a:cxn>
                <a:cxn ang="0">
                  <a:pos x="274" y="987"/>
                </a:cxn>
                <a:cxn ang="0">
                  <a:pos x="216" y="826"/>
                </a:cxn>
                <a:cxn ang="0">
                  <a:pos x="225" y="635"/>
                </a:cxn>
                <a:cxn ang="0">
                  <a:pos x="284" y="494"/>
                </a:cxn>
                <a:cxn ang="0">
                  <a:pos x="441" y="383"/>
                </a:cxn>
                <a:cxn ang="0">
                  <a:pos x="559" y="1159"/>
                </a:cxn>
                <a:cxn ang="0">
                  <a:pos x="863" y="373"/>
                </a:cxn>
                <a:cxn ang="0">
                  <a:pos x="1019" y="504"/>
                </a:cxn>
                <a:cxn ang="0">
                  <a:pos x="1078" y="665"/>
                </a:cxn>
                <a:cxn ang="0">
                  <a:pos x="1088" y="816"/>
                </a:cxn>
                <a:cxn ang="0">
                  <a:pos x="1049" y="957"/>
                </a:cxn>
                <a:cxn ang="0">
                  <a:pos x="941" y="1078"/>
                </a:cxn>
                <a:cxn ang="0">
                  <a:pos x="735" y="1159"/>
                </a:cxn>
              </a:cxnLst>
              <a:rect l="0" t="0" r="r" b="b"/>
              <a:pathLst>
                <a:path w="1304" h="1501">
                  <a:moveTo>
                    <a:pt x="735" y="1209"/>
                  </a:moveTo>
                  <a:lnTo>
                    <a:pt x="921" y="1169"/>
                  </a:lnTo>
                  <a:lnTo>
                    <a:pt x="1078" y="1098"/>
                  </a:lnTo>
                  <a:lnTo>
                    <a:pt x="1196" y="997"/>
                  </a:lnTo>
                  <a:lnTo>
                    <a:pt x="1274" y="887"/>
                  </a:lnTo>
                  <a:lnTo>
                    <a:pt x="1304" y="756"/>
                  </a:lnTo>
                  <a:lnTo>
                    <a:pt x="1274" y="625"/>
                  </a:lnTo>
                  <a:lnTo>
                    <a:pt x="1196" y="504"/>
                  </a:lnTo>
                  <a:lnTo>
                    <a:pt x="1078" y="403"/>
                  </a:lnTo>
                  <a:lnTo>
                    <a:pt x="921" y="333"/>
                  </a:lnTo>
                  <a:lnTo>
                    <a:pt x="735" y="303"/>
                  </a:lnTo>
                  <a:lnTo>
                    <a:pt x="735" y="131"/>
                  </a:lnTo>
                  <a:lnTo>
                    <a:pt x="745" y="111"/>
                  </a:lnTo>
                  <a:lnTo>
                    <a:pt x="774" y="91"/>
                  </a:lnTo>
                  <a:lnTo>
                    <a:pt x="833" y="71"/>
                  </a:lnTo>
                  <a:lnTo>
                    <a:pt x="1010" y="71"/>
                  </a:lnTo>
                  <a:lnTo>
                    <a:pt x="1010" y="0"/>
                  </a:lnTo>
                  <a:lnTo>
                    <a:pt x="931" y="11"/>
                  </a:lnTo>
                  <a:lnTo>
                    <a:pt x="363" y="11"/>
                  </a:lnTo>
                  <a:lnTo>
                    <a:pt x="284" y="0"/>
                  </a:lnTo>
                  <a:lnTo>
                    <a:pt x="284" y="71"/>
                  </a:lnTo>
                  <a:lnTo>
                    <a:pt x="451" y="71"/>
                  </a:lnTo>
                  <a:lnTo>
                    <a:pt x="510" y="91"/>
                  </a:lnTo>
                  <a:lnTo>
                    <a:pt x="539" y="111"/>
                  </a:lnTo>
                  <a:lnTo>
                    <a:pt x="559" y="131"/>
                  </a:lnTo>
                  <a:lnTo>
                    <a:pt x="559" y="303"/>
                  </a:lnTo>
                  <a:lnTo>
                    <a:pt x="372" y="343"/>
                  </a:lnTo>
                  <a:lnTo>
                    <a:pt x="225" y="413"/>
                  </a:lnTo>
                  <a:lnTo>
                    <a:pt x="108" y="504"/>
                  </a:lnTo>
                  <a:lnTo>
                    <a:pt x="29" y="625"/>
                  </a:lnTo>
                  <a:lnTo>
                    <a:pt x="0" y="756"/>
                  </a:lnTo>
                  <a:lnTo>
                    <a:pt x="29" y="887"/>
                  </a:lnTo>
                  <a:lnTo>
                    <a:pt x="108" y="997"/>
                  </a:lnTo>
                  <a:lnTo>
                    <a:pt x="225" y="1098"/>
                  </a:lnTo>
                  <a:lnTo>
                    <a:pt x="372" y="1169"/>
                  </a:lnTo>
                  <a:lnTo>
                    <a:pt x="559" y="1209"/>
                  </a:lnTo>
                  <a:lnTo>
                    <a:pt x="559" y="1370"/>
                  </a:lnTo>
                  <a:lnTo>
                    <a:pt x="549" y="1400"/>
                  </a:lnTo>
                  <a:lnTo>
                    <a:pt x="510" y="1420"/>
                  </a:lnTo>
                  <a:lnTo>
                    <a:pt x="451" y="1430"/>
                  </a:lnTo>
                  <a:lnTo>
                    <a:pt x="284" y="1430"/>
                  </a:lnTo>
                  <a:lnTo>
                    <a:pt x="284" y="1501"/>
                  </a:lnTo>
                  <a:lnTo>
                    <a:pt x="363" y="1501"/>
                  </a:lnTo>
                  <a:lnTo>
                    <a:pt x="461" y="1491"/>
                  </a:lnTo>
                  <a:lnTo>
                    <a:pt x="833" y="1491"/>
                  </a:lnTo>
                  <a:lnTo>
                    <a:pt x="931" y="1501"/>
                  </a:lnTo>
                  <a:lnTo>
                    <a:pt x="1010" y="1501"/>
                  </a:lnTo>
                  <a:lnTo>
                    <a:pt x="1010" y="1430"/>
                  </a:lnTo>
                  <a:lnTo>
                    <a:pt x="843" y="1430"/>
                  </a:lnTo>
                  <a:lnTo>
                    <a:pt x="774" y="1420"/>
                  </a:lnTo>
                  <a:lnTo>
                    <a:pt x="745" y="1400"/>
                  </a:lnTo>
                  <a:lnTo>
                    <a:pt x="735" y="1370"/>
                  </a:lnTo>
                  <a:lnTo>
                    <a:pt x="735" y="1330"/>
                  </a:lnTo>
                  <a:lnTo>
                    <a:pt x="735" y="1209"/>
                  </a:lnTo>
                  <a:close/>
                  <a:moveTo>
                    <a:pt x="559" y="1159"/>
                  </a:moveTo>
                  <a:lnTo>
                    <a:pt x="431" y="1118"/>
                  </a:lnTo>
                  <a:lnTo>
                    <a:pt x="333" y="1068"/>
                  </a:lnTo>
                  <a:lnTo>
                    <a:pt x="274" y="987"/>
                  </a:lnTo>
                  <a:lnTo>
                    <a:pt x="235" y="907"/>
                  </a:lnTo>
                  <a:lnTo>
                    <a:pt x="216" y="826"/>
                  </a:lnTo>
                  <a:lnTo>
                    <a:pt x="216" y="695"/>
                  </a:lnTo>
                  <a:lnTo>
                    <a:pt x="225" y="635"/>
                  </a:lnTo>
                  <a:lnTo>
                    <a:pt x="245" y="564"/>
                  </a:lnTo>
                  <a:lnTo>
                    <a:pt x="284" y="494"/>
                  </a:lnTo>
                  <a:lnTo>
                    <a:pt x="353" y="433"/>
                  </a:lnTo>
                  <a:lnTo>
                    <a:pt x="441" y="383"/>
                  </a:lnTo>
                  <a:lnTo>
                    <a:pt x="559" y="353"/>
                  </a:lnTo>
                  <a:lnTo>
                    <a:pt x="559" y="1159"/>
                  </a:lnTo>
                  <a:close/>
                  <a:moveTo>
                    <a:pt x="735" y="343"/>
                  </a:moveTo>
                  <a:lnTo>
                    <a:pt x="863" y="373"/>
                  </a:lnTo>
                  <a:lnTo>
                    <a:pt x="961" y="433"/>
                  </a:lnTo>
                  <a:lnTo>
                    <a:pt x="1019" y="504"/>
                  </a:lnTo>
                  <a:lnTo>
                    <a:pt x="1059" y="585"/>
                  </a:lnTo>
                  <a:lnTo>
                    <a:pt x="1078" y="665"/>
                  </a:lnTo>
                  <a:lnTo>
                    <a:pt x="1088" y="756"/>
                  </a:lnTo>
                  <a:lnTo>
                    <a:pt x="1088" y="816"/>
                  </a:lnTo>
                  <a:lnTo>
                    <a:pt x="1078" y="887"/>
                  </a:lnTo>
                  <a:lnTo>
                    <a:pt x="1049" y="957"/>
                  </a:lnTo>
                  <a:lnTo>
                    <a:pt x="1010" y="1018"/>
                  </a:lnTo>
                  <a:lnTo>
                    <a:pt x="941" y="1078"/>
                  </a:lnTo>
                  <a:lnTo>
                    <a:pt x="853" y="1128"/>
                  </a:lnTo>
                  <a:lnTo>
                    <a:pt x="735" y="1159"/>
                  </a:lnTo>
                  <a:lnTo>
                    <a:pt x="735" y="343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86" name="Picture 6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48600" y="4191000"/>
            <a:ext cx="914400" cy="223617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Strunová teorie pole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Teorie strun má řadu jemných detailů, funguje např. pouze ve 26 dimenzích, nebo 10 dimenzích pokud přidáme fermiony na světoplochu.</a:t>
            </a:r>
          </a:p>
          <a:p>
            <a:r>
              <a:rPr lang="cs-CZ" dirty="0" smtClean="0"/>
              <a:t>Čistě bosonová a některé další teorie mají ve spektru tachyon. Je to projev nestability D-brán (resp. prostoročasu v teorii uzavřených strun).</a:t>
            </a:r>
          </a:p>
          <a:p>
            <a:r>
              <a:rPr lang="cs-CZ" dirty="0" smtClean="0"/>
              <a:t>Strunová teorie pole poskytuje řešení (Sen, Zwiebach 2000, M.S. 2005)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Uzavřené struny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600200"/>
            <a:ext cx="4953000" cy="470916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Potenciální problém s unitaritou: na smyčkové úrovni se objevují póly částic které nejsou ve spektru. Lze je interpretovat jako uzavřené struny.</a:t>
            </a:r>
          </a:p>
          <a:p>
            <a:r>
              <a:rPr lang="cs-CZ" sz="2000" dirty="0" smtClean="0"/>
              <a:t>Nejsou to ani vázané stavy, ani solitony, spíše efekt velikosti Hilbertova prostoru.</a:t>
            </a:r>
          </a:p>
          <a:p>
            <a:r>
              <a:rPr lang="cs-CZ" sz="2000" dirty="0" smtClean="0"/>
              <a:t>Z pohledu otevřených strun se gravitace kvantově indukuje (viz. Sakharov 1968) </a:t>
            </a:r>
            <a:endParaRPr lang="cs-CZ" sz="20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2465662" cy="2362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9601" y="5334000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Book Antiqua" pitchFamily="18" charset="0"/>
              </a:rPr>
              <a:t>Gravitace musí být holografická, tzn. že nemá stupně volnosti v každém bodě prostoru, ale má je nelokální nebo na povrchu. Explicitně realizováno v tzv. AdS/CFT korespondenci.</a:t>
            </a:r>
            <a:endParaRPr lang="cs-CZ" sz="20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</a:t>
            </a:r>
            <a:r>
              <a:rPr lang="cs-CZ" dirty="0" smtClean="0"/>
              <a:t> </a:t>
            </a:r>
            <a:r>
              <a:rPr lang="cs-CZ" dirty="0" smtClean="0"/>
              <a:t>dimenze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Podobně jako GR, teorie strun připouští různá vakuová řešení. Rozdíl je v tom, že v teorii strun máme 6 dimenzí navíc</a:t>
            </a:r>
            <a:endParaRPr lang="cs-CZ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124200"/>
            <a:ext cx="475297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Extra dimenze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Některé možnosti mohou být dosti exotické, např. 6 rozměrné Calabi – </a:t>
            </a:r>
            <a:r>
              <a:rPr lang="cs-CZ" dirty="0" err="1" smtClean="0"/>
              <a:t>Yauovy</a:t>
            </a:r>
            <a:r>
              <a:rPr lang="cs-CZ" dirty="0" smtClean="0"/>
              <a:t> variety.</a:t>
            </a:r>
            <a:endParaRPr lang="cs-CZ" dirty="0"/>
          </a:p>
        </p:txBody>
      </p:sp>
      <p:pic>
        <p:nvPicPr>
          <p:cNvPr id="4" name="Picture 3" descr="calabi-spi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667000"/>
            <a:ext cx="3695700" cy="369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Extra dimenze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600200"/>
            <a:ext cx="4572000" cy="4709160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/>
              <a:t>Kvantování  hybnosti v extra dimenzi způsobuje</a:t>
            </a:r>
            <a:r>
              <a:rPr lang="en-US" sz="2000" dirty="0" smtClean="0"/>
              <a:t>,</a:t>
            </a:r>
            <a:r>
              <a:rPr lang="cs-CZ" sz="2000" dirty="0" smtClean="0"/>
              <a:t> že částice ve více rozměrech se může projevit jako jedna z mnoha Kaluza Kleinových částic s hmotami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cs-CZ" sz="2000" dirty="0" smtClean="0"/>
              <a:t>Supersymetrie je svým způsobem také extra dimenze, ale protože je fermionová, implikuje pouze konečný počet částic navíc a to se stejnou hmotností.</a:t>
            </a:r>
            <a:endParaRPr lang="cs-CZ" sz="2000" dirty="0"/>
          </a:p>
        </p:txBody>
      </p:sp>
      <p:grpSp>
        <p:nvGrpSpPr>
          <p:cNvPr id="29723" name="Group 27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800600" y="3276600"/>
            <a:ext cx="3352800" cy="973393"/>
            <a:chOff x="2802" y="2252"/>
            <a:chExt cx="16895" cy="4905"/>
          </a:xfrm>
        </p:grpSpPr>
        <p:sp>
          <p:nvSpPr>
            <p:cNvPr id="29725" name="Freeform 29"/>
            <p:cNvSpPr>
              <a:spLocks/>
            </p:cNvSpPr>
            <p:nvPr/>
          </p:nvSpPr>
          <p:spPr bwMode="auto">
            <a:xfrm>
              <a:off x="2802" y="4602"/>
              <a:ext cx="1760" cy="1010"/>
            </a:xfrm>
            <a:custGeom>
              <a:avLst/>
              <a:gdLst/>
              <a:ahLst/>
              <a:cxnLst>
                <a:cxn ang="0">
                  <a:pos x="110" y="924"/>
                </a:cxn>
                <a:cxn ang="0">
                  <a:pos x="115" y="978"/>
                </a:cxn>
                <a:cxn ang="0">
                  <a:pos x="152" y="1005"/>
                </a:cxn>
                <a:cxn ang="0">
                  <a:pos x="199" y="1005"/>
                </a:cxn>
                <a:cxn ang="0">
                  <a:pos x="256" y="934"/>
                </a:cxn>
                <a:cxn ang="0">
                  <a:pos x="283" y="821"/>
                </a:cxn>
                <a:cxn ang="0">
                  <a:pos x="372" y="432"/>
                </a:cxn>
                <a:cxn ang="0">
                  <a:pos x="403" y="324"/>
                </a:cxn>
                <a:cxn ang="0">
                  <a:pos x="487" y="189"/>
                </a:cxn>
                <a:cxn ang="0">
                  <a:pos x="670" y="65"/>
                </a:cxn>
                <a:cxn ang="0">
                  <a:pos x="838" y="86"/>
                </a:cxn>
                <a:cxn ang="0">
                  <a:pos x="870" y="205"/>
                </a:cxn>
                <a:cxn ang="0">
                  <a:pos x="822" y="465"/>
                </a:cxn>
                <a:cxn ang="0">
                  <a:pos x="765" y="697"/>
                </a:cxn>
                <a:cxn ang="0">
                  <a:pos x="728" y="853"/>
                </a:cxn>
                <a:cxn ang="0">
                  <a:pos x="707" y="967"/>
                </a:cxn>
                <a:cxn ang="0">
                  <a:pos x="770" y="1010"/>
                </a:cxn>
                <a:cxn ang="0">
                  <a:pos x="854" y="929"/>
                </a:cxn>
                <a:cxn ang="0">
                  <a:pos x="901" y="735"/>
                </a:cxn>
                <a:cxn ang="0">
                  <a:pos x="985" y="394"/>
                </a:cxn>
                <a:cxn ang="0">
                  <a:pos x="1022" y="286"/>
                </a:cxn>
                <a:cxn ang="0">
                  <a:pos x="1137" y="135"/>
                </a:cxn>
                <a:cxn ang="0">
                  <a:pos x="1352" y="49"/>
                </a:cxn>
                <a:cxn ang="0">
                  <a:pos x="1451" y="119"/>
                </a:cxn>
                <a:cxn ang="0">
                  <a:pos x="1462" y="281"/>
                </a:cxn>
                <a:cxn ang="0">
                  <a:pos x="1357" y="632"/>
                </a:cxn>
                <a:cxn ang="0">
                  <a:pos x="1310" y="783"/>
                </a:cxn>
                <a:cxn ang="0">
                  <a:pos x="1357" y="956"/>
                </a:cxn>
                <a:cxn ang="0">
                  <a:pos x="1551" y="994"/>
                </a:cxn>
                <a:cxn ang="0">
                  <a:pos x="1698" y="843"/>
                </a:cxn>
                <a:cxn ang="0">
                  <a:pos x="1760" y="686"/>
                </a:cxn>
                <a:cxn ang="0">
                  <a:pos x="1729" y="643"/>
                </a:cxn>
                <a:cxn ang="0">
                  <a:pos x="1708" y="664"/>
                </a:cxn>
                <a:cxn ang="0">
                  <a:pos x="1661" y="810"/>
                </a:cxn>
                <a:cxn ang="0">
                  <a:pos x="1540" y="945"/>
                </a:cxn>
                <a:cxn ang="0">
                  <a:pos x="1451" y="945"/>
                </a:cxn>
                <a:cxn ang="0">
                  <a:pos x="1436" y="886"/>
                </a:cxn>
                <a:cxn ang="0">
                  <a:pos x="1498" y="659"/>
                </a:cxn>
                <a:cxn ang="0">
                  <a:pos x="1598" y="313"/>
                </a:cxn>
                <a:cxn ang="0">
                  <a:pos x="1561" y="92"/>
                </a:cxn>
                <a:cxn ang="0">
                  <a:pos x="1357" y="0"/>
                </a:cxn>
                <a:cxn ang="0">
                  <a:pos x="1116" y="92"/>
                </a:cxn>
                <a:cxn ang="0">
                  <a:pos x="1001" y="189"/>
                </a:cxn>
                <a:cxn ang="0">
                  <a:pos x="938" y="59"/>
                </a:cxn>
                <a:cxn ang="0">
                  <a:pos x="760" y="0"/>
                </a:cxn>
                <a:cxn ang="0">
                  <a:pos x="534" y="81"/>
                </a:cxn>
                <a:cxn ang="0">
                  <a:pos x="424" y="194"/>
                </a:cxn>
                <a:cxn ang="0">
                  <a:pos x="335" y="32"/>
                </a:cxn>
                <a:cxn ang="0">
                  <a:pos x="173" y="11"/>
                </a:cxn>
                <a:cxn ang="0">
                  <a:pos x="78" y="103"/>
                </a:cxn>
                <a:cxn ang="0">
                  <a:pos x="26" y="238"/>
                </a:cxn>
                <a:cxn ang="0">
                  <a:pos x="0" y="346"/>
                </a:cxn>
                <a:cxn ang="0">
                  <a:pos x="15" y="367"/>
                </a:cxn>
                <a:cxn ang="0">
                  <a:pos x="57" y="335"/>
                </a:cxn>
                <a:cxn ang="0">
                  <a:pos x="141" y="97"/>
                </a:cxn>
                <a:cxn ang="0">
                  <a:pos x="246" y="54"/>
                </a:cxn>
                <a:cxn ang="0">
                  <a:pos x="288" y="151"/>
                </a:cxn>
                <a:cxn ang="0">
                  <a:pos x="267" y="270"/>
                </a:cxn>
              </a:cxnLst>
              <a:rect l="0" t="0" r="r" b="b"/>
              <a:pathLst>
                <a:path w="1760" h="1010">
                  <a:moveTo>
                    <a:pt x="125" y="853"/>
                  </a:moveTo>
                  <a:lnTo>
                    <a:pt x="120" y="891"/>
                  </a:lnTo>
                  <a:lnTo>
                    <a:pt x="110" y="924"/>
                  </a:lnTo>
                  <a:lnTo>
                    <a:pt x="104" y="945"/>
                  </a:lnTo>
                  <a:lnTo>
                    <a:pt x="110" y="967"/>
                  </a:lnTo>
                  <a:lnTo>
                    <a:pt x="115" y="978"/>
                  </a:lnTo>
                  <a:lnTo>
                    <a:pt x="125" y="994"/>
                  </a:lnTo>
                  <a:lnTo>
                    <a:pt x="141" y="999"/>
                  </a:lnTo>
                  <a:lnTo>
                    <a:pt x="152" y="1005"/>
                  </a:lnTo>
                  <a:lnTo>
                    <a:pt x="167" y="1010"/>
                  </a:lnTo>
                  <a:lnTo>
                    <a:pt x="183" y="1010"/>
                  </a:lnTo>
                  <a:lnTo>
                    <a:pt x="199" y="1005"/>
                  </a:lnTo>
                  <a:lnTo>
                    <a:pt x="214" y="994"/>
                  </a:lnTo>
                  <a:lnTo>
                    <a:pt x="241" y="967"/>
                  </a:lnTo>
                  <a:lnTo>
                    <a:pt x="256" y="934"/>
                  </a:lnTo>
                  <a:lnTo>
                    <a:pt x="262" y="902"/>
                  </a:lnTo>
                  <a:lnTo>
                    <a:pt x="272" y="864"/>
                  </a:lnTo>
                  <a:lnTo>
                    <a:pt x="283" y="821"/>
                  </a:lnTo>
                  <a:lnTo>
                    <a:pt x="288" y="783"/>
                  </a:lnTo>
                  <a:lnTo>
                    <a:pt x="335" y="583"/>
                  </a:lnTo>
                  <a:lnTo>
                    <a:pt x="372" y="432"/>
                  </a:lnTo>
                  <a:lnTo>
                    <a:pt x="393" y="367"/>
                  </a:lnTo>
                  <a:lnTo>
                    <a:pt x="398" y="335"/>
                  </a:lnTo>
                  <a:lnTo>
                    <a:pt x="403" y="324"/>
                  </a:lnTo>
                  <a:lnTo>
                    <a:pt x="424" y="286"/>
                  </a:lnTo>
                  <a:lnTo>
                    <a:pt x="450" y="238"/>
                  </a:lnTo>
                  <a:lnTo>
                    <a:pt x="487" y="189"/>
                  </a:lnTo>
                  <a:lnTo>
                    <a:pt x="539" y="135"/>
                  </a:lnTo>
                  <a:lnTo>
                    <a:pt x="597" y="92"/>
                  </a:lnTo>
                  <a:lnTo>
                    <a:pt x="670" y="65"/>
                  </a:lnTo>
                  <a:lnTo>
                    <a:pt x="754" y="49"/>
                  </a:lnTo>
                  <a:lnTo>
                    <a:pt x="801" y="59"/>
                  </a:lnTo>
                  <a:lnTo>
                    <a:pt x="838" y="86"/>
                  </a:lnTo>
                  <a:lnTo>
                    <a:pt x="854" y="119"/>
                  </a:lnTo>
                  <a:lnTo>
                    <a:pt x="864" y="162"/>
                  </a:lnTo>
                  <a:lnTo>
                    <a:pt x="870" y="205"/>
                  </a:lnTo>
                  <a:lnTo>
                    <a:pt x="859" y="292"/>
                  </a:lnTo>
                  <a:lnTo>
                    <a:pt x="838" y="389"/>
                  </a:lnTo>
                  <a:lnTo>
                    <a:pt x="822" y="465"/>
                  </a:lnTo>
                  <a:lnTo>
                    <a:pt x="791" y="583"/>
                  </a:lnTo>
                  <a:lnTo>
                    <a:pt x="775" y="648"/>
                  </a:lnTo>
                  <a:lnTo>
                    <a:pt x="765" y="697"/>
                  </a:lnTo>
                  <a:lnTo>
                    <a:pt x="744" y="772"/>
                  </a:lnTo>
                  <a:lnTo>
                    <a:pt x="733" y="816"/>
                  </a:lnTo>
                  <a:lnTo>
                    <a:pt x="728" y="853"/>
                  </a:lnTo>
                  <a:lnTo>
                    <a:pt x="718" y="897"/>
                  </a:lnTo>
                  <a:lnTo>
                    <a:pt x="707" y="929"/>
                  </a:lnTo>
                  <a:lnTo>
                    <a:pt x="707" y="967"/>
                  </a:lnTo>
                  <a:lnTo>
                    <a:pt x="718" y="978"/>
                  </a:lnTo>
                  <a:lnTo>
                    <a:pt x="723" y="994"/>
                  </a:lnTo>
                  <a:lnTo>
                    <a:pt x="770" y="1010"/>
                  </a:lnTo>
                  <a:lnTo>
                    <a:pt x="812" y="999"/>
                  </a:lnTo>
                  <a:lnTo>
                    <a:pt x="833" y="972"/>
                  </a:lnTo>
                  <a:lnTo>
                    <a:pt x="854" y="929"/>
                  </a:lnTo>
                  <a:lnTo>
                    <a:pt x="864" y="880"/>
                  </a:lnTo>
                  <a:lnTo>
                    <a:pt x="880" y="816"/>
                  </a:lnTo>
                  <a:lnTo>
                    <a:pt x="901" y="735"/>
                  </a:lnTo>
                  <a:lnTo>
                    <a:pt x="922" y="643"/>
                  </a:lnTo>
                  <a:lnTo>
                    <a:pt x="964" y="470"/>
                  </a:lnTo>
                  <a:lnTo>
                    <a:pt x="985" y="394"/>
                  </a:lnTo>
                  <a:lnTo>
                    <a:pt x="995" y="346"/>
                  </a:lnTo>
                  <a:lnTo>
                    <a:pt x="1001" y="324"/>
                  </a:lnTo>
                  <a:lnTo>
                    <a:pt x="1022" y="286"/>
                  </a:lnTo>
                  <a:lnTo>
                    <a:pt x="1048" y="238"/>
                  </a:lnTo>
                  <a:lnTo>
                    <a:pt x="1084" y="189"/>
                  </a:lnTo>
                  <a:lnTo>
                    <a:pt x="1137" y="135"/>
                  </a:lnTo>
                  <a:lnTo>
                    <a:pt x="1194" y="92"/>
                  </a:lnTo>
                  <a:lnTo>
                    <a:pt x="1268" y="65"/>
                  </a:lnTo>
                  <a:lnTo>
                    <a:pt x="1352" y="49"/>
                  </a:lnTo>
                  <a:lnTo>
                    <a:pt x="1399" y="59"/>
                  </a:lnTo>
                  <a:lnTo>
                    <a:pt x="1430" y="81"/>
                  </a:lnTo>
                  <a:lnTo>
                    <a:pt x="1451" y="119"/>
                  </a:lnTo>
                  <a:lnTo>
                    <a:pt x="1462" y="157"/>
                  </a:lnTo>
                  <a:lnTo>
                    <a:pt x="1467" y="205"/>
                  </a:lnTo>
                  <a:lnTo>
                    <a:pt x="1462" y="281"/>
                  </a:lnTo>
                  <a:lnTo>
                    <a:pt x="1441" y="367"/>
                  </a:lnTo>
                  <a:lnTo>
                    <a:pt x="1388" y="551"/>
                  </a:lnTo>
                  <a:lnTo>
                    <a:pt x="1357" y="632"/>
                  </a:lnTo>
                  <a:lnTo>
                    <a:pt x="1331" y="702"/>
                  </a:lnTo>
                  <a:lnTo>
                    <a:pt x="1315" y="751"/>
                  </a:lnTo>
                  <a:lnTo>
                    <a:pt x="1310" y="783"/>
                  </a:lnTo>
                  <a:lnTo>
                    <a:pt x="1305" y="826"/>
                  </a:lnTo>
                  <a:lnTo>
                    <a:pt x="1320" y="897"/>
                  </a:lnTo>
                  <a:lnTo>
                    <a:pt x="1357" y="956"/>
                  </a:lnTo>
                  <a:lnTo>
                    <a:pt x="1409" y="994"/>
                  </a:lnTo>
                  <a:lnTo>
                    <a:pt x="1483" y="1010"/>
                  </a:lnTo>
                  <a:lnTo>
                    <a:pt x="1551" y="994"/>
                  </a:lnTo>
                  <a:lnTo>
                    <a:pt x="1614" y="956"/>
                  </a:lnTo>
                  <a:lnTo>
                    <a:pt x="1661" y="902"/>
                  </a:lnTo>
                  <a:lnTo>
                    <a:pt x="1698" y="843"/>
                  </a:lnTo>
                  <a:lnTo>
                    <a:pt x="1729" y="783"/>
                  </a:lnTo>
                  <a:lnTo>
                    <a:pt x="1750" y="729"/>
                  </a:lnTo>
                  <a:lnTo>
                    <a:pt x="1760" y="686"/>
                  </a:lnTo>
                  <a:lnTo>
                    <a:pt x="1760" y="654"/>
                  </a:lnTo>
                  <a:lnTo>
                    <a:pt x="1750" y="643"/>
                  </a:lnTo>
                  <a:lnTo>
                    <a:pt x="1729" y="643"/>
                  </a:lnTo>
                  <a:lnTo>
                    <a:pt x="1719" y="648"/>
                  </a:lnTo>
                  <a:lnTo>
                    <a:pt x="1713" y="654"/>
                  </a:lnTo>
                  <a:lnTo>
                    <a:pt x="1708" y="664"/>
                  </a:lnTo>
                  <a:lnTo>
                    <a:pt x="1703" y="686"/>
                  </a:lnTo>
                  <a:lnTo>
                    <a:pt x="1682" y="745"/>
                  </a:lnTo>
                  <a:lnTo>
                    <a:pt x="1661" y="810"/>
                  </a:lnTo>
                  <a:lnTo>
                    <a:pt x="1629" y="864"/>
                  </a:lnTo>
                  <a:lnTo>
                    <a:pt x="1588" y="913"/>
                  </a:lnTo>
                  <a:lnTo>
                    <a:pt x="1540" y="945"/>
                  </a:lnTo>
                  <a:lnTo>
                    <a:pt x="1483" y="956"/>
                  </a:lnTo>
                  <a:lnTo>
                    <a:pt x="1467" y="956"/>
                  </a:lnTo>
                  <a:lnTo>
                    <a:pt x="1451" y="945"/>
                  </a:lnTo>
                  <a:lnTo>
                    <a:pt x="1441" y="934"/>
                  </a:lnTo>
                  <a:lnTo>
                    <a:pt x="1436" y="913"/>
                  </a:lnTo>
                  <a:lnTo>
                    <a:pt x="1436" y="886"/>
                  </a:lnTo>
                  <a:lnTo>
                    <a:pt x="1446" y="805"/>
                  </a:lnTo>
                  <a:lnTo>
                    <a:pt x="1472" y="729"/>
                  </a:lnTo>
                  <a:lnTo>
                    <a:pt x="1498" y="659"/>
                  </a:lnTo>
                  <a:lnTo>
                    <a:pt x="1525" y="578"/>
                  </a:lnTo>
                  <a:lnTo>
                    <a:pt x="1577" y="394"/>
                  </a:lnTo>
                  <a:lnTo>
                    <a:pt x="1598" y="313"/>
                  </a:lnTo>
                  <a:lnTo>
                    <a:pt x="1603" y="238"/>
                  </a:lnTo>
                  <a:lnTo>
                    <a:pt x="1593" y="157"/>
                  </a:lnTo>
                  <a:lnTo>
                    <a:pt x="1561" y="92"/>
                  </a:lnTo>
                  <a:lnTo>
                    <a:pt x="1514" y="43"/>
                  </a:lnTo>
                  <a:lnTo>
                    <a:pt x="1446" y="11"/>
                  </a:lnTo>
                  <a:lnTo>
                    <a:pt x="1357" y="0"/>
                  </a:lnTo>
                  <a:lnTo>
                    <a:pt x="1268" y="11"/>
                  </a:lnTo>
                  <a:lnTo>
                    <a:pt x="1184" y="43"/>
                  </a:lnTo>
                  <a:lnTo>
                    <a:pt x="1116" y="92"/>
                  </a:lnTo>
                  <a:lnTo>
                    <a:pt x="1058" y="151"/>
                  </a:lnTo>
                  <a:lnTo>
                    <a:pt x="1006" y="216"/>
                  </a:lnTo>
                  <a:lnTo>
                    <a:pt x="1001" y="189"/>
                  </a:lnTo>
                  <a:lnTo>
                    <a:pt x="990" y="146"/>
                  </a:lnTo>
                  <a:lnTo>
                    <a:pt x="974" y="103"/>
                  </a:lnTo>
                  <a:lnTo>
                    <a:pt x="938" y="59"/>
                  </a:lnTo>
                  <a:lnTo>
                    <a:pt x="880" y="22"/>
                  </a:lnTo>
                  <a:lnTo>
                    <a:pt x="817" y="5"/>
                  </a:lnTo>
                  <a:lnTo>
                    <a:pt x="760" y="0"/>
                  </a:lnTo>
                  <a:lnTo>
                    <a:pt x="670" y="11"/>
                  </a:lnTo>
                  <a:lnTo>
                    <a:pt x="592" y="38"/>
                  </a:lnTo>
                  <a:lnTo>
                    <a:pt x="534" y="81"/>
                  </a:lnTo>
                  <a:lnTo>
                    <a:pt x="482" y="124"/>
                  </a:lnTo>
                  <a:lnTo>
                    <a:pt x="445" y="162"/>
                  </a:lnTo>
                  <a:lnTo>
                    <a:pt x="424" y="194"/>
                  </a:lnTo>
                  <a:lnTo>
                    <a:pt x="408" y="124"/>
                  </a:lnTo>
                  <a:lnTo>
                    <a:pt x="377" y="70"/>
                  </a:lnTo>
                  <a:lnTo>
                    <a:pt x="335" y="32"/>
                  </a:lnTo>
                  <a:lnTo>
                    <a:pt x="283" y="11"/>
                  </a:lnTo>
                  <a:lnTo>
                    <a:pt x="225" y="0"/>
                  </a:lnTo>
                  <a:lnTo>
                    <a:pt x="173" y="11"/>
                  </a:lnTo>
                  <a:lnTo>
                    <a:pt x="131" y="32"/>
                  </a:lnTo>
                  <a:lnTo>
                    <a:pt x="104" y="65"/>
                  </a:lnTo>
                  <a:lnTo>
                    <a:pt x="78" y="103"/>
                  </a:lnTo>
                  <a:lnTo>
                    <a:pt x="68" y="130"/>
                  </a:lnTo>
                  <a:lnTo>
                    <a:pt x="47" y="178"/>
                  </a:lnTo>
                  <a:lnTo>
                    <a:pt x="26" y="238"/>
                  </a:lnTo>
                  <a:lnTo>
                    <a:pt x="10" y="286"/>
                  </a:lnTo>
                  <a:lnTo>
                    <a:pt x="5" y="324"/>
                  </a:lnTo>
                  <a:lnTo>
                    <a:pt x="0" y="346"/>
                  </a:lnTo>
                  <a:lnTo>
                    <a:pt x="0" y="357"/>
                  </a:lnTo>
                  <a:lnTo>
                    <a:pt x="5" y="362"/>
                  </a:lnTo>
                  <a:lnTo>
                    <a:pt x="15" y="367"/>
                  </a:lnTo>
                  <a:lnTo>
                    <a:pt x="36" y="367"/>
                  </a:lnTo>
                  <a:lnTo>
                    <a:pt x="52" y="351"/>
                  </a:lnTo>
                  <a:lnTo>
                    <a:pt x="57" y="335"/>
                  </a:lnTo>
                  <a:lnTo>
                    <a:pt x="83" y="227"/>
                  </a:lnTo>
                  <a:lnTo>
                    <a:pt x="110" y="151"/>
                  </a:lnTo>
                  <a:lnTo>
                    <a:pt x="141" y="97"/>
                  </a:lnTo>
                  <a:lnTo>
                    <a:pt x="178" y="65"/>
                  </a:lnTo>
                  <a:lnTo>
                    <a:pt x="220" y="49"/>
                  </a:lnTo>
                  <a:lnTo>
                    <a:pt x="246" y="54"/>
                  </a:lnTo>
                  <a:lnTo>
                    <a:pt x="267" y="65"/>
                  </a:lnTo>
                  <a:lnTo>
                    <a:pt x="283" y="103"/>
                  </a:lnTo>
                  <a:lnTo>
                    <a:pt x="288" y="151"/>
                  </a:lnTo>
                  <a:lnTo>
                    <a:pt x="283" y="184"/>
                  </a:lnTo>
                  <a:lnTo>
                    <a:pt x="277" y="221"/>
                  </a:lnTo>
                  <a:lnTo>
                    <a:pt x="267" y="270"/>
                  </a:lnTo>
                  <a:lnTo>
                    <a:pt x="251" y="340"/>
                  </a:lnTo>
                  <a:lnTo>
                    <a:pt x="125" y="853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726" name="Freeform 30"/>
            <p:cNvSpPr>
              <a:spLocks/>
            </p:cNvSpPr>
            <p:nvPr/>
          </p:nvSpPr>
          <p:spPr bwMode="auto">
            <a:xfrm>
              <a:off x="4725" y="3646"/>
              <a:ext cx="665" cy="1032"/>
            </a:xfrm>
            <a:custGeom>
              <a:avLst/>
              <a:gdLst/>
              <a:ahLst/>
              <a:cxnLst>
                <a:cxn ang="0">
                  <a:pos x="613" y="751"/>
                </a:cxn>
                <a:cxn ang="0">
                  <a:pos x="603" y="826"/>
                </a:cxn>
                <a:cxn ang="0">
                  <a:pos x="576" y="891"/>
                </a:cxn>
                <a:cxn ang="0">
                  <a:pos x="487" y="897"/>
                </a:cxn>
                <a:cxn ang="0">
                  <a:pos x="152" y="902"/>
                </a:cxn>
                <a:cxn ang="0">
                  <a:pos x="278" y="783"/>
                </a:cxn>
                <a:cxn ang="0">
                  <a:pos x="409" y="675"/>
                </a:cxn>
                <a:cxn ang="0">
                  <a:pos x="519" y="583"/>
                </a:cxn>
                <a:cxn ang="0">
                  <a:pos x="624" y="459"/>
                </a:cxn>
                <a:cxn ang="0">
                  <a:pos x="665" y="302"/>
                </a:cxn>
                <a:cxn ang="0">
                  <a:pos x="618" y="140"/>
                </a:cxn>
                <a:cxn ang="0">
                  <a:pos x="493" y="38"/>
                </a:cxn>
                <a:cxn ang="0">
                  <a:pos x="314" y="0"/>
                </a:cxn>
                <a:cxn ang="0">
                  <a:pos x="152" y="38"/>
                </a:cxn>
                <a:cxn ang="0">
                  <a:pos x="42" y="140"/>
                </a:cxn>
                <a:cxn ang="0">
                  <a:pos x="0" y="275"/>
                </a:cxn>
                <a:cxn ang="0">
                  <a:pos x="26" y="340"/>
                </a:cxn>
                <a:cxn ang="0">
                  <a:pos x="68" y="362"/>
                </a:cxn>
                <a:cxn ang="0">
                  <a:pos x="94" y="367"/>
                </a:cxn>
                <a:cxn ang="0">
                  <a:pos x="141" y="340"/>
                </a:cxn>
                <a:cxn ang="0">
                  <a:pos x="162" y="281"/>
                </a:cxn>
                <a:cxn ang="0">
                  <a:pos x="152" y="243"/>
                </a:cxn>
                <a:cxn ang="0">
                  <a:pos x="110" y="205"/>
                </a:cxn>
                <a:cxn ang="0">
                  <a:pos x="105" y="140"/>
                </a:cxn>
                <a:cxn ang="0">
                  <a:pos x="199" y="76"/>
                </a:cxn>
                <a:cxn ang="0">
                  <a:pos x="293" y="54"/>
                </a:cxn>
                <a:cxn ang="0">
                  <a:pos x="419" y="92"/>
                </a:cxn>
                <a:cxn ang="0">
                  <a:pos x="493" y="184"/>
                </a:cxn>
                <a:cxn ang="0">
                  <a:pos x="519" y="302"/>
                </a:cxn>
                <a:cxn ang="0">
                  <a:pos x="482" y="448"/>
                </a:cxn>
                <a:cxn ang="0">
                  <a:pos x="414" y="562"/>
                </a:cxn>
                <a:cxn ang="0">
                  <a:pos x="5" y="988"/>
                </a:cxn>
                <a:cxn ang="0">
                  <a:pos x="0" y="1032"/>
                </a:cxn>
                <a:cxn ang="0">
                  <a:pos x="665" y="751"/>
                </a:cxn>
              </a:cxnLst>
              <a:rect l="0" t="0" r="r" b="b"/>
              <a:pathLst>
                <a:path w="665" h="1032">
                  <a:moveTo>
                    <a:pt x="665" y="751"/>
                  </a:moveTo>
                  <a:lnTo>
                    <a:pt x="613" y="751"/>
                  </a:lnTo>
                  <a:lnTo>
                    <a:pt x="608" y="783"/>
                  </a:lnTo>
                  <a:lnTo>
                    <a:pt x="603" y="826"/>
                  </a:lnTo>
                  <a:lnTo>
                    <a:pt x="592" y="864"/>
                  </a:lnTo>
                  <a:lnTo>
                    <a:pt x="576" y="891"/>
                  </a:lnTo>
                  <a:lnTo>
                    <a:pt x="561" y="897"/>
                  </a:lnTo>
                  <a:lnTo>
                    <a:pt x="487" y="897"/>
                  </a:lnTo>
                  <a:lnTo>
                    <a:pt x="451" y="902"/>
                  </a:lnTo>
                  <a:lnTo>
                    <a:pt x="152" y="902"/>
                  </a:lnTo>
                  <a:lnTo>
                    <a:pt x="220" y="837"/>
                  </a:lnTo>
                  <a:lnTo>
                    <a:pt x="278" y="783"/>
                  </a:lnTo>
                  <a:lnTo>
                    <a:pt x="325" y="740"/>
                  </a:lnTo>
                  <a:lnTo>
                    <a:pt x="409" y="675"/>
                  </a:lnTo>
                  <a:lnTo>
                    <a:pt x="451" y="637"/>
                  </a:lnTo>
                  <a:lnTo>
                    <a:pt x="519" y="583"/>
                  </a:lnTo>
                  <a:lnTo>
                    <a:pt x="576" y="524"/>
                  </a:lnTo>
                  <a:lnTo>
                    <a:pt x="624" y="459"/>
                  </a:lnTo>
                  <a:lnTo>
                    <a:pt x="655" y="383"/>
                  </a:lnTo>
                  <a:lnTo>
                    <a:pt x="665" y="302"/>
                  </a:lnTo>
                  <a:lnTo>
                    <a:pt x="655" y="216"/>
                  </a:lnTo>
                  <a:lnTo>
                    <a:pt x="618" y="140"/>
                  </a:lnTo>
                  <a:lnTo>
                    <a:pt x="561" y="81"/>
                  </a:lnTo>
                  <a:lnTo>
                    <a:pt x="493" y="38"/>
                  </a:lnTo>
                  <a:lnTo>
                    <a:pt x="409" y="11"/>
                  </a:lnTo>
                  <a:lnTo>
                    <a:pt x="314" y="0"/>
                  </a:lnTo>
                  <a:lnTo>
                    <a:pt x="225" y="11"/>
                  </a:lnTo>
                  <a:lnTo>
                    <a:pt x="152" y="38"/>
                  </a:lnTo>
                  <a:lnTo>
                    <a:pt x="89" y="86"/>
                  </a:lnTo>
                  <a:lnTo>
                    <a:pt x="42" y="140"/>
                  </a:lnTo>
                  <a:lnTo>
                    <a:pt x="10" y="205"/>
                  </a:lnTo>
                  <a:lnTo>
                    <a:pt x="0" y="275"/>
                  </a:lnTo>
                  <a:lnTo>
                    <a:pt x="5" y="319"/>
                  </a:lnTo>
                  <a:lnTo>
                    <a:pt x="26" y="340"/>
                  </a:lnTo>
                  <a:lnTo>
                    <a:pt x="47" y="356"/>
                  </a:lnTo>
                  <a:lnTo>
                    <a:pt x="68" y="362"/>
                  </a:lnTo>
                  <a:lnTo>
                    <a:pt x="79" y="367"/>
                  </a:lnTo>
                  <a:lnTo>
                    <a:pt x="94" y="367"/>
                  </a:lnTo>
                  <a:lnTo>
                    <a:pt x="110" y="362"/>
                  </a:lnTo>
                  <a:lnTo>
                    <a:pt x="141" y="340"/>
                  </a:lnTo>
                  <a:lnTo>
                    <a:pt x="152" y="324"/>
                  </a:lnTo>
                  <a:lnTo>
                    <a:pt x="162" y="281"/>
                  </a:lnTo>
                  <a:lnTo>
                    <a:pt x="157" y="265"/>
                  </a:lnTo>
                  <a:lnTo>
                    <a:pt x="152" y="243"/>
                  </a:lnTo>
                  <a:lnTo>
                    <a:pt x="136" y="221"/>
                  </a:lnTo>
                  <a:lnTo>
                    <a:pt x="110" y="205"/>
                  </a:lnTo>
                  <a:lnTo>
                    <a:pt x="73" y="200"/>
                  </a:lnTo>
                  <a:lnTo>
                    <a:pt x="105" y="140"/>
                  </a:lnTo>
                  <a:lnTo>
                    <a:pt x="147" y="103"/>
                  </a:lnTo>
                  <a:lnTo>
                    <a:pt x="199" y="76"/>
                  </a:lnTo>
                  <a:lnTo>
                    <a:pt x="246" y="59"/>
                  </a:lnTo>
                  <a:lnTo>
                    <a:pt x="293" y="54"/>
                  </a:lnTo>
                  <a:lnTo>
                    <a:pt x="362" y="65"/>
                  </a:lnTo>
                  <a:lnTo>
                    <a:pt x="419" y="92"/>
                  </a:lnTo>
                  <a:lnTo>
                    <a:pt x="461" y="130"/>
                  </a:lnTo>
                  <a:lnTo>
                    <a:pt x="493" y="184"/>
                  </a:lnTo>
                  <a:lnTo>
                    <a:pt x="513" y="243"/>
                  </a:lnTo>
                  <a:lnTo>
                    <a:pt x="519" y="302"/>
                  </a:lnTo>
                  <a:lnTo>
                    <a:pt x="508" y="378"/>
                  </a:lnTo>
                  <a:lnTo>
                    <a:pt x="482" y="448"/>
                  </a:lnTo>
                  <a:lnTo>
                    <a:pt x="451" y="513"/>
                  </a:lnTo>
                  <a:lnTo>
                    <a:pt x="414" y="562"/>
                  </a:lnTo>
                  <a:lnTo>
                    <a:pt x="10" y="978"/>
                  </a:lnTo>
                  <a:lnTo>
                    <a:pt x="5" y="988"/>
                  </a:lnTo>
                  <a:lnTo>
                    <a:pt x="0" y="994"/>
                  </a:lnTo>
                  <a:lnTo>
                    <a:pt x="0" y="1032"/>
                  </a:lnTo>
                  <a:lnTo>
                    <a:pt x="624" y="1032"/>
                  </a:lnTo>
                  <a:lnTo>
                    <a:pt x="665" y="751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727" name="Freeform 31"/>
            <p:cNvSpPr>
              <a:spLocks noEditPoints="1"/>
            </p:cNvSpPr>
            <p:nvPr/>
          </p:nvSpPr>
          <p:spPr bwMode="auto">
            <a:xfrm>
              <a:off x="4688" y="5099"/>
              <a:ext cx="739" cy="1048"/>
            </a:xfrm>
            <a:custGeom>
              <a:avLst/>
              <a:gdLst/>
              <a:ahLst/>
              <a:cxnLst>
                <a:cxn ang="0">
                  <a:pos x="739" y="794"/>
                </a:cxn>
                <a:cxn ang="0">
                  <a:pos x="739" y="735"/>
                </a:cxn>
                <a:cxn ang="0">
                  <a:pos x="571" y="735"/>
                </a:cxn>
                <a:cxn ang="0">
                  <a:pos x="571" y="16"/>
                </a:cxn>
                <a:cxn ang="0">
                  <a:pos x="556" y="0"/>
                </a:cxn>
                <a:cxn ang="0">
                  <a:pos x="524" y="0"/>
                </a:cxn>
                <a:cxn ang="0">
                  <a:pos x="514" y="5"/>
                </a:cxn>
                <a:cxn ang="0">
                  <a:pos x="498" y="22"/>
                </a:cxn>
                <a:cxn ang="0">
                  <a:pos x="0" y="735"/>
                </a:cxn>
                <a:cxn ang="0">
                  <a:pos x="0" y="794"/>
                </a:cxn>
                <a:cxn ang="0">
                  <a:pos x="446" y="794"/>
                </a:cxn>
                <a:cxn ang="0">
                  <a:pos x="446" y="945"/>
                </a:cxn>
                <a:cxn ang="0">
                  <a:pos x="435" y="967"/>
                </a:cxn>
                <a:cxn ang="0">
                  <a:pos x="419" y="983"/>
                </a:cxn>
                <a:cxn ang="0">
                  <a:pos x="383" y="988"/>
                </a:cxn>
                <a:cxn ang="0">
                  <a:pos x="320" y="994"/>
                </a:cxn>
                <a:cxn ang="0">
                  <a:pos x="283" y="994"/>
                </a:cxn>
                <a:cxn ang="0">
                  <a:pos x="283" y="1048"/>
                </a:cxn>
                <a:cxn ang="0">
                  <a:pos x="362" y="1042"/>
                </a:cxn>
                <a:cxn ang="0">
                  <a:pos x="655" y="1042"/>
                </a:cxn>
                <a:cxn ang="0">
                  <a:pos x="734" y="1048"/>
                </a:cxn>
                <a:cxn ang="0">
                  <a:pos x="734" y="994"/>
                </a:cxn>
                <a:cxn ang="0">
                  <a:pos x="697" y="994"/>
                </a:cxn>
                <a:cxn ang="0">
                  <a:pos x="634" y="988"/>
                </a:cxn>
                <a:cxn ang="0">
                  <a:pos x="598" y="983"/>
                </a:cxn>
                <a:cxn ang="0">
                  <a:pos x="582" y="967"/>
                </a:cxn>
                <a:cxn ang="0">
                  <a:pos x="571" y="951"/>
                </a:cxn>
                <a:cxn ang="0">
                  <a:pos x="571" y="794"/>
                </a:cxn>
                <a:cxn ang="0">
                  <a:pos x="739" y="794"/>
                </a:cxn>
                <a:cxn ang="0">
                  <a:pos x="456" y="167"/>
                </a:cxn>
                <a:cxn ang="0">
                  <a:pos x="456" y="735"/>
                </a:cxn>
                <a:cxn ang="0">
                  <a:pos x="58" y="735"/>
                </a:cxn>
                <a:cxn ang="0">
                  <a:pos x="456" y="167"/>
                </a:cxn>
              </a:cxnLst>
              <a:rect l="0" t="0" r="r" b="b"/>
              <a:pathLst>
                <a:path w="739" h="1048">
                  <a:moveTo>
                    <a:pt x="739" y="794"/>
                  </a:moveTo>
                  <a:lnTo>
                    <a:pt x="739" y="735"/>
                  </a:lnTo>
                  <a:lnTo>
                    <a:pt x="571" y="735"/>
                  </a:lnTo>
                  <a:lnTo>
                    <a:pt x="571" y="16"/>
                  </a:lnTo>
                  <a:lnTo>
                    <a:pt x="556" y="0"/>
                  </a:lnTo>
                  <a:lnTo>
                    <a:pt x="524" y="0"/>
                  </a:lnTo>
                  <a:lnTo>
                    <a:pt x="514" y="5"/>
                  </a:lnTo>
                  <a:lnTo>
                    <a:pt x="498" y="22"/>
                  </a:lnTo>
                  <a:lnTo>
                    <a:pt x="0" y="735"/>
                  </a:lnTo>
                  <a:lnTo>
                    <a:pt x="0" y="794"/>
                  </a:lnTo>
                  <a:lnTo>
                    <a:pt x="446" y="794"/>
                  </a:lnTo>
                  <a:lnTo>
                    <a:pt x="446" y="945"/>
                  </a:lnTo>
                  <a:lnTo>
                    <a:pt x="435" y="967"/>
                  </a:lnTo>
                  <a:lnTo>
                    <a:pt x="419" y="983"/>
                  </a:lnTo>
                  <a:lnTo>
                    <a:pt x="383" y="988"/>
                  </a:lnTo>
                  <a:lnTo>
                    <a:pt x="320" y="994"/>
                  </a:lnTo>
                  <a:lnTo>
                    <a:pt x="283" y="994"/>
                  </a:lnTo>
                  <a:lnTo>
                    <a:pt x="283" y="1048"/>
                  </a:lnTo>
                  <a:lnTo>
                    <a:pt x="362" y="1042"/>
                  </a:lnTo>
                  <a:lnTo>
                    <a:pt x="655" y="1042"/>
                  </a:lnTo>
                  <a:lnTo>
                    <a:pt x="734" y="1048"/>
                  </a:lnTo>
                  <a:lnTo>
                    <a:pt x="734" y="994"/>
                  </a:lnTo>
                  <a:lnTo>
                    <a:pt x="697" y="994"/>
                  </a:lnTo>
                  <a:lnTo>
                    <a:pt x="634" y="988"/>
                  </a:lnTo>
                  <a:lnTo>
                    <a:pt x="598" y="983"/>
                  </a:lnTo>
                  <a:lnTo>
                    <a:pt x="582" y="967"/>
                  </a:lnTo>
                  <a:lnTo>
                    <a:pt x="571" y="951"/>
                  </a:lnTo>
                  <a:lnTo>
                    <a:pt x="571" y="794"/>
                  </a:lnTo>
                  <a:lnTo>
                    <a:pt x="739" y="794"/>
                  </a:lnTo>
                  <a:close/>
                  <a:moveTo>
                    <a:pt x="456" y="167"/>
                  </a:moveTo>
                  <a:lnTo>
                    <a:pt x="456" y="735"/>
                  </a:lnTo>
                  <a:lnTo>
                    <a:pt x="58" y="735"/>
                  </a:lnTo>
                  <a:lnTo>
                    <a:pt x="456" y="167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728" name="Freeform 32"/>
            <p:cNvSpPr>
              <a:spLocks noEditPoints="1"/>
            </p:cNvSpPr>
            <p:nvPr/>
          </p:nvSpPr>
          <p:spPr bwMode="auto">
            <a:xfrm>
              <a:off x="5595" y="5088"/>
              <a:ext cx="1242" cy="1059"/>
            </a:xfrm>
            <a:custGeom>
              <a:avLst/>
              <a:gdLst/>
              <a:ahLst/>
              <a:cxnLst>
                <a:cxn ang="0">
                  <a:pos x="173" y="967"/>
                </a:cxn>
                <a:cxn ang="0">
                  <a:pos x="141" y="994"/>
                </a:cxn>
                <a:cxn ang="0">
                  <a:pos x="47" y="1005"/>
                </a:cxn>
                <a:cxn ang="0">
                  <a:pos x="10" y="1016"/>
                </a:cxn>
                <a:cxn ang="0">
                  <a:pos x="0" y="1037"/>
                </a:cxn>
                <a:cxn ang="0">
                  <a:pos x="10" y="1053"/>
                </a:cxn>
                <a:cxn ang="0">
                  <a:pos x="587" y="1059"/>
                </a:cxn>
                <a:cxn ang="0">
                  <a:pos x="865" y="989"/>
                </a:cxn>
                <a:cxn ang="0">
                  <a:pos x="1090" y="805"/>
                </a:cxn>
                <a:cxn ang="0">
                  <a:pos x="1221" y="546"/>
                </a:cxn>
                <a:cxn ang="0">
                  <a:pos x="1231" y="308"/>
                </a:cxn>
                <a:cxn ang="0">
                  <a:pos x="1163" y="146"/>
                </a:cxn>
                <a:cxn ang="0">
                  <a:pos x="1032" y="38"/>
                </a:cxn>
                <a:cxn ang="0">
                  <a:pos x="844" y="0"/>
                </a:cxn>
                <a:cxn ang="0">
                  <a:pos x="251" y="6"/>
                </a:cxn>
                <a:cxn ang="0">
                  <a:pos x="246" y="43"/>
                </a:cxn>
                <a:cxn ang="0">
                  <a:pos x="262" y="54"/>
                </a:cxn>
                <a:cxn ang="0">
                  <a:pos x="367" y="60"/>
                </a:cxn>
                <a:cxn ang="0">
                  <a:pos x="388" y="70"/>
                </a:cxn>
                <a:cxn ang="0">
                  <a:pos x="382" y="97"/>
                </a:cxn>
                <a:cxn ang="0">
                  <a:pos x="178" y="940"/>
                </a:cxn>
                <a:cxn ang="0">
                  <a:pos x="529" y="76"/>
                </a:cxn>
                <a:cxn ang="0">
                  <a:pos x="540" y="60"/>
                </a:cxn>
                <a:cxn ang="0">
                  <a:pos x="786" y="54"/>
                </a:cxn>
                <a:cxn ang="0">
                  <a:pos x="922" y="76"/>
                </a:cxn>
                <a:cxn ang="0">
                  <a:pos x="1027" y="146"/>
                </a:cxn>
                <a:cxn ang="0">
                  <a:pos x="1090" y="270"/>
                </a:cxn>
                <a:cxn ang="0">
                  <a:pos x="1095" y="389"/>
                </a:cxn>
                <a:cxn ang="0">
                  <a:pos x="1074" y="540"/>
                </a:cxn>
                <a:cxn ang="0">
                  <a:pos x="996" y="740"/>
                </a:cxn>
                <a:cxn ang="0">
                  <a:pos x="891" y="875"/>
                </a:cxn>
                <a:cxn ang="0">
                  <a:pos x="754" y="962"/>
                </a:cxn>
                <a:cxn ang="0">
                  <a:pos x="561" y="1005"/>
                </a:cxn>
                <a:cxn ang="0">
                  <a:pos x="314" y="999"/>
                </a:cxn>
                <a:cxn ang="0">
                  <a:pos x="304" y="994"/>
                </a:cxn>
                <a:cxn ang="0">
                  <a:pos x="309" y="967"/>
                </a:cxn>
                <a:cxn ang="0">
                  <a:pos x="519" y="108"/>
                </a:cxn>
              </a:cxnLst>
              <a:rect l="0" t="0" r="r" b="b"/>
              <a:pathLst>
                <a:path w="1242" h="1059">
                  <a:moveTo>
                    <a:pt x="178" y="940"/>
                  </a:moveTo>
                  <a:lnTo>
                    <a:pt x="173" y="967"/>
                  </a:lnTo>
                  <a:lnTo>
                    <a:pt x="162" y="983"/>
                  </a:lnTo>
                  <a:lnTo>
                    <a:pt x="141" y="994"/>
                  </a:lnTo>
                  <a:lnTo>
                    <a:pt x="105" y="999"/>
                  </a:lnTo>
                  <a:lnTo>
                    <a:pt x="47" y="1005"/>
                  </a:lnTo>
                  <a:lnTo>
                    <a:pt x="16" y="1005"/>
                  </a:lnTo>
                  <a:lnTo>
                    <a:pt x="10" y="1016"/>
                  </a:lnTo>
                  <a:lnTo>
                    <a:pt x="5" y="1021"/>
                  </a:lnTo>
                  <a:lnTo>
                    <a:pt x="0" y="1037"/>
                  </a:lnTo>
                  <a:lnTo>
                    <a:pt x="5" y="1048"/>
                  </a:lnTo>
                  <a:lnTo>
                    <a:pt x="10" y="1053"/>
                  </a:lnTo>
                  <a:lnTo>
                    <a:pt x="21" y="1059"/>
                  </a:lnTo>
                  <a:lnTo>
                    <a:pt x="587" y="1059"/>
                  </a:lnTo>
                  <a:lnTo>
                    <a:pt x="728" y="1043"/>
                  </a:lnTo>
                  <a:lnTo>
                    <a:pt x="865" y="989"/>
                  </a:lnTo>
                  <a:lnTo>
                    <a:pt x="985" y="908"/>
                  </a:lnTo>
                  <a:lnTo>
                    <a:pt x="1090" y="805"/>
                  </a:lnTo>
                  <a:lnTo>
                    <a:pt x="1168" y="681"/>
                  </a:lnTo>
                  <a:lnTo>
                    <a:pt x="1221" y="546"/>
                  </a:lnTo>
                  <a:lnTo>
                    <a:pt x="1242" y="405"/>
                  </a:lnTo>
                  <a:lnTo>
                    <a:pt x="1231" y="308"/>
                  </a:lnTo>
                  <a:lnTo>
                    <a:pt x="1205" y="222"/>
                  </a:lnTo>
                  <a:lnTo>
                    <a:pt x="1163" y="146"/>
                  </a:lnTo>
                  <a:lnTo>
                    <a:pt x="1106" y="87"/>
                  </a:lnTo>
                  <a:lnTo>
                    <a:pt x="1032" y="38"/>
                  </a:lnTo>
                  <a:lnTo>
                    <a:pt x="943" y="6"/>
                  </a:lnTo>
                  <a:lnTo>
                    <a:pt x="844" y="0"/>
                  </a:lnTo>
                  <a:lnTo>
                    <a:pt x="257" y="0"/>
                  </a:lnTo>
                  <a:lnTo>
                    <a:pt x="251" y="6"/>
                  </a:lnTo>
                  <a:lnTo>
                    <a:pt x="246" y="16"/>
                  </a:lnTo>
                  <a:lnTo>
                    <a:pt x="246" y="43"/>
                  </a:lnTo>
                  <a:lnTo>
                    <a:pt x="257" y="49"/>
                  </a:lnTo>
                  <a:lnTo>
                    <a:pt x="262" y="54"/>
                  </a:lnTo>
                  <a:lnTo>
                    <a:pt x="351" y="54"/>
                  </a:lnTo>
                  <a:lnTo>
                    <a:pt x="367" y="60"/>
                  </a:lnTo>
                  <a:lnTo>
                    <a:pt x="377" y="60"/>
                  </a:lnTo>
                  <a:lnTo>
                    <a:pt x="388" y="70"/>
                  </a:lnTo>
                  <a:lnTo>
                    <a:pt x="388" y="87"/>
                  </a:lnTo>
                  <a:lnTo>
                    <a:pt x="382" y="97"/>
                  </a:lnTo>
                  <a:lnTo>
                    <a:pt x="382" y="114"/>
                  </a:lnTo>
                  <a:lnTo>
                    <a:pt x="178" y="940"/>
                  </a:lnTo>
                  <a:close/>
                  <a:moveTo>
                    <a:pt x="519" y="108"/>
                  </a:moveTo>
                  <a:lnTo>
                    <a:pt x="529" y="76"/>
                  </a:lnTo>
                  <a:lnTo>
                    <a:pt x="534" y="65"/>
                  </a:lnTo>
                  <a:lnTo>
                    <a:pt x="540" y="60"/>
                  </a:lnTo>
                  <a:lnTo>
                    <a:pt x="555" y="54"/>
                  </a:lnTo>
                  <a:lnTo>
                    <a:pt x="786" y="54"/>
                  </a:lnTo>
                  <a:lnTo>
                    <a:pt x="859" y="60"/>
                  </a:lnTo>
                  <a:lnTo>
                    <a:pt x="922" y="76"/>
                  </a:lnTo>
                  <a:lnTo>
                    <a:pt x="980" y="103"/>
                  </a:lnTo>
                  <a:lnTo>
                    <a:pt x="1027" y="146"/>
                  </a:lnTo>
                  <a:lnTo>
                    <a:pt x="1064" y="200"/>
                  </a:lnTo>
                  <a:lnTo>
                    <a:pt x="1090" y="270"/>
                  </a:lnTo>
                  <a:lnTo>
                    <a:pt x="1100" y="351"/>
                  </a:lnTo>
                  <a:lnTo>
                    <a:pt x="1095" y="389"/>
                  </a:lnTo>
                  <a:lnTo>
                    <a:pt x="1090" y="454"/>
                  </a:lnTo>
                  <a:lnTo>
                    <a:pt x="1074" y="540"/>
                  </a:lnTo>
                  <a:lnTo>
                    <a:pt x="1043" y="638"/>
                  </a:lnTo>
                  <a:lnTo>
                    <a:pt x="996" y="740"/>
                  </a:lnTo>
                  <a:lnTo>
                    <a:pt x="933" y="832"/>
                  </a:lnTo>
                  <a:lnTo>
                    <a:pt x="891" y="875"/>
                  </a:lnTo>
                  <a:lnTo>
                    <a:pt x="828" y="924"/>
                  </a:lnTo>
                  <a:lnTo>
                    <a:pt x="754" y="962"/>
                  </a:lnTo>
                  <a:lnTo>
                    <a:pt x="665" y="994"/>
                  </a:lnTo>
                  <a:lnTo>
                    <a:pt x="561" y="1005"/>
                  </a:lnTo>
                  <a:lnTo>
                    <a:pt x="330" y="1005"/>
                  </a:lnTo>
                  <a:lnTo>
                    <a:pt x="314" y="999"/>
                  </a:lnTo>
                  <a:lnTo>
                    <a:pt x="309" y="999"/>
                  </a:lnTo>
                  <a:lnTo>
                    <a:pt x="304" y="994"/>
                  </a:lnTo>
                  <a:lnTo>
                    <a:pt x="304" y="978"/>
                  </a:lnTo>
                  <a:lnTo>
                    <a:pt x="309" y="967"/>
                  </a:lnTo>
                  <a:lnTo>
                    <a:pt x="309" y="956"/>
                  </a:lnTo>
                  <a:lnTo>
                    <a:pt x="519" y="108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729" name="Freeform 33"/>
            <p:cNvSpPr>
              <a:spLocks noEditPoints="1"/>
            </p:cNvSpPr>
            <p:nvPr/>
          </p:nvSpPr>
          <p:spPr bwMode="auto">
            <a:xfrm>
              <a:off x="7764" y="4769"/>
              <a:ext cx="1431" cy="519"/>
            </a:xfrm>
            <a:custGeom>
              <a:avLst/>
              <a:gdLst/>
              <a:ahLst/>
              <a:cxnLst>
                <a:cxn ang="0">
                  <a:pos x="1358" y="92"/>
                </a:cxn>
                <a:cxn ang="0">
                  <a:pos x="1389" y="92"/>
                </a:cxn>
                <a:cxn ang="0">
                  <a:pos x="1400" y="87"/>
                </a:cxn>
                <a:cxn ang="0">
                  <a:pos x="1415" y="81"/>
                </a:cxn>
                <a:cxn ang="0">
                  <a:pos x="1426" y="76"/>
                </a:cxn>
                <a:cxn ang="0">
                  <a:pos x="1431" y="60"/>
                </a:cxn>
                <a:cxn ang="0">
                  <a:pos x="1431" y="27"/>
                </a:cxn>
                <a:cxn ang="0">
                  <a:pos x="1426" y="17"/>
                </a:cxn>
                <a:cxn ang="0">
                  <a:pos x="1415" y="11"/>
                </a:cxn>
                <a:cxn ang="0">
                  <a:pos x="1400" y="6"/>
                </a:cxn>
                <a:cxn ang="0">
                  <a:pos x="1389" y="0"/>
                </a:cxn>
                <a:cxn ang="0">
                  <a:pos x="48" y="0"/>
                </a:cxn>
                <a:cxn ang="0">
                  <a:pos x="32" y="6"/>
                </a:cxn>
                <a:cxn ang="0">
                  <a:pos x="11" y="17"/>
                </a:cxn>
                <a:cxn ang="0">
                  <a:pos x="0" y="27"/>
                </a:cxn>
                <a:cxn ang="0">
                  <a:pos x="0" y="60"/>
                </a:cxn>
                <a:cxn ang="0">
                  <a:pos x="6" y="71"/>
                </a:cxn>
                <a:cxn ang="0">
                  <a:pos x="16" y="81"/>
                </a:cxn>
                <a:cxn ang="0">
                  <a:pos x="27" y="87"/>
                </a:cxn>
                <a:cxn ang="0">
                  <a:pos x="48" y="87"/>
                </a:cxn>
                <a:cxn ang="0">
                  <a:pos x="63" y="92"/>
                </a:cxn>
                <a:cxn ang="0">
                  <a:pos x="74" y="92"/>
                </a:cxn>
                <a:cxn ang="0">
                  <a:pos x="1358" y="92"/>
                </a:cxn>
                <a:cxn ang="0">
                  <a:pos x="1363" y="519"/>
                </a:cxn>
                <a:cxn ang="0">
                  <a:pos x="1405" y="519"/>
                </a:cxn>
                <a:cxn ang="0">
                  <a:pos x="1415" y="514"/>
                </a:cxn>
                <a:cxn ang="0">
                  <a:pos x="1426" y="503"/>
                </a:cxn>
                <a:cxn ang="0">
                  <a:pos x="1431" y="492"/>
                </a:cxn>
                <a:cxn ang="0">
                  <a:pos x="1431" y="460"/>
                </a:cxn>
                <a:cxn ang="0">
                  <a:pos x="1421" y="449"/>
                </a:cxn>
                <a:cxn ang="0">
                  <a:pos x="1415" y="438"/>
                </a:cxn>
                <a:cxn ang="0">
                  <a:pos x="1400" y="438"/>
                </a:cxn>
                <a:cxn ang="0">
                  <a:pos x="1389" y="433"/>
                </a:cxn>
                <a:cxn ang="0">
                  <a:pos x="48" y="433"/>
                </a:cxn>
                <a:cxn ang="0">
                  <a:pos x="32" y="438"/>
                </a:cxn>
                <a:cxn ang="0">
                  <a:pos x="21" y="438"/>
                </a:cxn>
                <a:cxn ang="0">
                  <a:pos x="0" y="460"/>
                </a:cxn>
                <a:cxn ang="0">
                  <a:pos x="0" y="492"/>
                </a:cxn>
                <a:cxn ang="0">
                  <a:pos x="21" y="514"/>
                </a:cxn>
                <a:cxn ang="0">
                  <a:pos x="32" y="519"/>
                </a:cxn>
                <a:cxn ang="0">
                  <a:pos x="74" y="519"/>
                </a:cxn>
                <a:cxn ang="0">
                  <a:pos x="1363" y="519"/>
                </a:cxn>
              </a:cxnLst>
              <a:rect l="0" t="0" r="r" b="b"/>
              <a:pathLst>
                <a:path w="1431" h="519">
                  <a:moveTo>
                    <a:pt x="1358" y="92"/>
                  </a:moveTo>
                  <a:lnTo>
                    <a:pt x="1389" y="92"/>
                  </a:lnTo>
                  <a:lnTo>
                    <a:pt x="1400" y="87"/>
                  </a:lnTo>
                  <a:lnTo>
                    <a:pt x="1415" y="81"/>
                  </a:lnTo>
                  <a:lnTo>
                    <a:pt x="1426" y="76"/>
                  </a:lnTo>
                  <a:lnTo>
                    <a:pt x="1431" y="60"/>
                  </a:lnTo>
                  <a:lnTo>
                    <a:pt x="1431" y="27"/>
                  </a:lnTo>
                  <a:lnTo>
                    <a:pt x="1426" y="17"/>
                  </a:lnTo>
                  <a:lnTo>
                    <a:pt x="1415" y="11"/>
                  </a:lnTo>
                  <a:lnTo>
                    <a:pt x="1400" y="6"/>
                  </a:lnTo>
                  <a:lnTo>
                    <a:pt x="1389" y="0"/>
                  </a:lnTo>
                  <a:lnTo>
                    <a:pt x="48" y="0"/>
                  </a:lnTo>
                  <a:lnTo>
                    <a:pt x="32" y="6"/>
                  </a:lnTo>
                  <a:lnTo>
                    <a:pt x="11" y="17"/>
                  </a:lnTo>
                  <a:lnTo>
                    <a:pt x="0" y="27"/>
                  </a:lnTo>
                  <a:lnTo>
                    <a:pt x="0" y="60"/>
                  </a:lnTo>
                  <a:lnTo>
                    <a:pt x="6" y="71"/>
                  </a:lnTo>
                  <a:lnTo>
                    <a:pt x="16" y="81"/>
                  </a:lnTo>
                  <a:lnTo>
                    <a:pt x="27" y="87"/>
                  </a:lnTo>
                  <a:lnTo>
                    <a:pt x="48" y="87"/>
                  </a:lnTo>
                  <a:lnTo>
                    <a:pt x="63" y="92"/>
                  </a:lnTo>
                  <a:lnTo>
                    <a:pt x="74" y="92"/>
                  </a:lnTo>
                  <a:lnTo>
                    <a:pt x="1358" y="92"/>
                  </a:lnTo>
                  <a:close/>
                  <a:moveTo>
                    <a:pt x="1363" y="519"/>
                  </a:moveTo>
                  <a:lnTo>
                    <a:pt x="1405" y="519"/>
                  </a:lnTo>
                  <a:lnTo>
                    <a:pt x="1415" y="514"/>
                  </a:lnTo>
                  <a:lnTo>
                    <a:pt x="1426" y="503"/>
                  </a:lnTo>
                  <a:lnTo>
                    <a:pt x="1431" y="492"/>
                  </a:lnTo>
                  <a:lnTo>
                    <a:pt x="1431" y="460"/>
                  </a:lnTo>
                  <a:lnTo>
                    <a:pt x="1421" y="449"/>
                  </a:lnTo>
                  <a:lnTo>
                    <a:pt x="1415" y="438"/>
                  </a:lnTo>
                  <a:lnTo>
                    <a:pt x="1400" y="438"/>
                  </a:lnTo>
                  <a:lnTo>
                    <a:pt x="1389" y="433"/>
                  </a:lnTo>
                  <a:lnTo>
                    <a:pt x="48" y="433"/>
                  </a:lnTo>
                  <a:lnTo>
                    <a:pt x="32" y="438"/>
                  </a:lnTo>
                  <a:lnTo>
                    <a:pt x="21" y="438"/>
                  </a:lnTo>
                  <a:lnTo>
                    <a:pt x="0" y="460"/>
                  </a:lnTo>
                  <a:lnTo>
                    <a:pt x="0" y="492"/>
                  </a:lnTo>
                  <a:lnTo>
                    <a:pt x="21" y="514"/>
                  </a:lnTo>
                  <a:lnTo>
                    <a:pt x="32" y="519"/>
                  </a:lnTo>
                  <a:lnTo>
                    <a:pt x="74" y="519"/>
                  </a:lnTo>
                  <a:lnTo>
                    <a:pt x="1363" y="519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730" name="Freeform 34"/>
            <p:cNvSpPr>
              <a:spLocks/>
            </p:cNvSpPr>
            <p:nvPr/>
          </p:nvSpPr>
          <p:spPr bwMode="auto">
            <a:xfrm>
              <a:off x="9981" y="4602"/>
              <a:ext cx="1761" cy="1010"/>
            </a:xfrm>
            <a:custGeom>
              <a:avLst/>
              <a:gdLst/>
              <a:ahLst/>
              <a:cxnLst>
                <a:cxn ang="0">
                  <a:pos x="110" y="924"/>
                </a:cxn>
                <a:cxn ang="0">
                  <a:pos x="115" y="978"/>
                </a:cxn>
                <a:cxn ang="0">
                  <a:pos x="152" y="1005"/>
                </a:cxn>
                <a:cxn ang="0">
                  <a:pos x="199" y="1005"/>
                </a:cxn>
                <a:cxn ang="0">
                  <a:pos x="257" y="934"/>
                </a:cxn>
                <a:cxn ang="0">
                  <a:pos x="283" y="821"/>
                </a:cxn>
                <a:cxn ang="0">
                  <a:pos x="372" y="432"/>
                </a:cxn>
                <a:cxn ang="0">
                  <a:pos x="404" y="324"/>
                </a:cxn>
                <a:cxn ang="0">
                  <a:pos x="488" y="189"/>
                </a:cxn>
                <a:cxn ang="0">
                  <a:pos x="671" y="65"/>
                </a:cxn>
                <a:cxn ang="0">
                  <a:pos x="839" y="86"/>
                </a:cxn>
                <a:cxn ang="0">
                  <a:pos x="870" y="205"/>
                </a:cxn>
                <a:cxn ang="0">
                  <a:pos x="823" y="465"/>
                </a:cxn>
                <a:cxn ang="0">
                  <a:pos x="765" y="697"/>
                </a:cxn>
                <a:cxn ang="0">
                  <a:pos x="729" y="853"/>
                </a:cxn>
                <a:cxn ang="0">
                  <a:pos x="708" y="967"/>
                </a:cxn>
                <a:cxn ang="0">
                  <a:pos x="771" y="1010"/>
                </a:cxn>
                <a:cxn ang="0">
                  <a:pos x="854" y="929"/>
                </a:cxn>
                <a:cxn ang="0">
                  <a:pos x="902" y="735"/>
                </a:cxn>
                <a:cxn ang="0">
                  <a:pos x="985" y="394"/>
                </a:cxn>
                <a:cxn ang="0">
                  <a:pos x="1022" y="286"/>
                </a:cxn>
                <a:cxn ang="0">
                  <a:pos x="1137" y="135"/>
                </a:cxn>
                <a:cxn ang="0">
                  <a:pos x="1352" y="49"/>
                </a:cxn>
                <a:cxn ang="0">
                  <a:pos x="1452" y="119"/>
                </a:cxn>
                <a:cxn ang="0">
                  <a:pos x="1462" y="281"/>
                </a:cxn>
                <a:cxn ang="0">
                  <a:pos x="1358" y="632"/>
                </a:cxn>
                <a:cxn ang="0">
                  <a:pos x="1310" y="783"/>
                </a:cxn>
                <a:cxn ang="0">
                  <a:pos x="1358" y="956"/>
                </a:cxn>
                <a:cxn ang="0">
                  <a:pos x="1551" y="994"/>
                </a:cxn>
                <a:cxn ang="0">
                  <a:pos x="1698" y="843"/>
                </a:cxn>
                <a:cxn ang="0">
                  <a:pos x="1761" y="686"/>
                </a:cxn>
                <a:cxn ang="0">
                  <a:pos x="1730" y="643"/>
                </a:cxn>
                <a:cxn ang="0">
                  <a:pos x="1709" y="664"/>
                </a:cxn>
                <a:cxn ang="0">
                  <a:pos x="1661" y="810"/>
                </a:cxn>
                <a:cxn ang="0">
                  <a:pos x="1541" y="945"/>
                </a:cxn>
                <a:cxn ang="0">
                  <a:pos x="1452" y="945"/>
                </a:cxn>
                <a:cxn ang="0">
                  <a:pos x="1436" y="886"/>
                </a:cxn>
                <a:cxn ang="0">
                  <a:pos x="1499" y="659"/>
                </a:cxn>
                <a:cxn ang="0">
                  <a:pos x="1599" y="313"/>
                </a:cxn>
                <a:cxn ang="0">
                  <a:pos x="1562" y="92"/>
                </a:cxn>
                <a:cxn ang="0">
                  <a:pos x="1358" y="0"/>
                </a:cxn>
                <a:cxn ang="0">
                  <a:pos x="1116" y="92"/>
                </a:cxn>
                <a:cxn ang="0">
                  <a:pos x="1001" y="189"/>
                </a:cxn>
                <a:cxn ang="0">
                  <a:pos x="938" y="59"/>
                </a:cxn>
                <a:cxn ang="0">
                  <a:pos x="760" y="0"/>
                </a:cxn>
                <a:cxn ang="0">
                  <a:pos x="535" y="81"/>
                </a:cxn>
                <a:cxn ang="0">
                  <a:pos x="425" y="194"/>
                </a:cxn>
                <a:cxn ang="0">
                  <a:pos x="336" y="32"/>
                </a:cxn>
                <a:cxn ang="0">
                  <a:pos x="173" y="11"/>
                </a:cxn>
                <a:cxn ang="0">
                  <a:pos x="79" y="103"/>
                </a:cxn>
                <a:cxn ang="0">
                  <a:pos x="26" y="238"/>
                </a:cxn>
                <a:cxn ang="0">
                  <a:pos x="0" y="346"/>
                </a:cxn>
                <a:cxn ang="0">
                  <a:pos x="16" y="367"/>
                </a:cxn>
                <a:cxn ang="0">
                  <a:pos x="58" y="335"/>
                </a:cxn>
                <a:cxn ang="0">
                  <a:pos x="142" y="97"/>
                </a:cxn>
                <a:cxn ang="0">
                  <a:pos x="247" y="54"/>
                </a:cxn>
                <a:cxn ang="0">
                  <a:pos x="288" y="151"/>
                </a:cxn>
                <a:cxn ang="0">
                  <a:pos x="267" y="270"/>
                </a:cxn>
              </a:cxnLst>
              <a:rect l="0" t="0" r="r" b="b"/>
              <a:pathLst>
                <a:path w="1761" h="1010">
                  <a:moveTo>
                    <a:pt x="126" y="853"/>
                  </a:moveTo>
                  <a:lnTo>
                    <a:pt x="121" y="891"/>
                  </a:lnTo>
                  <a:lnTo>
                    <a:pt x="110" y="924"/>
                  </a:lnTo>
                  <a:lnTo>
                    <a:pt x="105" y="945"/>
                  </a:lnTo>
                  <a:lnTo>
                    <a:pt x="110" y="967"/>
                  </a:lnTo>
                  <a:lnTo>
                    <a:pt x="115" y="978"/>
                  </a:lnTo>
                  <a:lnTo>
                    <a:pt x="126" y="994"/>
                  </a:lnTo>
                  <a:lnTo>
                    <a:pt x="142" y="999"/>
                  </a:lnTo>
                  <a:lnTo>
                    <a:pt x="152" y="1005"/>
                  </a:lnTo>
                  <a:lnTo>
                    <a:pt x="168" y="1010"/>
                  </a:lnTo>
                  <a:lnTo>
                    <a:pt x="184" y="1010"/>
                  </a:lnTo>
                  <a:lnTo>
                    <a:pt x="199" y="1005"/>
                  </a:lnTo>
                  <a:lnTo>
                    <a:pt x="215" y="994"/>
                  </a:lnTo>
                  <a:lnTo>
                    <a:pt x="241" y="967"/>
                  </a:lnTo>
                  <a:lnTo>
                    <a:pt x="257" y="934"/>
                  </a:lnTo>
                  <a:lnTo>
                    <a:pt x="262" y="902"/>
                  </a:lnTo>
                  <a:lnTo>
                    <a:pt x="273" y="864"/>
                  </a:lnTo>
                  <a:lnTo>
                    <a:pt x="283" y="821"/>
                  </a:lnTo>
                  <a:lnTo>
                    <a:pt x="288" y="783"/>
                  </a:lnTo>
                  <a:lnTo>
                    <a:pt x="336" y="583"/>
                  </a:lnTo>
                  <a:lnTo>
                    <a:pt x="372" y="432"/>
                  </a:lnTo>
                  <a:lnTo>
                    <a:pt x="393" y="367"/>
                  </a:lnTo>
                  <a:lnTo>
                    <a:pt x="398" y="335"/>
                  </a:lnTo>
                  <a:lnTo>
                    <a:pt x="404" y="324"/>
                  </a:lnTo>
                  <a:lnTo>
                    <a:pt x="425" y="286"/>
                  </a:lnTo>
                  <a:lnTo>
                    <a:pt x="451" y="238"/>
                  </a:lnTo>
                  <a:lnTo>
                    <a:pt x="488" y="189"/>
                  </a:lnTo>
                  <a:lnTo>
                    <a:pt x="540" y="135"/>
                  </a:lnTo>
                  <a:lnTo>
                    <a:pt x="598" y="92"/>
                  </a:lnTo>
                  <a:lnTo>
                    <a:pt x="671" y="65"/>
                  </a:lnTo>
                  <a:lnTo>
                    <a:pt x="755" y="49"/>
                  </a:lnTo>
                  <a:lnTo>
                    <a:pt x="802" y="59"/>
                  </a:lnTo>
                  <a:lnTo>
                    <a:pt x="839" y="86"/>
                  </a:lnTo>
                  <a:lnTo>
                    <a:pt x="854" y="119"/>
                  </a:lnTo>
                  <a:lnTo>
                    <a:pt x="865" y="162"/>
                  </a:lnTo>
                  <a:lnTo>
                    <a:pt x="870" y="205"/>
                  </a:lnTo>
                  <a:lnTo>
                    <a:pt x="860" y="292"/>
                  </a:lnTo>
                  <a:lnTo>
                    <a:pt x="839" y="389"/>
                  </a:lnTo>
                  <a:lnTo>
                    <a:pt x="823" y="465"/>
                  </a:lnTo>
                  <a:lnTo>
                    <a:pt x="792" y="583"/>
                  </a:lnTo>
                  <a:lnTo>
                    <a:pt x="776" y="648"/>
                  </a:lnTo>
                  <a:lnTo>
                    <a:pt x="765" y="697"/>
                  </a:lnTo>
                  <a:lnTo>
                    <a:pt x="744" y="772"/>
                  </a:lnTo>
                  <a:lnTo>
                    <a:pt x="734" y="816"/>
                  </a:lnTo>
                  <a:lnTo>
                    <a:pt x="729" y="853"/>
                  </a:lnTo>
                  <a:lnTo>
                    <a:pt x="718" y="897"/>
                  </a:lnTo>
                  <a:lnTo>
                    <a:pt x="708" y="929"/>
                  </a:lnTo>
                  <a:lnTo>
                    <a:pt x="708" y="967"/>
                  </a:lnTo>
                  <a:lnTo>
                    <a:pt x="718" y="978"/>
                  </a:lnTo>
                  <a:lnTo>
                    <a:pt x="723" y="994"/>
                  </a:lnTo>
                  <a:lnTo>
                    <a:pt x="771" y="1010"/>
                  </a:lnTo>
                  <a:lnTo>
                    <a:pt x="812" y="999"/>
                  </a:lnTo>
                  <a:lnTo>
                    <a:pt x="833" y="972"/>
                  </a:lnTo>
                  <a:lnTo>
                    <a:pt x="854" y="929"/>
                  </a:lnTo>
                  <a:lnTo>
                    <a:pt x="865" y="880"/>
                  </a:lnTo>
                  <a:lnTo>
                    <a:pt x="881" y="816"/>
                  </a:lnTo>
                  <a:lnTo>
                    <a:pt x="902" y="735"/>
                  </a:lnTo>
                  <a:lnTo>
                    <a:pt x="923" y="643"/>
                  </a:lnTo>
                  <a:lnTo>
                    <a:pt x="964" y="470"/>
                  </a:lnTo>
                  <a:lnTo>
                    <a:pt x="985" y="394"/>
                  </a:lnTo>
                  <a:lnTo>
                    <a:pt x="996" y="346"/>
                  </a:lnTo>
                  <a:lnTo>
                    <a:pt x="1001" y="324"/>
                  </a:lnTo>
                  <a:lnTo>
                    <a:pt x="1022" y="286"/>
                  </a:lnTo>
                  <a:lnTo>
                    <a:pt x="1048" y="238"/>
                  </a:lnTo>
                  <a:lnTo>
                    <a:pt x="1085" y="189"/>
                  </a:lnTo>
                  <a:lnTo>
                    <a:pt x="1137" y="135"/>
                  </a:lnTo>
                  <a:lnTo>
                    <a:pt x="1195" y="92"/>
                  </a:lnTo>
                  <a:lnTo>
                    <a:pt x="1268" y="65"/>
                  </a:lnTo>
                  <a:lnTo>
                    <a:pt x="1352" y="49"/>
                  </a:lnTo>
                  <a:lnTo>
                    <a:pt x="1399" y="59"/>
                  </a:lnTo>
                  <a:lnTo>
                    <a:pt x="1431" y="81"/>
                  </a:lnTo>
                  <a:lnTo>
                    <a:pt x="1452" y="119"/>
                  </a:lnTo>
                  <a:lnTo>
                    <a:pt x="1462" y="157"/>
                  </a:lnTo>
                  <a:lnTo>
                    <a:pt x="1468" y="205"/>
                  </a:lnTo>
                  <a:lnTo>
                    <a:pt x="1462" y="281"/>
                  </a:lnTo>
                  <a:lnTo>
                    <a:pt x="1441" y="367"/>
                  </a:lnTo>
                  <a:lnTo>
                    <a:pt x="1389" y="551"/>
                  </a:lnTo>
                  <a:lnTo>
                    <a:pt x="1358" y="632"/>
                  </a:lnTo>
                  <a:lnTo>
                    <a:pt x="1331" y="702"/>
                  </a:lnTo>
                  <a:lnTo>
                    <a:pt x="1316" y="751"/>
                  </a:lnTo>
                  <a:lnTo>
                    <a:pt x="1310" y="783"/>
                  </a:lnTo>
                  <a:lnTo>
                    <a:pt x="1305" y="826"/>
                  </a:lnTo>
                  <a:lnTo>
                    <a:pt x="1321" y="897"/>
                  </a:lnTo>
                  <a:lnTo>
                    <a:pt x="1358" y="956"/>
                  </a:lnTo>
                  <a:lnTo>
                    <a:pt x="1410" y="994"/>
                  </a:lnTo>
                  <a:lnTo>
                    <a:pt x="1483" y="1010"/>
                  </a:lnTo>
                  <a:lnTo>
                    <a:pt x="1551" y="994"/>
                  </a:lnTo>
                  <a:lnTo>
                    <a:pt x="1614" y="956"/>
                  </a:lnTo>
                  <a:lnTo>
                    <a:pt x="1661" y="902"/>
                  </a:lnTo>
                  <a:lnTo>
                    <a:pt x="1698" y="843"/>
                  </a:lnTo>
                  <a:lnTo>
                    <a:pt x="1730" y="783"/>
                  </a:lnTo>
                  <a:lnTo>
                    <a:pt x="1751" y="729"/>
                  </a:lnTo>
                  <a:lnTo>
                    <a:pt x="1761" y="686"/>
                  </a:lnTo>
                  <a:lnTo>
                    <a:pt x="1761" y="654"/>
                  </a:lnTo>
                  <a:lnTo>
                    <a:pt x="1751" y="643"/>
                  </a:lnTo>
                  <a:lnTo>
                    <a:pt x="1730" y="643"/>
                  </a:lnTo>
                  <a:lnTo>
                    <a:pt x="1719" y="648"/>
                  </a:lnTo>
                  <a:lnTo>
                    <a:pt x="1714" y="654"/>
                  </a:lnTo>
                  <a:lnTo>
                    <a:pt x="1709" y="664"/>
                  </a:lnTo>
                  <a:lnTo>
                    <a:pt x="1703" y="686"/>
                  </a:lnTo>
                  <a:lnTo>
                    <a:pt x="1682" y="745"/>
                  </a:lnTo>
                  <a:lnTo>
                    <a:pt x="1661" y="810"/>
                  </a:lnTo>
                  <a:lnTo>
                    <a:pt x="1630" y="864"/>
                  </a:lnTo>
                  <a:lnTo>
                    <a:pt x="1588" y="913"/>
                  </a:lnTo>
                  <a:lnTo>
                    <a:pt x="1541" y="945"/>
                  </a:lnTo>
                  <a:lnTo>
                    <a:pt x="1483" y="956"/>
                  </a:lnTo>
                  <a:lnTo>
                    <a:pt x="1468" y="956"/>
                  </a:lnTo>
                  <a:lnTo>
                    <a:pt x="1452" y="945"/>
                  </a:lnTo>
                  <a:lnTo>
                    <a:pt x="1441" y="934"/>
                  </a:lnTo>
                  <a:lnTo>
                    <a:pt x="1436" y="913"/>
                  </a:lnTo>
                  <a:lnTo>
                    <a:pt x="1436" y="886"/>
                  </a:lnTo>
                  <a:lnTo>
                    <a:pt x="1447" y="805"/>
                  </a:lnTo>
                  <a:lnTo>
                    <a:pt x="1473" y="729"/>
                  </a:lnTo>
                  <a:lnTo>
                    <a:pt x="1499" y="659"/>
                  </a:lnTo>
                  <a:lnTo>
                    <a:pt x="1525" y="578"/>
                  </a:lnTo>
                  <a:lnTo>
                    <a:pt x="1578" y="394"/>
                  </a:lnTo>
                  <a:lnTo>
                    <a:pt x="1599" y="313"/>
                  </a:lnTo>
                  <a:lnTo>
                    <a:pt x="1604" y="238"/>
                  </a:lnTo>
                  <a:lnTo>
                    <a:pt x="1593" y="157"/>
                  </a:lnTo>
                  <a:lnTo>
                    <a:pt x="1562" y="92"/>
                  </a:lnTo>
                  <a:lnTo>
                    <a:pt x="1515" y="43"/>
                  </a:lnTo>
                  <a:lnTo>
                    <a:pt x="1447" y="11"/>
                  </a:lnTo>
                  <a:lnTo>
                    <a:pt x="1358" y="0"/>
                  </a:lnTo>
                  <a:lnTo>
                    <a:pt x="1268" y="11"/>
                  </a:lnTo>
                  <a:lnTo>
                    <a:pt x="1185" y="43"/>
                  </a:lnTo>
                  <a:lnTo>
                    <a:pt x="1116" y="92"/>
                  </a:lnTo>
                  <a:lnTo>
                    <a:pt x="1059" y="151"/>
                  </a:lnTo>
                  <a:lnTo>
                    <a:pt x="1006" y="216"/>
                  </a:lnTo>
                  <a:lnTo>
                    <a:pt x="1001" y="189"/>
                  </a:lnTo>
                  <a:lnTo>
                    <a:pt x="991" y="146"/>
                  </a:lnTo>
                  <a:lnTo>
                    <a:pt x="975" y="103"/>
                  </a:lnTo>
                  <a:lnTo>
                    <a:pt x="938" y="59"/>
                  </a:lnTo>
                  <a:lnTo>
                    <a:pt x="881" y="22"/>
                  </a:lnTo>
                  <a:lnTo>
                    <a:pt x="818" y="5"/>
                  </a:lnTo>
                  <a:lnTo>
                    <a:pt x="760" y="0"/>
                  </a:lnTo>
                  <a:lnTo>
                    <a:pt x="671" y="11"/>
                  </a:lnTo>
                  <a:lnTo>
                    <a:pt x="592" y="38"/>
                  </a:lnTo>
                  <a:lnTo>
                    <a:pt x="535" y="81"/>
                  </a:lnTo>
                  <a:lnTo>
                    <a:pt x="482" y="124"/>
                  </a:lnTo>
                  <a:lnTo>
                    <a:pt x="446" y="162"/>
                  </a:lnTo>
                  <a:lnTo>
                    <a:pt x="425" y="194"/>
                  </a:lnTo>
                  <a:lnTo>
                    <a:pt x="409" y="124"/>
                  </a:lnTo>
                  <a:lnTo>
                    <a:pt x="378" y="70"/>
                  </a:lnTo>
                  <a:lnTo>
                    <a:pt x="336" y="32"/>
                  </a:lnTo>
                  <a:lnTo>
                    <a:pt x="283" y="11"/>
                  </a:lnTo>
                  <a:lnTo>
                    <a:pt x="226" y="0"/>
                  </a:lnTo>
                  <a:lnTo>
                    <a:pt x="173" y="11"/>
                  </a:lnTo>
                  <a:lnTo>
                    <a:pt x="131" y="32"/>
                  </a:lnTo>
                  <a:lnTo>
                    <a:pt x="105" y="65"/>
                  </a:lnTo>
                  <a:lnTo>
                    <a:pt x="79" y="103"/>
                  </a:lnTo>
                  <a:lnTo>
                    <a:pt x="68" y="130"/>
                  </a:lnTo>
                  <a:lnTo>
                    <a:pt x="47" y="178"/>
                  </a:lnTo>
                  <a:lnTo>
                    <a:pt x="26" y="238"/>
                  </a:lnTo>
                  <a:lnTo>
                    <a:pt x="11" y="286"/>
                  </a:lnTo>
                  <a:lnTo>
                    <a:pt x="5" y="324"/>
                  </a:lnTo>
                  <a:lnTo>
                    <a:pt x="0" y="346"/>
                  </a:lnTo>
                  <a:lnTo>
                    <a:pt x="0" y="357"/>
                  </a:lnTo>
                  <a:lnTo>
                    <a:pt x="5" y="362"/>
                  </a:lnTo>
                  <a:lnTo>
                    <a:pt x="16" y="367"/>
                  </a:lnTo>
                  <a:lnTo>
                    <a:pt x="37" y="367"/>
                  </a:lnTo>
                  <a:lnTo>
                    <a:pt x="53" y="351"/>
                  </a:lnTo>
                  <a:lnTo>
                    <a:pt x="58" y="335"/>
                  </a:lnTo>
                  <a:lnTo>
                    <a:pt x="84" y="227"/>
                  </a:lnTo>
                  <a:lnTo>
                    <a:pt x="110" y="151"/>
                  </a:lnTo>
                  <a:lnTo>
                    <a:pt x="142" y="97"/>
                  </a:lnTo>
                  <a:lnTo>
                    <a:pt x="178" y="65"/>
                  </a:lnTo>
                  <a:lnTo>
                    <a:pt x="220" y="49"/>
                  </a:lnTo>
                  <a:lnTo>
                    <a:pt x="247" y="54"/>
                  </a:lnTo>
                  <a:lnTo>
                    <a:pt x="267" y="65"/>
                  </a:lnTo>
                  <a:lnTo>
                    <a:pt x="283" y="103"/>
                  </a:lnTo>
                  <a:lnTo>
                    <a:pt x="288" y="151"/>
                  </a:lnTo>
                  <a:lnTo>
                    <a:pt x="283" y="184"/>
                  </a:lnTo>
                  <a:lnTo>
                    <a:pt x="278" y="221"/>
                  </a:lnTo>
                  <a:lnTo>
                    <a:pt x="267" y="270"/>
                  </a:lnTo>
                  <a:lnTo>
                    <a:pt x="252" y="340"/>
                  </a:lnTo>
                  <a:lnTo>
                    <a:pt x="126" y="853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731" name="Freeform 35"/>
            <p:cNvSpPr>
              <a:spLocks/>
            </p:cNvSpPr>
            <p:nvPr/>
          </p:nvSpPr>
          <p:spPr bwMode="auto">
            <a:xfrm>
              <a:off x="11915" y="3646"/>
              <a:ext cx="666" cy="1032"/>
            </a:xfrm>
            <a:custGeom>
              <a:avLst/>
              <a:gdLst/>
              <a:ahLst/>
              <a:cxnLst>
                <a:cxn ang="0">
                  <a:pos x="613" y="751"/>
                </a:cxn>
                <a:cxn ang="0">
                  <a:pos x="603" y="826"/>
                </a:cxn>
                <a:cxn ang="0">
                  <a:pos x="576" y="891"/>
                </a:cxn>
                <a:cxn ang="0">
                  <a:pos x="487" y="897"/>
                </a:cxn>
                <a:cxn ang="0">
                  <a:pos x="152" y="902"/>
                </a:cxn>
                <a:cxn ang="0">
                  <a:pos x="278" y="783"/>
                </a:cxn>
                <a:cxn ang="0">
                  <a:pos x="409" y="675"/>
                </a:cxn>
                <a:cxn ang="0">
                  <a:pos x="519" y="583"/>
                </a:cxn>
                <a:cxn ang="0">
                  <a:pos x="624" y="459"/>
                </a:cxn>
                <a:cxn ang="0">
                  <a:pos x="666" y="302"/>
                </a:cxn>
                <a:cxn ang="0">
                  <a:pos x="618" y="140"/>
                </a:cxn>
                <a:cxn ang="0">
                  <a:pos x="493" y="38"/>
                </a:cxn>
                <a:cxn ang="0">
                  <a:pos x="314" y="0"/>
                </a:cxn>
                <a:cxn ang="0">
                  <a:pos x="152" y="38"/>
                </a:cxn>
                <a:cxn ang="0">
                  <a:pos x="42" y="140"/>
                </a:cxn>
                <a:cxn ang="0">
                  <a:pos x="0" y="275"/>
                </a:cxn>
                <a:cxn ang="0">
                  <a:pos x="26" y="340"/>
                </a:cxn>
                <a:cxn ang="0">
                  <a:pos x="68" y="362"/>
                </a:cxn>
                <a:cxn ang="0">
                  <a:pos x="94" y="367"/>
                </a:cxn>
                <a:cxn ang="0">
                  <a:pos x="141" y="340"/>
                </a:cxn>
                <a:cxn ang="0">
                  <a:pos x="162" y="281"/>
                </a:cxn>
                <a:cxn ang="0">
                  <a:pos x="152" y="243"/>
                </a:cxn>
                <a:cxn ang="0">
                  <a:pos x="110" y="205"/>
                </a:cxn>
                <a:cxn ang="0">
                  <a:pos x="105" y="140"/>
                </a:cxn>
                <a:cxn ang="0">
                  <a:pos x="199" y="76"/>
                </a:cxn>
                <a:cxn ang="0">
                  <a:pos x="293" y="54"/>
                </a:cxn>
                <a:cxn ang="0">
                  <a:pos x="419" y="92"/>
                </a:cxn>
                <a:cxn ang="0">
                  <a:pos x="493" y="184"/>
                </a:cxn>
                <a:cxn ang="0">
                  <a:pos x="519" y="302"/>
                </a:cxn>
                <a:cxn ang="0">
                  <a:pos x="482" y="448"/>
                </a:cxn>
                <a:cxn ang="0">
                  <a:pos x="414" y="562"/>
                </a:cxn>
                <a:cxn ang="0">
                  <a:pos x="5" y="988"/>
                </a:cxn>
                <a:cxn ang="0">
                  <a:pos x="0" y="1032"/>
                </a:cxn>
                <a:cxn ang="0">
                  <a:pos x="666" y="751"/>
                </a:cxn>
              </a:cxnLst>
              <a:rect l="0" t="0" r="r" b="b"/>
              <a:pathLst>
                <a:path w="666" h="1032">
                  <a:moveTo>
                    <a:pt x="666" y="751"/>
                  </a:moveTo>
                  <a:lnTo>
                    <a:pt x="613" y="751"/>
                  </a:lnTo>
                  <a:lnTo>
                    <a:pt x="608" y="783"/>
                  </a:lnTo>
                  <a:lnTo>
                    <a:pt x="603" y="826"/>
                  </a:lnTo>
                  <a:lnTo>
                    <a:pt x="592" y="864"/>
                  </a:lnTo>
                  <a:lnTo>
                    <a:pt x="576" y="891"/>
                  </a:lnTo>
                  <a:lnTo>
                    <a:pt x="561" y="897"/>
                  </a:lnTo>
                  <a:lnTo>
                    <a:pt x="487" y="897"/>
                  </a:lnTo>
                  <a:lnTo>
                    <a:pt x="451" y="902"/>
                  </a:lnTo>
                  <a:lnTo>
                    <a:pt x="152" y="902"/>
                  </a:lnTo>
                  <a:lnTo>
                    <a:pt x="220" y="837"/>
                  </a:lnTo>
                  <a:lnTo>
                    <a:pt x="278" y="783"/>
                  </a:lnTo>
                  <a:lnTo>
                    <a:pt x="325" y="740"/>
                  </a:lnTo>
                  <a:lnTo>
                    <a:pt x="409" y="675"/>
                  </a:lnTo>
                  <a:lnTo>
                    <a:pt x="451" y="637"/>
                  </a:lnTo>
                  <a:lnTo>
                    <a:pt x="519" y="583"/>
                  </a:lnTo>
                  <a:lnTo>
                    <a:pt x="576" y="524"/>
                  </a:lnTo>
                  <a:lnTo>
                    <a:pt x="624" y="459"/>
                  </a:lnTo>
                  <a:lnTo>
                    <a:pt x="655" y="383"/>
                  </a:lnTo>
                  <a:lnTo>
                    <a:pt x="666" y="302"/>
                  </a:lnTo>
                  <a:lnTo>
                    <a:pt x="655" y="216"/>
                  </a:lnTo>
                  <a:lnTo>
                    <a:pt x="618" y="140"/>
                  </a:lnTo>
                  <a:lnTo>
                    <a:pt x="561" y="81"/>
                  </a:lnTo>
                  <a:lnTo>
                    <a:pt x="493" y="38"/>
                  </a:lnTo>
                  <a:lnTo>
                    <a:pt x="409" y="11"/>
                  </a:lnTo>
                  <a:lnTo>
                    <a:pt x="314" y="0"/>
                  </a:lnTo>
                  <a:lnTo>
                    <a:pt x="225" y="11"/>
                  </a:lnTo>
                  <a:lnTo>
                    <a:pt x="152" y="38"/>
                  </a:lnTo>
                  <a:lnTo>
                    <a:pt x="89" y="86"/>
                  </a:lnTo>
                  <a:lnTo>
                    <a:pt x="42" y="140"/>
                  </a:lnTo>
                  <a:lnTo>
                    <a:pt x="10" y="205"/>
                  </a:lnTo>
                  <a:lnTo>
                    <a:pt x="0" y="275"/>
                  </a:lnTo>
                  <a:lnTo>
                    <a:pt x="5" y="319"/>
                  </a:lnTo>
                  <a:lnTo>
                    <a:pt x="26" y="340"/>
                  </a:lnTo>
                  <a:lnTo>
                    <a:pt x="47" y="356"/>
                  </a:lnTo>
                  <a:lnTo>
                    <a:pt x="68" y="362"/>
                  </a:lnTo>
                  <a:lnTo>
                    <a:pt x="79" y="367"/>
                  </a:lnTo>
                  <a:lnTo>
                    <a:pt x="94" y="367"/>
                  </a:lnTo>
                  <a:lnTo>
                    <a:pt x="110" y="362"/>
                  </a:lnTo>
                  <a:lnTo>
                    <a:pt x="141" y="340"/>
                  </a:lnTo>
                  <a:lnTo>
                    <a:pt x="152" y="324"/>
                  </a:lnTo>
                  <a:lnTo>
                    <a:pt x="162" y="281"/>
                  </a:lnTo>
                  <a:lnTo>
                    <a:pt x="157" y="265"/>
                  </a:lnTo>
                  <a:lnTo>
                    <a:pt x="152" y="243"/>
                  </a:lnTo>
                  <a:lnTo>
                    <a:pt x="136" y="221"/>
                  </a:lnTo>
                  <a:lnTo>
                    <a:pt x="110" y="205"/>
                  </a:lnTo>
                  <a:lnTo>
                    <a:pt x="73" y="200"/>
                  </a:lnTo>
                  <a:lnTo>
                    <a:pt x="105" y="140"/>
                  </a:lnTo>
                  <a:lnTo>
                    <a:pt x="147" y="103"/>
                  </a:lnTo>
                  <a:lnTo>
                    <a:pt x="199" y="76"/>
                  </a:lnTo>
                  <a:lnTo>
                    <a:pt x="246" y="59"/>
                  </a:lnTo>
                  <a:lnTo>
                    <a:pt x="293" y="54"/>
                  </a:lnTo>
                  <a:lnTo>
                    <a:pt x="362" y="65"/>
                  </a:lnTo>
                  <a:lnTo>
                    <a:pt x="419" y="92"/>
                  </a:lnTo>
                  <a:lnTo>
                    <a:pt x="461" y="130"/>
                  </a:lnTo>
                  <a:lnTo>
                    <a:pt x="493" y="184"/>
                  </a:lnTo>
                  <a:lnTo>
                    <a:pt x="514" y="243"/>
                  </a:lnTo>
                  <a:lnTo>
                    <a:pt x="519" y="302"/>
                  </a:lnTo>
                  <a:lnTo>
                    <a:pt x="508" y="378"/>
                  </a:lnTo>
                  <a:lnTo>
                    <a:pt x="482" y="448"/>
                  </a:lnTo>
                  <a:lnTo>
                    <a:pt x="451" y="513"/>
                  </a:lnTo>
                  <a:lnTo>
                    <a:pt x="414" y="562"/>
                  </a:lnTo>
                  <a:lnTo>
                    <a:pt x="10" y="978"/>
                  </a:lnTo>
                  <a:lnTo>
                    <a:pt x="5" y="988"/>
                  </a:lnTo>
                  <a:lnTo>
                    <a:pt x="0" y="994"/>
                  </a:lnTo>
                  <a:lnTo>
                    <a:pt x="0" y="1032"/>
                  </a:lnTo>
                  <a:lnTo>
                    <a:pt x="624" y="1032"/>
                  </a:lnTo>
                  <a:lnTo>
                    <a:pt x="666" y="751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732" name="Freeform 36"/>
            <p:cNvSpPr>
              <a:spLocks/>
            </p:cNvSpPr>
            <p:nvPr/>
          </p:nvSpPr>
          <p:spPr bwMode="auto">
            <a:xfrm>
              <a:off x="11915" y="5115"/>
              <a:ext cx="666" cy="1064"/>
            </a:xfrm>
            <a:custGeom>
              <a:avLst/>
              <a:gdLst/>
              <a:ahLst/>
              <a:cxnLst>
                <a:cxn ang="0">
                  <a:pos x="204" y="178"/>
                </a:cxn>
                <a:cxn ang="0">
                  <a:pos x="283" y="184"/>
                </a:cxn>
                <a:cxn ang="0">
                  <a:pos x="456" y="146"/>
                </a:cxn>
                <a:cxn ang="0">
                  <a:pos x="566" y="76"/>
                </a:cxn>
                <a:cxn ang="0">
                  <a:pos x="603" y="22"/>
                </a:cxn>
                <a:cxn ang="0">
                  <a:pos x="592" y="0"/>
                </a:cxn>
                <a:cxn ang="0">
                  <a:pos x="571" y="6"/>
                </a:cxn>
                <a:cxn ang="0">
                  <a:pos x="445" y="43"/>
                </a:cxn>
                <a:cxn ang="0">
                  <a:pos x="288" y="49"/>
                </a:cxn>
                <a:cxn ang="0">
                  <a:pos x="126" y="6"/>
                </a:cxn>
                <a:cxn ang="0">
                  <a:pos x="94" y="0"/>
                </a:cxn>
                <a:cxn ang="0">
                  <a:pos x="84" y="16"/>
                </a:cxn>
                <a:cxn ang="0">
                  <a:pos x="100" y="546"/>
                </a:cxn>
                <a:cxn ang="0">
                  <a:pos x="194" y="470"/>
                </a:cxn>
                <a:cxn ang="0">
                  <a:pos x="304" y="427"/>
                </a:cxn>
                <a:cxn ang="0">
                  <a:pos x="398" y="432"/>
                </a:cxn>
                <a:cxn ang="0">
                  <a:pos x="461" y="475"/>
                </a:cxn>
                <a:cxn ang="0">
                  <a:pos x="487" y="513"/>
                </a:cxn>
                <a:cxn ang="0">
                  <a:pos x="519" y="632"/>
                </a:cxn>
                <a:cxn ang="0">
                  <a:pos x="524" y="756"/>
                </a:cxn>
                <a:cxn ang="0">
                  <a:pos x="503" y="864"/>
                </a:cxn>
                <a:cxn ang="0">
                  <a:pos x="430" y="967"/>
                </a:cxn>
                <a:cxn ang="0">
                  <a:pos x="304" y="1016"/>
                </a:cxn>
                <a:cxn ang="0">
                  <a:pos x="162" y="972"/>
                </a:cxn>
                <a:cxn ang="0">
                  <a:pos x="63" y="854"/>
                </a:cxn>
                <a:cxn ang="0">
                  <a:pos x="131" y="832"/>
                </a:cxn>
                <a:cxn ang="0">
                  <a:pos x="152" y="778"/>
                </a:cxn>
                <a:cxn ang="0">
                  <a:pos x="141" y="740"/>
                </a:cxn>
                <a:cxn ang="0">
                  <a:pos x="121" y="713"/>
                </a:cxn>
                <a:cxn ang="0">
                  <a:pos x="94" y="702"/>
                </a:cxn>
                <a:cxn ang="0">
                  <a:pos x="79" y="697"/>
                </a:cxn>
                <a:cxn ang="0">
                  <a:pos x="58" y="702"/>
                </a:cxn>
                <a:cxn ang="0">
                  <a:pos x="37" y="708"/>
                </a:cxn>
                <a:cxn ang="0">
                  <a:pos x="10" y="740"/>
                </a:cxn>
                <a:cxn ang="0">
                  <a:pos x="10" y="854"/>
                </a:cxn>
                <a:cxn ang="0">
                  <a:pos x="84" y="978"/>
                </a:cxn>
                <a:cxn ang="0">
                  <a:pos x="220" y="1053"/>
                </a:cxn>
                <a:cxn ang="0">
                  <a:pos x="398" y="1053"/>
                </a:cxn>
                <a:cxn ang="0">
                  <a:pos x="561" y="967"/>
                </a:cxn>
                <a:cxn ang="0">
                  <a:pos x="655" y="810"/>
                </a:cxn>
                <a:cxn ang="0">
                  <a:pos x="655" y="632"/>
                </a:cxn>
                <a:cxn ang="0">
                  <a:pos x="576" y="486"/>
                </a:cxn>
                <a:cxn ang="0">
                  <a:pos x="440" y="394"/>
                </a:cxn>
                <a:cxn ang="0">
                  <a:pos x="283" y="389"/>
                </a:cxn>
                <a:cxn ang="0">
                  <a:pos x="141" y="459"/>
                </a:cxn>
              </a:cxnLst>
              <a:rect l="0" t="0" r="r" b="b"/>
              <a:pathLst>
                <a:path w="666" h="1064">
                  <a:moveTo>
                    <a:pt x="141" y="162"/>
                  </a:moveTo>
                  <a:lnTo>
                    <a:pt x="204" y="178"/>
                  </a:lnTo>
                  <a:lnTo>
                    <a:pt x="252" y="184"/>
                  </a:lnTo>
                  <a:lnTo>
                    <a:pt x="283" y="184"/>
                  </a:lnTo>
                  <a:lnTo>
                    <a:pt x="377" y="173"/>
                  </a:lnTo>
                  <a:lnTo>
                    <a:pt x="456" y="146"/>
                  </a:lnTo>
                  <a:lnTo>
                    <a:pt x="519" y="114"/>
                  </a:lnTo>
                  <a:lnTo>
                    <a:pt x="566" y="76"/>
                  </a:lnTo>
                  <a:lnTo>
                    <a:pt x="592" y="43"/>
                  </a:lnTo>
                  <a:lnTo>
                    <a:pt x="603" y="22"/>
                  </a:lnTo>
                  <a:lnTo>
                    <a:pt x="603" y="11"/>
                  </a:lnTo>
                  <a:lnTo>
                    <a:pt x="592" y="0"/>
                  </a:lnTo>
                  <a:lnTo>
                    <a:pt x="576" y="0"/>
                  </a:lnTo>
                  <a:lnTo>
                    <a:pt x="571" y="6"/>
                  </a:lnTo>
                  <a:lnTo>
                    <a:pt x="524" y="22"/>
                  </a:lnTo>
                  <a:lnTo>
                    <a:pt x="445" y="43"/>
                  </a:lnTo>
                  <a:lnTo>
                    <a:pt x="346" y="49"/>
                  </a:lnTo>
                  <a:lnTo>
                    <a:pt x="288" y="49"/>
                  </a:lnTo>
                  <a:lnTo>
                    <a:pt x="215" y="38"/>
                  </a:lnTo>
                  <a:lnTo>
                    <a:pt x="126" y="6"/>
                  </a:lnTo>
                  <a:lnTo>
                    <a:pt x="115" y="0"/>
                  </a:lnTo>
                  <a:lnTo>
                    <a:pt x="94" y="0"/>
                  </a:lnTo>
                  <a:lnTo>
                    <a:pt x="89" y="6"/>
                  </a:lnTo>
                  <a:lnTo>
                    <a:pt x="84" y="16"/>
                  </a:lnTo>
                  <a:lnTo>
                    <a:pt x="84" y="529"/>
                  </a:lnTo>
                  <a:lnTo>
                    <a:pt x="100" y="546"/>
                  </a:lnTo>
                  <a:lnTo>
                    <a:pt x="121" y="546"/>
                  </a:lnTo>
                  <a:lnTo>
                    <a:pt x="194" y="470"/>
                  </a:lnTo>
                  <a:lnTo>
                    <a:pt x="246" y="443"/>
                  </a:lnTo>
                  <a:lnTo>
                    <a:pt x="304" y="427"/>
                  </a:lnTo>
                  <a:lnTo>
                    <a:pt x="351" y="427"/>
                  </a:lnTo>
                  <a:lnTo>
                    <a:pt x="398" y="432"/>
                  </a:lnTo>
                  <a:lnTo>
                    <a:pt x="435" y="454"/>
                  </a:lnTo>
                  <a:lnTo>
                    <a:pt x="461" y="475"/>
                  </a:lnTo>
                  <a:lnTo>
                    <a:pt x="477" y="497"/>
                  </a:lnTo>
                  <a:lnTo>
                    <a:pt x="487" y="513"/>
                  </a:lnTo>
                  <a:lnTo>
                    <a:pt x="508" y="567"/>
                  </a:lnTo>
                  <a:lnTo>
                    <a:pt x="519" y="632"/>
                  </a:lnTo>
                  <a:lnTo>
                    <a:pt x="524" y="713"/>
                  </a:lnTo>
                  <a:lnTo>
                    <a:pt x="524" y="756"/>
                  </a:lnTo>
                  <a:lnTo>
                    <a:pt x="519" y="810"/>
                  </a:lnTo>
                  <a:lnTo>
                    <a:pt x="503" y="864"/>
                  </a:lnTo>
                  <a:lnTo>
                    <a:pt x="477" y="918"/>
                  </a:lnTo>
                  <a:lnTo>
                    <a:pt x="430" y="967"/>
                  </a:lnTo>
                  <a:lnTo>
                    <a:pt x="372" y="999"/>
                  </a:lnTo>
                  <a:lnTo>
                    <a:pt x="304" y="1016"/>
                  </a:lnTo>
                  <a:lnTo>
                    <a:pt x="231" y="1005"/>
                  </a:lnTo>
                  <a:lnTo>
                    <a:pt x="162" y="972"/>
                  </a:lnTo>
                  <a:lnTo>
                    <a:pt x="105" y="924"/>
                  </a:lnTo>
                  <a:lnTo>
                    <a:pt x="63" y="854"/>
                  </a:lnTo>
                  <a:lnTo>
                    <a:pt x="100" y="848"/>
                  </a:lnTo>
                  <a:lnTo>
                    <a:pt x="131" y="832"/>
                  </a:lnTo>
                  <a:lnTo>
                    <a:pt x="147" y="810"/>
                  </a:lnTo>
                  <a:lnTo>
                    <a:pt x="152" y="778"/>
                  </a:lnTo>
                  <a:lnTo>
                    <a:pt x="147" y="756"/>
                  </a:lnTo>
                  <a:lnTo>
                    <a:pt x="141" y="740"/>
                  </a:lnTo>
                  <a:lnTo>
                    <a:pt x="131" y="724"/>
                  </a:lnTo>
                  <a:lnTo>
                    <a:pt x="121" y="713"/>
                  </a:lnTo>
                  <a:lnTo>
                    <a:pt x="110" y="708"/>
                  </a:lnTo>
                  <a:lnTo>
                    <a:pt x="94" y="702"/>
                  </a:lnTo>
                  <a:lnTo>
                    <a:pt x="84" y="702"/>
                  </a:lnTo>
                  <a:lnTo>
                    <a:pt x="79" y="697"/>
                  </a:lnTo>
                  <a:lnTo>
                    <a:pt x="68" y="697"/>
                  </a:lnTo>
                  <a:lnTo>
                    <a:pt x="58" y="702"/>
                  </a:lnTo>
                  <a:lnTo>
                    <a:pt x="47" y="702"/>
                  </a:lnTo>
                  <a:lnTo>
                    <a:pt x="37" y="708"/>
                  </a:lnTo>
                  <a:lnTo>
                    <a:pt x="16" y="729"/>
                  </a:lnTo>
                  <a:lnTo>
                    <a:pt x="10" y="740"/>
                  </a:lnTo>
                  <a:lnTo>
                    <a:pt x="0" y="783"/>
                  </a:lnTo>
                  <a:lnTo>
                    <a:pt x="10" y="854"/>
                  </a:lnTo>
                  <a:lnTo>
                    <a:pt x="37" y="918"/>
                  </a:lnTo>
                  <a:lnTo>
                    <a:pt x="84" y="978"/>
                  </a:lnTo>
                  <a:lnTo>
                    <a:pt x="147" y="1021"/>
                  </a:lnTo>
                  <a:lnTo>
                    <a:pt x="220" y="1053"/>
                  </a:lnTo>
                  <a:lnTo>
                    <a:pt x="304" y="1064"/>
                  </a:lnTo>
                  <a:lnTo>
                    <a:pt x="398" y="1053"/>
                  </a:lnTo>
                  <a:lnTo>
                    <a:pt x="482" y="1016"/>
                  </a:lnTo>
                  <a:lnTo>
                    <a:pt x="561" y="967"/>
                  </a:lnTo>
                  <a:lnTo>
                    <a:pt x="618" y="897"/>
                  </a:lnTo>
                  <a:lnTo>
                    <a:pt x="655" y="810"/>
                  </a:lnTo>
                  <a:lnTo>
                    <a:pt x="666" y="719"/>
                  </a:lnTo>
                  <a:lnTo>
                    <a:pt x="655" y="632"/>
                  </a:lnTo>
                  <a:lnTo>
                    <a:pt x="624" y="551"/>
                  </a:lnTo>
                  <a:lnTo>
                    <a:pt x="576" y="486"/>
                  </a:lnTo>
                  <a:lnTo>
                    <a:pt x="514" y="432"/>
                  </a:lnTo>
                  <a:lnTo>
                    <a:pt x="440" y="394"/>
                  </a:lnTo>
                  <a:lnTo>
                    <a:pt x="351" y="384"/>
                  </a:lnTo>
                  <a:lnTo>
                    <a:pt x="283" y="389"/>
                  </a:lnTo>
                  <a:lnTo>
                    <a:pt x="210" y="411"/>
                  </a:lnTo>
                  <a:lnTo>
                    <a:pt x="141" y="459"/>
                  </a:lnTo>
                  <a:lnTo>
                    <a:pt x="141" y="162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733" name="Freeform 37"/>
            <p:cNvSpPr>
              <a:spLocks noEditPoints="1"/>
            </p:cNvSpPr>
            <p:nvPr/>
          </p:nvSpPr>
          <p:spPr bwMode="auto">
            <a:xfrm>
              <a:off x="12785" y="5088"/>
              <a:ext cx="1242" cy="1059"/>
            </a:xfrm>
            <a:custGeom>
              <a:avLst/>
              <a:gdLst/>
              <a:ahLst/>
              <a:cxnLst>
                <a:cxn ang="0">
                  <a:pos x="173" y="967"/>
                </a:cxn>
                <a:cxn ang="0">
                  <a:pos x="141" y="994"/>
                </a:cxn>
                <a:cxn ang="0">
                  <a:pos x="47" y="1005"/>
                </a:cxn>
                <a:cxn ang="0">
                  <a:pos x="10" y="1016"/>
                </a:cxn>
                <a:cxn ang="0">
                  <a:pos x="0" y="1037"/>
                </a:cxn>
                <a:cxn ang="0">
                  <a:pos x="10" y="1053"/>
                </a:cxn>
                <a:cxn ang="0">
                  <a:pos x="587" y="1059"/>
                </a:cxn>
                <a:cxn ang="0">
                  <a:pos x="865" y="989"/>
                </a:cxn>
                <a:cxn ang="0">
                  <a:pos x="1090" y="805"/>
                </a:cxn>
                <a:cxn ang="0">
                  <a:pos x="1221" y="546"/>
                </a:cxn>
                <a:cxn ang="0">
                  <a:pos x="1231" y="308"/>
                </a:cxn>
                <a:cxn ang="0">
                  <a:pos x="1163" y="146"/>
                </a:cxn>
                <a:cxn ang="0">
                  <a:pos x="1032" y="38"/>
                </a:cxn>
                <a:cxn ang="0">
                  <a:pos x="844" y="0"/>
                </a:cxn>
                <a:cxn ang="0">
                  <a:pos x="251" y="6"/>
                </a:cxn>
                <a:cxn ang="0">
                  <a:pos x="246" y="43"/>
                </a:cxn>
                <a:cxn ang="0">
                  <a:pos x="262" y="54"/>
                </a:cxn>
                <a:cxn ang="0">
                  <a:pos x="367" y="60"/>
                </a:cxn>
                <a:cxn ang="0">
                  <a:pos x="388" y="70"/>
                </a:cxn>
                <a:cxn ang="0">
                  <a:pos x="382" y="97"/>
                </a:cxn>
                <a:cxn ang="0">
                  <a:pos x="178" y="940"/>
                </a:cxn>
                <a:cxn ang="0">
                  <a:pos x="529" y="76"/>
                </a:cxn>
                <a:cxn ang="0">
                  <a:pos x="540" y="60"/>
                </a:cxn>
                <a:cxn ang="0">
                  <a:pos x="786" y="54"/>
                </a:cxn>
                <a:cxn ang="0">
                  <a:pos x="922" y="76"/>
                </a:cxn>
                <a:cxn ang="0">
                  <a:pos x="1027" y="146"/>
                </a:cxn>
                <a:cxn ang="0">
                  <a:pos x="1090" y="270"/>
                </a:cxn>
                <a:cxn ang="0">
                  <a:pos x="1095" y="389"/>
                </a:cxn>
                <a:cxn ang="0">
                  <a:pos x="1074" y="540"/>
                </a:cxn>
                <a:cxn ang="0">
                  <a:pos x="996" y="740"/>
                </a:cxn>
                <a:cxn ang="0">
                  <a:pos x="891" y="875"/>
                </a:cxn>
                <a:cxn ang="0">
                  <a:pos x="755" y="962"/>
                </a:cxn>
                <a:cxn ang="0">
                  <a:pos x="561" y="1005"/>
                </a:cxn>
                <a:cxn ang="0">
                  <a:pos x="314" y="999"/>
                </a:cxn>
                <a:cxn ang="0">
                  <a:pos x="304" y="994"/>
                </a:cxn>
                <a:cxn ang="0">
                  <a:pos x="309" y="967"/>
                </a:cxn>
                <a:cxn ang="0">
                  <a:pos x="519" y="108"/>
                </a:cxn>
              </a:cxnLst>
              <a:rect l="0" t="0" r="r" b="b"/>
              <a:pathLst>
                <a:path w="1242" h="1059">
                  <a:moveTo>
                    <a:pt x="178" y="940"/>
                  </a:moveTo>
                  <a:lnTo>
                    <a:pt x="173" y="967"/>
                  </a:lnTo>
                  <a:lnTo>
                    <a:pt x="162" y="983"/>
                  </a:lnTo>
                  <a:lnTo>
                    <a:pt x="141" y="994"/>
                  </a:lnTo>
                  <a:lnTo>
                    <a:pt x="105" y="999"/>
                  </a:lnTo>
                  <a:lnTo>
                    <a:pt x="47" y="1005"/>
                  </a:lnTo>
                  <a:lnTo>
                    <a:pt x="16" y="1005"/>
                  </a:lnTo>
                  <a:lnTo>
                    <a:pt x="10" y="1016"/>
                  </a:lnTo>
                  <a:lnTo>
                    <a:pt x="5" y="1021"/>
                  </a:lnTo>
                  <a:lnTo>
                    <a:pt x="0" y="1037"/>
                  </a:lnTo>
                  <a:lnTo>
                    <a:pt x="5" y="1048"/>
                  </a:lnTo>
                  <a:lnTo>
                    <a:pt x="10" y="1053"/>
                  </a:lnTo>
                  <a:lnTo>
                    <a:pt x="21" y="1059"/>
                  </a:lnTo>
                  <a:lnTo>
                    <a:pt x="587" y="1059"/>
                  </a:lnTo>
                  <a:lnTo>
                    <a:pt x="728" y="1043"/>
                  </a:lnTo>
                  <a:lnTo>
                    <a:pt x="865" y="989"/>
                  </a:lnTo>
                  <a:lnTo>
                    <a:pt x="985" y="908"/>
                  </a:lnTo>
                  <a:lnTo>
                    <a:pt x="1090" y="805"/>
                  </a:lnTo>
                  <a:lnTo>
                    <a:pt x="1169" y="681"/>
                  </a:lnTo>
                  <a:lnTo>
                    <a:pt x="1221" y="546"/>
                  </a:lnTo>
                  <a:lnTo>
                    <a:pt x="1242" y="405"/>
                  </a:lnTo>
                  <a:lnTo>
                    <a:pt x="1231" y="308"/>
                  </a:lnTo>
                  <a:lnTo>
                    <a:pt x="1205" y="222"/>
                  </a:lnTo>
                  <a:lnTo>
                    <a:pt x="1163" y="146"/>
                  </a:lnTo>
                  <a:lnTo>
                    <a:pt x="1106" y="87"/>
                  </a:lnTo>
                  <a:lnTo>
                    <a:pt x="1032" y="38"/>
                  </a:lnTo>
                  <a:lnTo>
                    <a:pt x="943" y="6"/>
                  </a:lnTo>
                  <a:lnTo>
                    <a:pt x="844" y="0"/>
                  </a:lnTo>
                  <a:lnTo>
                    <a:pt x="257" y="0"/>
                  </a:lnTo>
                  <a:lnTo>
                    <a:pt x="251" y="6"/>
                  </a:lnTo>
                  <a:lnTo>
                    <a:pt x="246" y="16"/>
                  </a:lnTo>
                  <a:lnTo>
                    <a:pt x="246" y="43"/>
                  </a:lnTo>
                  <a:lnTo>
                    <a:pt x="257" y="49"/>
                  </a:lnTo>
                  <a:lnTo>
                    <a:pt x="262" y="54"/>
                  </a:lnTo>
                  <a:lnTo>
                    <a:pt x="351" y="54"/>
                  </a:lnTo>
                  <a:lnTo>
                    <a:pt x="367" y="60"/>
                  </a:lnTo>
                  <a:lnTo>
                    <a:pt x="377" y="60"/>
                  </a:lnTo>
                  <a:lnTo>
                    <a:pt x="388" y="70"/>
                  </a:lnTo>
                  <a:lnTo>
                    <a:pt x="388" y="87"/>
                  </a:lnTo>
                  <a:lnTo>
                    <a:pt x="382" y="97"/>
                  </a:lnTo>
                  <a:lnTo>
                    <a:pt x="382" y="114"/>
                  </a:lnTo>
                  <a:lnTo>
                    <a:pt x="178" y="940"/>
                  </a:lnTo>
                  <a:close/>
                  <a:moveTo>
                    <a:pt x="519" y="108"/>
                  </a:moveTo>
                  <a:lnTo>
                    <a:pt x="529" y="76"/>
                  </a:lnTo>
                  <a:lnTo>
                    <a:pt x="534" y="65"/>
                  </a:lnTo>
                  <a:lnTo>
                    <a:pt x="540" y="60"/>
                  </a:lnTo>
                  <a:lnTo>
                    <a:pt x="555" y="54"/>
                  </a:lnTo>
                  <a:lnTo>
                    <a:pt x="786" y="54"/>
                  </a:lnTo>
                  <a:lnTo>
                    <a:pt x="859" y="60"/>
                  </a:lnTo>
                  <a:lnTo>
                    <a:pt x="922" y="76"/>
                  </a:lnTo>
                  <a:lnTo>
                    <a:pt x="980" y="103"/>
                  </a:lnTo>
                  <a:lnTo>
                    <a:pt x="1027" y="146"/>
                  </a:lnTo>
                  <a:lnTo>
                    <a:pt x="1064" y="200"/>
                  </a:lnTo>
                  <a:lnTo>
                    <a:pt x="1090" y="270"/>
                  </a:lnTo>
                  <a:lnTo>
                    <a:pt x="1100" y="351"/>
                  </a:lnTo>
                  <a:lnTo>
                    <a:pt x="1095" y="389"/>
                  </a:lnTo>
                  <a:lnTo>
                    <a:pt x="1090" y="454"/>
                  </a:lnTo>
                  <a:lnTo>
                    <a:pt x="1074" y="540"/>
                  </a:lnTo>
                  <a:lnTo>
                    <a:pt x="1043" y="638"/>
                  </a:lnTo>
                  <a:lnTo>
                    <a:pt x="996" y="740"/>
                  </a:lnTo>
                  <a:lnTo>
                    <a:pt x="933" y="832"/>
                  </a:lnTo>
                  <a:lnTo>
                    <a:pt x="891" y="875"/>
                  </a:lnTo>
                  <a:lnTo>
                    <a:pt x="828" y="924"/>
                  </a:lnTo>
                  <a:lnTo>
                    <a:pt x="755" y="962"/>
                  </a:lnTo>
                  <a:lnTo>
                    <a:pt x="665" y="994"/>
                  </a:lnTo>
                  <a:lnTo>
                    <a:pt x="561" y="1005"/>
                  </a:lnTo>
                  <a:lnTo>
                    <a:pt x="330" y="1005"/>
                  </a:lnTo>
                  <a:lnTo>
                    <a:pt x="314" y="999"/>
                  </a:lnTo>
                  <a:lnTo>
                    <a:pt x="309" y="999"/>
                  </a:lnTo>
                  <a:lnTo>
                    <a:pt x="304" y="994"/>
                  </a:lnTo>
                  <a:lnTo>
                    <a:pt x="304" y="978"/>
                  </a:lnTo>
                  <a:lnTo>
                    <a:pt x="309" y="967"/>
                  </a:lnTo>
                  <a:lnTo>
                    <a:pt x="309" y="956"/>
                  </a:lnTo>
                  <a:lnTo>
                    <a:pt x="519" y="108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734" name="Freeform 38"/>
            <p:cNvSpPr>
              <a:spLocks/>
            </p:cNvSpPr>
            <p:nvPr/>
          </p:nvSpPr>
          <p:spPr bwMode="auto">
            <a:xfrm>
              <a:off x="14844" y="4289"/>
              <a:ext cx="1431" cy="1480"/>
            </a:xfrm>
            <a:custGeom>
              <a:avLst/>
              <a:gdLst/>
              <a:ahLst/>
              <a:cxnLst>
                <a:cxn ang="0">
                  <a:pos x="760" y="783"/>
                </a:cxn>
                <a:cxn ang="0">
                  <a:pos x="1405" y="783"/>
                </a:cxn>
                <a:cxn ang="0">
                  <a:pos x="1415" y="778"/>
                </a:cxn>
                <a:cxn ang="0">
                  <a:pos x="1426" y="767"/>
                </a:cxn>
                <a:cxn ang="0">
                  <a:pos x="1431" y="756"/>
                </a:cxn>
                <a:cxn ang="0">
                  <a:pos x="1431" y="724"/>
                </a:cxn>
                <a:cxn ang="0">
                  <a:pos x="1426" y="713"/>
                </a:cxn>
                <a:cxn ang="0">
                  <a:pos x="1415" y="707"/>
                </a:cxn>
                <a:cxn ang="0">
                  <a:pos x="1400" y="702"/>
                </a:cxn>
                <a:cxn ang="0">
                  <a:pos x="1389" y="697"/>
                </a:cxn>
                <a:cxn ang="0">
                  <a:pos x="760" y="697"/>
                </a:cxn>
                <a:cxn ang="0">
                  <a:pos x="760" y="48"/>
                </a:cxn>
                <a:cxn ang="0">
                  <a:pos x="755" y="32"/>
                </a:cxn>
                <a:cxn ang="0">
                  <a:pos x="755" y="21"/>
                </a:cxn>
                <a:cxn ang="0">
                  <a:pos x="745" y="11"/>
                </a:cxn>
                <a:cxn ang="0">
                  <a:pos x="734" y="5"/>
                </a:cxn>
                <a:cxn ang="0">
                  <a:pos x="718" y="0"/>
                </a:cxn>
                <a:cxn ang="0">
                  <a:pos x="703" y="5"/>
                </a:cxn>
                <a:cxn ang="0">
                  <a:pos x="692" y="11"/>
                </a:cxn>
                <a:cxn ang="0">
                  <a:pos x="682" y="21"/>
                </a:cxn>
                <a:cxn ang="0">
                  <a:pos x="676" y="32"/>
                </a:cxn>
                <a:cxn ang="0">
                  <a:pos x="676" y="697"/>
                </a:cxn>
                <a:cxn ang="0">
                  <a:pos x="48" y="697"/>
                </a:cxn>
                <a:cxn ang="0">
                  <a:pos x="32" y="702"/>
                </a:cxn>
                <a:cxn ang="0">
                  <a:pos x="11" y="713"/>
                </a:cxn>
                <a:cxn ang="0">
                  <a:pos x="0" y="724"/>
                </a:cxn>
                <a:cxn ang="0">
                  <a:pos x="0" y="756"/>
                </a:cxn>
                <a:cxn ang="0">
                  <a:pos x="21" y="778"/>
                </a:cxn>
                <a:cxn ang="0">
                  <a:pos x="32" y="783"/>
                </a:cxn>
                <a:cxn ang="0">
                  <a:pos x="676" y="783"/>
                </a:cxn>
                <a:cxn ang="0">
                  <a:pos x="676" y="1447"/>
                </a:cxn>
                <a:cxn ang="0">
                  <a:pos x="682" y="1464"/>
                </a:cxn>
                <a:cxn ang="0">
                  <a:pos x="692" y="1469"/>
                </a:cxn>
                <a:cxn ang="0">
                  <a:pos x="703" y="1480"/>
                </a:cxn>
                <a:cxn ang="0">
                  <a:pos x="734" y="1480"/>
                </a:cxn>
                <a:cxn ang="0">
                  <a:pos x="745" y="1469"/>
                </a:cxn>
                <a:cxn ang="0">
                  <a:pos x="755" y="1464"/>
                </a:cxn>
                <a:cxn ang="0">
                  <a:pos x="755" y="1447"/>
                </a:cxn>
                <a:cxn ang="0">
                  <a:pos x="760" y="1437"/>
                </a:cxn>
                <a:cxn ang="0">
                  <a:pos x="760" y="1410"/>
                </a:cxn>
                <a:cxn ang="0">
                  <a:pos x="760" y="783"/>
                </a:cxn>
              </a:cxnLst>
              <a:rect l="0" t="0" r="r" b="b"/>
              <a:pathLst>
                <a:path w="1431" h="1480">
                  <a:moveTo>
                    <a:pt x="760" y="783"/>
                  </a:moveTo>
                  <a:lnTo>
                    <a:pt x="1405" y="783"/>
                  </a:lnTo>
                  <a:lnTo>
                    <a:pt x="1415" y="778"/>
                  </a:lnTo>
                  <a:lnTo>
                    <a:pt x="1426" y="767"/>
                  </a:lnTo>
                  <a:lnTo>
                    <a:pt x="1431" y="756"/>
                  </a:lnTo>
                  <a:lnTo>
                    <a:pt x="1431" y="724"/>
                  </a:lnTo>
                  <a:lnTo>
                    <a:pt x="1426" y="713"/>
                  </a:lnTo>
                  <a:lnTo>
                    <a:pt x="1415" y="707"/>
                  </a:lnTo>
                  <a:lnTo>
                    <a:pt x="1400" y="702"/>
                  </a:lnTo>
                  <a:lnTo>
                    <a:pt x="1389" y="697"/>
                  </a:lnTo>
                  <a:lnTo>
                    <a:pt x="760" y="697"/>
                  </a:lnTo>
                  <a:lnTo>
                    <a:pt x="760" y="48"/>
                  </a:lnTo>
                  <a:lnTo>
                    <a:pt x="755" y="32"/>
                  </a:lnTo>
                  <a:lnTo>
                    <a:pt x="755" y="21"/>
                  </a:lnTo>
                  <a:lnTo>
                    <a:pt x="745" y="11"/>
                  </a:lnTo>
                  <a:lnTo>
                    <a:pt x="734" y="5"/>
                  </a:lnTo>
                  <a:lnTo>
                    <a:pt x="718" y="0"/>
                  </a:lnTo>
                  <a:lnTo>
                    <a:pt x="703" y="5"/>
                  </a:lnTo>
                  <a:lnTo>
                    <a:pt x="692" y="11"/>
                  </a:lnTo>
                  <a:lnTo>
                    <a:pt x="682" y="21"/>
                  </a:lnTo>
                  <a:lnTo>
                    <a:pt x="676" y="32"/>
                  </a:lnTo>
                  <a:lnTo>
                    <a:pt x="676" y="697"/>
                  </a:lnTo>
                  <a:lnTo>
                    <a:pt x="48" y="697"/>
                  </a:lnTo>
                  <a:lnTo>
                    <a:pt x="32" y="702"/>
                  </a:lnTo>
                  <a:lnTo>
                    <a:pt x="11" y="713"/>
                  </a:lnTo>
                  <a:lnTo>
                    <a:pt x="0" y="724"/>
                  </a:lnTo>
                  <a:lnTo>
                    <a:pt x="0" y="756"/>
                  </a:lnTo>
                  <a:lnTo>
                    <a:pt x="21" y="778"/>
                  </a:lnTo>
                  <a:lnTo>
                    <a:pt x="32" y="783"/>
                  </a:lnTo>
                  <a:lnTo>
                    <a:pt x="676" y="783"/>
                  </a:lnTo>
                  <a:lnTo>
                    <a:pt x="676" y="1447"/>
                  </a:lnTo>
                  <a:lnTo>
                    <a:pt x="682" y="1464"/>
                  </a:lnTo>
                  <a:lnTo>
                    <a:pt x="692" y="1469"/>
                  </a:lnTo>
                  <a:lnTo>
                    <a:pt x="703" y="1480"/>
                  </a:lnTo>
                  <a:lnTo>
                    <a:pt x="734" y="1480"/>
                  </a:lnTo>
                  <a:lnTo>
                    <a:pt x="745" y="1469"/>
                  </a:lnTo>
                  <a:lnTo>
                    <a:pt x="755" y="1464"/>
                  </a:lnTo>
                  <a:lnTo>
                    <a:pt x="755" y="1447"/>
                  </a:lnTo>
                  <a:lnTo>
                    <a:pt x="760" y="1437"/>
                  </a:lnTo>
                  <a:lnTo>
                    <a:pt x="760" y="1410"/>
                  </a:lnTo>
                  <a:lnTo>
                    <a:pt x="760" y="783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735" name="Freeform 39"/>
            <p:cNvSpPr>
              <a:spLocks/>
            </p:cNvSpPr>
            <p:nvPr/>
          </p:nvSpPr>
          <p:spPr bwMode="auto">
            <a:xfrm>
              <a:off x="17381" y="3106"/>
              <a:ext cx="1169" cy="1010"/>
            </a:xfrm>
            <a:custGeom>
              <a:avLst/>
              <a:gdLst/>
              <a:ahLst/>
              <a:cxnLst>
                <a:cxn ang="0">
                  <a:pos x="110" y="923"/>
                </a:cxn>
                <a:cxn ang="0">
                  <a:pos x="115" y="978"/>
                </a:cxn>
                <a:cxn ang="0">
                  <a:pos x="152" y="1005"/>
                </a:cxn>
                <a:cxn ang="0">
                  <a:pos x="199" y="1005"/>
                </a:cxn>
                <a:cxn ang="0">
                  <a:pos x="257" y="934"/>
                </a:cxn>
                <a:cxn ang="0">
                  <a:pos x="283" y="821"/>
                </a:cxn>
                <a:cxn ang="0">
                  <a:pos x="372" y="432"/>
                </a:cxn>
                <a:cxn ang="0">
                  <a:pos x="403" y="324"/>
                </a:cxn>
                <a:cxn ang="0">
                  <a:pos x="487" y="189"/>
                </a:cxn>
                <a:cxn ang="0">
                  <a:pos x="671" y="65"/>
                </a:cxn>
                <a:cxn ang="0">
                  <a:pos x="838" y="86"/>
                </a:cxn>
                <a:cxn ang="0">
                  <a:pos x="870" y="205"/>
                </a:cxn>
                <a:cxn ang="0">
                  <a:pos x="828" y="437"/>
                </a:cxn>
                <a:cxn ang="0">
                  <a:pos x="749" y="670"/>
                </a:cxn>
                <a:cxn ang="0">
                  <a:pos x="707" y="799"/>
                </a:cxn>
                <a:cxn ang="0">
                  <a:pos x="760" y="956"/>
                </a:cxn>
                <a:cxn ang="0">
                  <a:pos x="954" y="994"/>
                </a:cxn>
                <a:cxn ang="0">
                  <a:pos x="1100" y="842"/>
                </a:cxn>
                <a:cxn ang="0">
                  <a:pos x="1169" y="664"/>
                </a:cxn>
                <a:cxn ang="0">
                  <a:pos x="1132" y="643"/>
                </a:cxn>
                <a:cxn ang="0">
                  <a:pos x="1116" y="664"/>
                </a:cxn>
                <a:cxn ang="0">
                  <a:pos x="1043" y="848"/>
                </a:cxn>
                <a:cxn ang="0">
                  <a:pos x="891" y="956"/>
                </a:cxn>
                <a:cxn ang="0">
                  <a:pos x="849" y="940"/>
                </a:cxn>
                <a:cxn ang="0">
                  <a:pos x="838" y="886"/>
                </a:cxn>
                <a:cxn ang="0">
                  <a:pos x="901" y="659"/>
                </a:cxn>
                <a:cxn ang="0">
                  <a:pos x="980" y="394"/>
                </a:cxn>
                <a:cxn ang="0">
                  <a:pos x="996" y="156"/>
                </a:cxn>
                <a:cxn ang="0">
                  <a:pos x="844" y="11"/>
                </a:cxn>
                <a:cxn ang="0">
                  <a:pos x="592" y="38"/>
                </a:cxn>
                <a:cxn ang="0">
                  <a:pos x="445" y="162"/>
                </a:cxn>
                <a:cxn ang="0">
                  <a:pos x="377" y="75"/>
                </a:cxn>
                <a:cxn ang="0">
                  <a:pos x="225" y="0"/>
                </a:cxn>
                <a:cxn ang="0">
                  <a:pos x="99" y="65"/>
                </a:cxn>
                <a:cxn ang="0">
                  <a:pos x="42" y="178"/>
                </a:cxn>
                <a:cxn ang="0">
                  <a:pos x="0" y="346"/>
                </a:cxn>
                <a:cxn ang="0">
                  <a:pos x="16" y="367"/>
                </a:cxn>
                <a:cxn ang="0">
                  <a:pos x="58" y="335"/>
                </a:cxn>
                <a:cxn ang="0">
                  <a:pos x="141" y="97"/>
                </a:cxn>
                <a:cxn ang="0">
                  <a:pos x="246" y="54"/>
                </a:cxn>
                <a:cxn ang="0">
                  <a:pos x="288" y="151"/>
                </a:cxn>
                <a:cxn ang="0">
                  <a:pos x="267" y="270"/>
                </a:cxn>
              </a:cxnLst>
              <a:rect l="0" t="0" r="r" b="b"/>
              <a:pathLst>
                <a:path w="1169" h="1010">
                  <a:moveTo>
                    <a:pt x="126" y="853"/>
                  </a:moveTo>
                  <a:lnTo>
                    <a:pt x="120" y="891"/>
                  </a:lnTo>
                  <a:lnTo>
                    <a:pt x="110" y="923"/>
                  </a:lnTo>
                  <a:lnTo>
                    <a:pt x="105" y="945"/>
                  </a:lnTo>
                  <a:lnTo>
                    <a:pt x="110" y="967"/>
                  </a:lnTo>
                  <a:lnTo>
                    <a:pt x="115" y="978"/>
                  </a:lnTo>
                  <a:lnTo>
                    <a:pt x="126" y="994"/>
                  </a:lnTo>
                  <a:lnTo>
                    <a:pt x="141" y="999"/>
                  </a:lnTo>
                  <a:lnTo>
                    <a:pt x="152" y="1005"/>
                  </a:lnTo>
                  <a:lnTo>
                    <a:pt x="168" y="1010"/>
                  </a:lnTo>
                  <a:lnTo>
                    <a:pt x="183" y="1010"/>
                  </a:lnTo>
                  <a:lnTo>
                    <a:pt x="199" y="1005"/>
                  </a:lnTo>
                  <a:lnTo>
                    <a:pt x="215" y="994"/>
                  </a:lnTo>
                  <a:lnTo>
                    <a:pt x="241" y="967"/>
                  </a:lnTo>
                  <a:lnTo>
                    <a:pt x="257" y="934"/>
                  </a:lnTo>
                  <a:lnTo>
                    <a:pt x="262" y="902"/>
                  </a:lnTo>
                  <a:lnTo>
                    <a:pt x="272" y="864"/>
                  </a:lnTo>
                  <a:lnTo>
                    <a:pt x="283" y="821"/>
                  </a:lnTo>
                  <a:lnTo>
                    <a:pt x="288" y="783"/>
                  </a:lnTo>
                  <a:lnTo>
                    <a:pt x="335" y="583"/>
                  </a:lnTo>
                  <a:lnTo>
                    <a:pt x="372" y="432"/>
                  </a:lnTo>
                  <a:lnTo>
                    <a:pt x="393" y="367"/>
                  </a:lnTo>
                  <a:lnTo>
                    <a:pt x="398" y="335"/>
                  </a:lnTo>
                  <a:lnTo>
                    <a:pt x="403" y="324"/>
                  </a:lnTo>
                  <a:lnTo>
                    <a:pt x="424" y="286"/>
                  </a:lnTo>
                  <a:lnTo>
                    <a:pt x="451" y="238"/>
                  </a:lnTo>
                  <a:lnTo>
                    <a:pt x="487" y="189"/>
                  </a:lnTo>
                  <a:lnTo>
                    <a:pt x="540" y="135"/>
                  </a:lnTo>
                  <a:lnTo>
                    <a:pt x="597" y="92"/>
                  </a:lnTo>
                  <a:lnTo>
                    <a:pt x="671" y="65"/>
                  </a:lnTo>
                  <a:lnTo>
                    <a:pt x="755" y="48"/>
                  </a:lnTo>
                  <a:lnTo>
                    <a:pt x="802" y="59"/>
                  </a:lnTo>
                  <a:lnTo>
                    <a:pt x="838" y="86"/>
                  </a:lnTo>
                  <a:lnTo>
                    <a:pt x="854" y="119"/>
                  </a:lnTo>
                  <a:lnTo>
                    <a:pt x="865" y="162"/>
                  </a:lnTo>
                  <a:lnTo>
                    <a:pt x="870" y="205"/>
                  </a:lnTo>
                  <a:lnTo>
                    <a:pt x="865" y="270"/>
                  </a:lnTo>
                  <a:lnTo>
                    <a:pt x="849" y="351"/>
                  </a:lnTo>
                  <a:lnTo>
                    <a:pt x="828" y="437"/>
                  </a:lnTo>
                  <a:lnTo>
                    <a:pt x="802" y="524"/>
                  </a:lnTo>
                  <a:lnTo>
                    <a:pt x="770" y="605"/>
                  </a:lnTo>
                  <a:lnTo>
                    <a:pt x="749" y="670"/>
                  </a:lnTo>
                  <a:lnTo>
                    <a:pt x="728" y="724"/>
                  </a:lnTo>
                  <a:lnTo>
                    <a:pt x="713" y="767"/>
                  </a:lnTo>
                  <a:lnTo>
                    <a:pt x="707" y="799"/>
                  </a:lnTo>
                  <a:lnTo>
                    <a:pt x="707" y="826"/>
                  </a:lnTo>
                  <a:lnTo>
                    <a:pt x="723" y="896"/>
                  </a:lnTo>
                  <a:lnTo>
                    <a:pt x="760" y="956"/>
                  </a:lnTo>
                  <a:lnTo>
                    <a:pt x="812" y="994"/>
                  </a:lnTo>
                  <a:lnTo>
                    <a:pt x="886" y="1010"/>
                  </a:lnTo>
                  <a:lnTo>
                    <a:pt x="954" y="994"/>
                  </a:lnTo>
                  <a:lnTo>
                    <a:pt x="1017" y="956"/>
                  </a:lnTo>
                  <a:lnTo>
                    <a:pt x="1064" y="902"/>
                  </a:lnTo>
                  <a:lnTo>
                    <a:pt x="1100" y="842"/>
                  </a:lnTo>
                  <a:lnTo>
                    <a:pt x="1132" y="783"/>
                  </a:lnTo>
                  <a:lnTo>
                    <a:pt x="1153" y="729"/>
                  </a:lnTo>
                  <a:lnTo>
                    <a:pt x="1169" y="664"/>
                  </a:lnTo>
                  <a:lnTo>
                    <a:pt x="1163" y="653"/>
                  </a:lnTo>
                  <a:lnTo>
                    <a:pt x="1153" y="643"/>
                  </a:lnTo>
                  <a:lnTo>
                    <a:pt x="1132" y="643"/>
                  </a:lnTo>
                  <a:lnTo>
                    <a:pt x="1121" y="648"/>
                  </a:lnTo>
                  <a:lnTo>
                    <a:pt x="1116" y="653"/>
                  </a:lnTo>
                  <a:lnTo>
                    <a:pt x="1116" y="664"/>
                  </a:lnTo>
                  <a:lnTo>
                    <a:pt x="1111" y="686"/>
                  </a:lnTo>
                  <a:lnTo>
                    <a:pt x="1079" y="772"/>
                  </a:lnTo>
                  <a:lnTo>
                    <a:pt x="1043" y="848"/>
                  </a:lnTo>
                  <a:lnTo>
                    <a:pt x="1001" y="907"/>
                  </a:lnTo>
                  <a:lnTo>
                    <a:pt x="948" y="945"/>
                  </a:lnTo>
                  <a:lnTo>
                    <a:pt x="891" y="956"/>
                  </a:lnTo>
                  <a:lnTo>
                    <a:pt x="875" y="956"/>
                  </a:lnTo>
                  <a:lnTo>
                    <a:pt x="859" y="950"/>
                  </a:lnTo>
                  <a:lnTo>
                    <a:pt x="849" y="940"/>
                  </a:lnTo>
                  <a:lnTo>
                    <a:pt x="844" y="929"/>
                  </a:lnTo>
                  <a:lnTo>
                    <a:pt x="838" y="907"/>
                  </a:lnTo>
                  <a:lnTo>
                    <a:pt x="838" y="886"/>
                  </a:lnTo>
                  <a:lnTo>
                    <a:pt x="849" y="805"/>
                  </a:lnTo>
                  <a:lnTo>
                    <a:pt x="875" y="729"/>
                  </a:lnTo>
                  <a:lnTo>
                    <a:pt x="901" y="659"/>
                  </a:lnTo>
                  <a:lnTo>
                    <a:pt x="927" y="578"/>
                  </a:lnTo>
                  <a:lnTo>
                    <a:pt x="959" y="486"/>
                  </a:lnTo>
                  <a:lnTo>
                    <a:pt x="980" y="394"/>
                  </a:lnTo>
                  <a:lnTo>
                    <a:pt x="1001" y="313"/>
                  </a:lnTo>
                  <a:lnTo>
                    <a:pt x="1006" y="238"/>
                  </a:lnTo>
                  <a:lnTo>
                    <a:pt x="996" y="156"/>
                  </a:lnTo>
                  <a:lnTo>
                    <a:pt x="964" y="92"/>
                  </a:lnTo>
                  <a:lnTo>
                    <a:pt x="912" y="43"/>
                  </a:lnTo>
                  <a:lnTo>
                    <a:pt x="844" y="11"/>
                  </a:lnTo>
                  <a:lnTo>
                    <a:pt x="760" y="0"/>
                  </a:lnTo>
                  <a:lnTo>
                    <a:pt x="671" y="11"/>
                  </a:lnTo>
                  <a:lnTo>
                    <a:pt x="592" y="38"/>
                  </a:lnTo>
                  <a:lnTo>
                    <a:pt x="534" y="81"/>
                  </a:lnTo>
                  <a:lnTo>
                    <a:pt x="482" y="124"/>
                  </a:lnTo>
                  <a:lnTo>
                    <a:pt x="445" y="162"/>
                  </a:lnTo>
                  <a:lnTo>
                    <a:pt x="424" y="194"/>
                  </a:lnTo>
                  <a:lnTo>
                    <a:pt x="409" y="124"/>
                  </a:lnTo>
                  <a:lnTo>
                    <a:pt x="377" y="75"/>
                  </a:lnTo>
                  <a:lnTo>
                    <a:pt x="335" y="32"/>
                  </a:lnTo>
                  <a:lnTo>
                    <a:pt x="283" y="11"/>
                  </a:lnTo>
                  <a:lnTo>
                    <a:pt x="225" y="0"/>
                  </a:lnTo>
                  <a:lnTo>
                    <a:pt x="173" y="11"/>
                  </a:lnTo>
                  <a:lnTo>
                    <a:pt x="131" y="32"/>
                  </a:lnTo>
                  <a:lnTo>
                    <a:pt x="99" y="65"/>
                  </a:lnTo>
                  <a:lnTo>
                    <a:pt x="78" y="102"/>
                  </a:lnTo>
                  <a:lnTo>
                    <a:pt x="63" y="129"/>
                  </a:lnTo>
                  <a:lnTo>
                    <a:pt x="42" y="178"/>
                  </a:lnTo>
                  <a:lnTo>
                    <a:pt x="10" y="286"/>
                  </a:lnTo>
                  <a:lnTo>
                    <a:pt x="5" y="324"/>
                  </a:lnTo>
                  <a:lnTo>
                    <a:pt x="0" y="346"/>
                  </a:lnTo>
                  <a:lnTo>
                    <a:pt x="0" y="356"/>
                  </a:lnTo>
                  <a:lnTo>
                    <a:pt x="5" y="362"/>
                  </a:lnTo>
                  <a:lnTo>
                    <a:pt x="16" y="367"/>
                  </a:lnTo>
                  <a:lnTo>
                    <a:pt x="37" y="367"/>
                  </a:lnTo>
                  <a:lnTo>
                    <a:pt x="52" y="351"/>
                  </a:lnTo>
                  <a:lnTo>
                    <a:pt x="58" y="335"/>
                  </a:lnTo>
                  <a:lnTo>
                    <a:pt x="84" y="227"/>
                  </a:lnTo>
                  <a:lnTo>
                    <a:pt x="110" y="151"/>
                  </a:lnTo>
                  <a:lnTo>
                    <a:pt x="141" y="97"/>
                  </a:lnTo>
                  <a:lnTo>
                    <a:pt x="178" y="65"/>
                  </a:lnTo>
                  <a:lnTo>
                    <a:pt x="220" y="48"/>
                  </a:lnTo>
                  <a:lnTo>
                    <a:pt x="246" y="54"/>
                  </a:lnTo>
                  <a:lnTo>
                    <a:pt x="267" y="75"/>
                  </a:lnTo>
                  <a:lnTo>
                    <a:pt x="283" y="108"/>
                  </a:lnTo>
                  <a:lnTo>
                    <a:pt x="288" y="151"/>
                  </a:lnTo>
                  <a:lnTo>
                    <a:pt x="283" y="184"/>
                  </a:lnTo>
                  <a:lnTo>
                    <a:pt x="278" y="221"/>
                  </a:lnTo>
                  <a:lnTo>
                    <a:pt x="267" y="270"/>
                  </a:lnTo>
                  <a:lnTo>
                    <a:pt x="251" y="340"/>
                  </a:lnTo>
                  <a:lnTo>
                    <a:pt x="126" y="853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736" name="Freeform 40"/>
            <p:cNvSpPr>
              <a:spLocks/>
            </p:cNvSpPr>
            <p:nvPr/>
          </p:nvSpPr>
          <p:spPr bwMode="auto">
            <a:xfrm>
              <a:off x="18707" y="2252"/>
              <a:ext cx="665" cy="1032"/>
            </a:xfrm>
            <a:custGeom>
              <a:avLst/>
              <a:gdLst/>
              <a:ahLst/>
              <a:cxnLst>
                <a:cxn ang="0">
                  <a:pos x="613" y="751"/>
                </a:cxn>
                <a:cxn ang="0">
                  <a:pos x="602" y="827"/>
                </a:cxn>
                <a:cxn ang="0">
                  <a:pos x="576" y="892"/>
                </a:cxn>
                <a:cxn ang="0">
                  <a:pos x="487" y="897"/>
                </a:cxn>
                <a:cxn ang="0">
                  <a:pos x="152" y="902"/>
                </a:cxn>
                <a:cxn ang="0">
                  <a:pos x="277" y="784"/>
                </a:cxn>
                <a:cxn ang="0">
                  <a:pos x="409" y="676"/>
                </a:cxn>
                <a:cxn ang="0">
                  <a:pos x="519" y="584"/>
                </a:cxn>
                <a:cxn ang="0">
                  <a:pos x="623" y="460"/>
                </a:cxn>
                <a:cxn ang="0">
                  <a:pos x="665" y="303"/>
                </a:cxn>
                <a:cxn ang="0">
                  <a:pos x="618" y="141"/>
                </a:cxn>
                <a:cxn ang="0">
                  <a:pos x="492" y="38"/>
                </a:cxn>
                <a:cxn ang="0">
                  <a:pos x="314" y="0"/>
                </a:cxn>
                <a:cxn ang="0">
                  <a:pos x="152" y="38"/>
                </a:cxn>
                <a:cxn ang="0">
                  <a:pos x="42" y="141"/>
                </a:cxn>
                <a:cxn ang="0">
                  <a:pos x="0" y="276"/>
                </a:cxn>
                <a:cxn ang="0">
                  <a:pos x="26" y="341"/>
                </a:cxn>
                <a:cxn ang="0">
                  <a:pos x="68" y="362"/>
                </a:cxn>
                <a:cxn ang="0">
                  <a:pos x="94" y="368"/>
                </a:cxn>
                <a:cxn ang="0">
                  <a:pos x="141" y="341"/>
                </a:cxn>
                <a:cxn ang="0">
                  <a:pos x="162" y="281"/>
                </a:cxn>
                <a:cxn ang="0">
                  <a:pos x="152" y="244"/>
                </a:cxn>
                <a:cxn ang="0">
                  <a:pos x="110" y="206"/>
                </a:cxn>
                <a:cxn ang="0">
                  <a:pos x="105" y="141"/>
                </a:cxn>
                <a:cxn ang="0">
                  <a:pos x="199" y="76"/>
                </a:cxn>
                <a:cxn ang="0">
                  <a:pos x="293" y="54"/>
                </a:cxn>
                <a:cxn ang="0">
                  <a:pos x="419" y="92"/>
                </a:cxn>
                <a:cxn ang="0">
                  <a:pos x="492" y="184"/>
                </a:cxn>
                <a:cxn ang="0">
                  <a:pos x="519" y="303"/>
                </a:cxn>
                <a:cxn ang="0">
                  <a:pos x="482" y="449"/>
                </a:cxn>
                <a:cxn ang="0">
                  <a:pos x="414" y="562"/>
                </a:cxn>
                <a:cxn ang="0">
                  <a:pos x="5" y="989"/>
                </a:cxn>
                <a:cxn ang="0">
                  <a:pos x="0" y="1032"/>
                </a:cxn>
                <a:cxn ang="0">
                  <a:pos x="665" y="751"/>
                </a:cxn>
              </a:cxnLst>
              <a:rect l="0" t="0" r="r" b="b"/>
              <a:pathLst>
                <a:path w="665" h="1032">
                  <a:moveTo>
                    <a:pt x="665" y="751"/>
                  </a:moveTo>
                  <a:lnTo>
                    <a:pt x="613" y="751"/>
                  </a:lnTo>
                  <a:lnTo>
                    <a:pt x="608" y="784"/>
                  </a:lnTo>
                  <a:lnTo>
                    <a:pt x="602" y="827"/>
                  </a:lnTo>
                  <a:lnTo>
                    <a:pt x="592" y="865"/>
                  </a:lnTo>
                  <a:lnTo>
                    <a:pt x="576" y="892"/>
                  </a:lnTo>
                  <a:lnTo>
                    <a:pt x="560" y="897"/>
                  </a:lnTo>
                  <a:lnTo>
                    <a:pt x="487" y="897"/>
                  </a:lnTo>
                  <a:lnTo>
                    <a:pt x="450" y="902"/>
                  </a:lnTo>
                  <a:lnTo>
                    <a:pt x="152" y="902"/>
                  </a:lnTo>
                  <a:lnTo>
                    <a:pt x="220" y="838"/>
                  </a:lnTo>
                  <a:lnTo>
                    <a:pt x="277" y="784"/>
                  </a:lnTo>
                  <a:lnTo>
                    <a:pt x="325" y="740"/>
                  </a:lnTo>
                  <a:lnTo>
                    <a:pt x="409" y="676"/>
                  </a:lnTo>
                  <a:lnTo>
                    <a:pt x="450" y="638"/>
                  </a:lnTo>
                  <a:lnTo>
                    <a:pt x="519" y="584"/>
                  </a:lnTo>
                  <a:lnTo>
                    <a:pt x="576" y="524"/>
                  </a:lnTo>
                  <a:lnTo>
                    <a:pt x="623" y="460"/>
                  </a:lnTo>
                  <a:lnTo>
                    <a:pt x="655" y="384"/>
                  </a:lnTo>
                  <a:lnTo>
                    <a:pt x="665" y="303"/>
                  </a:lnTo>
                  <a:lnTo>
                    <a:pt x="655" y="217"/>
                  </a:lnTo>
                  <a:lnTo>
                    <a:pt x="618" y="141"/>
                  </a:lnTo>
                  <a:lnTo>
                    <a:pt x="560" y="81"/>
                  </a:lnTo>
                  <a:lnTo>
                    <a:pt x="492" y="38"/>
                  </a:lnTo>
                  <a:lnTo>
                    <a:pt x="409" y="11"/>
                  </a:lnTo>
                  <a:lnTo>
                    <a:pt x="314" y="0"/>
                  </a:lnTo>
                  <a:lnTo>
                    <a:pt x="225" y="11"/>
                  </a:lnTo>
                  <a:lnTo>
                    <a:pt x="152" y="38"/>
                  </a:lnTo>
                  <a:lnTo>
                    <a:pt x="89" y="87"/>
                  </a:lnTo>
                  <a:lnTo>
                    <a:pt x="42" y="141"/>
                  </a:lnTo>
                  <a:lnTo>
                    <a:pt x="10" y="206"/>
                  </a:lnTo>
                  <a:lnTo>
                    <a:pt x="0" y="276"/>
                  </a:lnTo>
                  <a:lnTo>
                    <a:pt x="5" y="319"/>
                  </a:lnTo>
                  <a:lnTo>
                    <a:pt x="26" y="341"/>
                  </a:lnTo>
                  <a:lnTo>
                    <a:pt x="47" y="357"/>
                  </a:lnTo>
                  <a:lnTo>
                    <a:pt x="68" y="362"/>
                  </a:lnTo>
                  <a:lnTo>
                    <a:pt x="78" y="368"/>
                  </a:lnTo>
                  <a:lnTo>
                    <a:pt x="94" y="368"/>
                  </a:lnTo>
                  <a:lnTo>
                    <a:pt x="110" y="362"/>
                  </a:lnTo>
                  <a:lnTo>
                    <a:pt x="141" y="341"/>
                  </a:lnTo>
                  <a:lnTo>
                    <a:pt x="152" y="325"/>
                  </a:lnTo>
                  <a:lnTo>
                    <a:pt x="162" y="281"/>
                  </a:lnTo>
                  <a:lnTo>
                    <a:pt x="157" y="265"/>
                  </a:lnTo>
                  <a:lnTo>
                    <a:pt x="152" y="244"/>
                  </a:lnTo>
                  <a:lnTo>
                    <a:pt x="136" y="222"/>
                  </a:lnTo>
                  <a:lnTo>
                    <a:pt x="110" y="206"/>
                  </a:lnTo>
                  <a:lnTo>
                    <a:pt x="73" y="200"/>
                  </a:lnTo>
                  <a:lnTo>
                    <a:pt x="105" y="141"/>
                  </a:lnTo>
                  <a:lnTo>
                    <a:pt x="146" y="103"/>
                  </a:lnTo>
                  <a:lnTo>
                    <a:pt x="199" y="76"/>
                  </a:lnTo>
                  <a:lnTo>
                    <a:pt x="246" y="60"/>
                  </a:lnTo>
                  <a:lnTo>
                    <a:pt x="293" y="54"/>
                  </a:lnTo>
                  <a:lnTo>
                    <a:pt x="361" y="65"/>
                  </a:lnTo>
                  <a:lnTo>
                    <a:pt x="419" y="92"/>
                  </a:lnTo>
                  <a:lnTo>
                    <a:pt x="461" y="130"/>
                  </a:lnTo>
                  <a:lnTo>
                    <a:pt x="492" y="184"/>
                  </a:lnTo>
                  <a:lnTo>
                    <a:pt x="513" y="244"/>
                  </a:lnTo>
                  <a:lnTo>
                    <a:pt x="519" y="303"/>
                  </a:lnTo>
                  <a:lnTo>
                    <a:pt x="508" y="379"/>
                  </a:lnTo>
                  <a:lnTo>
                    <a:pt x="482" y="449"/>
                  </a:lnTo>
                  <a:lnTo>
                    <a:pt x="450" y="514"/>
                  </a:lnTo>
                  <a:lnTo>
                    <a:pt x="414" y="562"/>
                  </a:lnTo>
                  <a:lnTo>
                    <a:pt x="10" y="978"/>
                  </a:lnTo>
                  <a:lnTo>
                    <a:pt x="5" y="989"/>
                  </a:lnTo>
                  <a:lnTo>
                    <a:pt x="0" y="994"/>
                  </a:lnTo>
                  <a:lnTo>
                    <a:pt x="0" y="1032"/>
                  </a:lnTo>
                  <a:lnTo>
                    <a:pt x="623" y="1032"/>
                  </a:lnTo>
                  <a:lnTo>
                    <a:pt x="665" y="751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737" name="Rectangle 41"/>
            <p:cNvSpPr>
              <a:spLocks noChangeArrowheads="1"/>
            </p:cNvSpPr>
            <p:nvPr/>
          </p:nvSpPr>
          <p:spPr bwMode="auto">
            <a:xfrm>
              <a:off x="17077" y="4899"/>
              <a:ext cx="2620" cy="108"/>
            </a:xfrm>
            <a:prstGeom prst="rect">
              <a:avLst/>
            </a:prstGeom>
            <a:solidFill>
              <a:srgbClr val="FFFF8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738" name="Freeform 42"/>
            <p:cNvSpPr>
              <a:spLocks noEditPoints="1"/>
            </p:cNvSpPr>
            <p:nvPr/>
          </p:nvSpPr>
          <p:spPr bwMode="auto">
            <a:xfrm>
              <a:off x="17224" y="5590"/>
              <a:ext cx="1535" cy="1567"/>
            </a:xfrm>
            <a:custGeom>
              <a:avLst/>
              <a:gdLst/>
              <a:ahLst/>
              <a:cxnLst>
                <a:cxn ang="0">
                  <a:pos x="728" y="114"/>
                </a:cxn>
                <a:cxn ang="0">
                  <a:pos x="781" y="71"/>
                </a:cxn>
                <a:cxn ang="0">
                  <a:pos x="1189" y="109"/>
                </a:cxn>
                <a:cxn ang="0">
                  <a:pos x="1294" y="227"/>
                </a:cxn>
                <a:cxn ang="0">
                  <a:pos x="1284" y="411"/>
                </a:cxn>
                <a:cxn ang="0">
                  <a:pos x="1184" y="605"/>
                </a:cxn>
                <a:cxn ang="0">
                  <a:pos x="1016" y="708"/>
                </a:cxn>
                <a:cxn ang="0">
                  <a:pos x="576" y="735"/>
                </a:cxn>
                <a:cxn ang="0">
                  <a:pos x="1121" y="735"/>
                </a:cxn>
                <a:cxn ang="0">
                  <a:pos x="1383" y="584"/>
                </a:cxn>
                <a:cxn ang="0">
                  <a:pos x="1504" y="335"/>
                </a:cxn>
                <a:cxn ang="0">
                  <a:pos x="1373" y="98"/>
                </a:cxn>
                <a:cxn ang="0">
                  <a:pos x="1027" y="0"/>
                </a:cxn>
                <a:cxn ang="0">
                  <a:pos x="367" y="6"/>
                </a:cxn>
                <a:cxn ang="0">
                  <a:pos x="351" y="60"/>
                </a:cxn>
                <a:cxn ang="0">
                  <a:pos x="492" y="76"/>
                </a:cxn>
                <a:cxn ang="0">
                  <a:pos x="534" y="81"/>
                </a:cxn>
                <a:cxn ang="0">
                  <a:pos x="545" y="136"/>
                </a:cxn>
                <a:cxn ang="0">
                  <a:pos x="241" y="1383"/>
                </a:cxn>
                <a:cxn ang="0">
                  <a:pos x="178" y="1443"/>
                </a:cxn>
                <a:cxn ang="0">
                  <a:pos x="15" y="1453"/>
                </a:cxn>
                <a:cxn ang="0">
                  <a:pos x="0" y="1502"/>
                </a:cxn>
                <a:cxn ang="0">
                  <a:pos x="21" y="1518"/>
                </a:cxn>
                <a:cxn ang="0">
                  <a:pos x="435" y="1513"/>
                </a:cxn>
                <a:cxn ang="0">
                  <a:pos x="597" y="1513"/>
                </a:cxn>
                <a:cxn ang="0">
                  <a:pos x="618" y="1491"/>
                </a:cxn>
                <a:cxn ang="0">
                  <a:pos x="597" y="1453"/>
                </a:cxn>
                <a:cxn ang="0">
                  <a:pos x="456" y="1443"/>
                </a:cxn>
                <a:cxn ang="0">
                  <a:pos x="419" y="1383"/>
                </a:cxn>
                <a:cxn ang="0">
                  <a:pos x="822" y="784"/>
                </a:cxn>
                <a:cxn ang="0">
                  <a:pos x="995" y="838"/>
                </a:cxn>
                <a:cxn ang="0">
                  <a:pos x="1053" y="951"/>
                </a:cxn>
                <a:cxn ang="0">
                  <a:pos x="1037" y="1086"/>
                </a:cxn>
                <a:cxn ang="0">
                  <a:pos x="995" y="1275"/>
                </a:cxn>
                <a:cxn ang="0">
                  <a:pos x="1022" y="1453"/>
                </a:cxn>
                <a:cxn ang="0">
                  <a:pos x="1147" y="1545"/>
                </a:cxn>
                <a:cxn ang="0">
                  <a:pos x="1352" y="1556"/>
                </a:cxn>
                <a:cxn ang="0">
                  <a:pos x="1493" y="1426"/>
                </a:cxn>
                <a:cxn ang="0">
                  <a:pos x="1535" y="1302"/>
                </a:cxn>
                <a:cxn ang="0">
                  <a:pos x="1498" y="1286"/>
                </a:cxn>
                <a:cxn ang="0">
                  <a:pos x="1483" y="1318"/>
                </a:cxn>
                <a:cxn ang="0">
                  <a:pos x="1362" y="1497"/>
                </a:cxn>
                <a:cxn ang="0">
                  <a:pos x="1242" y="1507"/>
                </a:cxn>
                <a:cxn ang="0">
                  <a:pos x="1200" y="1383"/>
                </a:cxn>
                <a:cxn ang="0">
                  <a:pos x="1221" y="1129"/>
                </a:cxn>
                <a:cxn ang="0">
                  <a:pos x="1221" y="951"/>
                </a:cxn>
                <a:cxn ang="0">
                  <a:pos x="1105" y="805"/>
                </a:cxn>
              </a:cxnLst>
              <a:rect l="0" t="0" r="r" b="b"/>
              <a:pathLst>
                <a:path w="1535" h="1567">
                  <a:moveTo>
                    <a:pt x="718" y="157"/>
                  </a:moveTo>
                  <a:lnTo>
                    <a:pt x="723" y="130"/>
                  </a:lnTo>
                  <a:lnTo>
                    <a:pt x="728" y="114"/>
                  </a:lnTo>
                  <a:lnTo>
                    <a:pt x="739" y="98"/>
                  </a:lnTo>
                  <a:lnTo>
                    <a:pt x="760" y="76"/>
                  </a:lnTo>
                  <a:lnTo>
                    <a:pt x="781" y="71"/>
                  </a:lnTo>
                  <a:lnTo>
                    <a:pt x="1022" y="71"/>
                  </a:lnTo>
                  <a:lnTo>
                    <a:pt x="1137" y="92"/>
                  </a:lnTo>
                  <a:lnTo>
                    <a:pt x="1189" y="109"/>
                  </a:lnTo>
                  <a:lnTo>
                    <a:pt x="1236" y="136"/>
                  </a:lnTo>
                  <a:lnTo>
                    <a:pt x="1268" y="173"/>
                  </a:lnTo>
                  <a:lnTo>
                    <a:pt x="1294" y="227"/>
                  </a:lnTo>
                  <a:lnTo>
                    <a:pt x="1299" y="292"/>
                  </a:lnTo>
                  <a:lnTo>
                    <a:pt x="1294" y="346"/>
                  </a:lnTo>
                  <a:lnTo>
                    <a:pt x="1284" y="411"/>
                  </a:lnTo>
                  <a:lnTo>
                    <a:pt x="1263" y="481"/>
                  </a:lnTo>
                  <a:lnTo>
                    <a:pt x="1226" y="546"/>
                  </a:lnTo>
                  <a:lnTo>
                    <a:pt x="1184" y="605"/>
                  </a:lnTo>
                  <a:lnTo>
                    <a:pt x="1142" y="643"/>
                  </a:lnTo>
                  <a:lnTo>
                    <a:pt x="1084" y="676"/>
                  </a:lnTo>
                  <a:lnTo>
                    <a:pt x="1016" y="708"/>
                  </a:lnTo>
                  <a:lnTo>
                    <a:pt x="927" y="724"/>
                  </a:lnTo>
                  <a:lnTo>
                    <a:pt x="817" y="735"/>
                  </a:lnTo>
                  <a:lnTo>
                    <a:pt x="576" y="735"/>
                  </a:lnTo>
                  <a:lnTo>
                    <a:pt x="718" y="157"/>
                  </a:lnTo>
                  <a:close/>
                  <a:moveTo>
                    <a:pt x="1027" y="762"/>
                  </a:moveTo>
                  <a:lnTo>
                    <a:pt x="1121" y="735"/>
                  </a:lnTo>
                  <a:lnTo>
                    <a:pt x="1215" y="697"/>
                  </a:lnTo>
                  <a:lnTo>
                    <a:pt x="1305" y="643"/>
                  </a:lnTo>
                  <a:lnTo>
                    <a:pt x="1383" y="584"/>
                  </a:lnTo>
                  <a:lnTo>
                    <a:pt x="1446" y="508"/>
                  </a:lnTo>
                  <a:lnTo>
                    <a:pt x="1488" y="427"/>
                  </a:lnTo>
                  <a:lnTo>
                    <a:pt x="1504" y="335"/>
                  </a:lnTo>
                  <a:lnTo>
                    <a:pt x="1488" y="244"/>
                  </a:lnTo>
                  <a:lnTo>
                    <a:pt x="1441" y="163"/>
                  </a:lnTo>
                  <a:lnTo>
                    <a:pt x="1373" y="98"/>
                  </a:lnTo>
                  <a:lnTo>
                    <a:pt x="1273" y="44"/>
                  </a:lnTo>
                  <a:lnTo>
                    <a:pt x="1158" y="11"/>
                  </a:lnTo>
                  <a:lnTo>
                    <a:pt x="1027" y="0"/>
                  </a:lnTo>
                  <a:lnTo>
                    <a:pt x="393" y="0"/>
                  </a:lnTo>
                  <a:lnTo>
                    <a:pt x="377" y="6"/>
                  </a:lnTo>
                  <a:lnTo>
                    <a:pt x="367" y="6"/>
                  </a:lnTo>
                  <a:lnTo>
                    <a:pt x="356" y="17"/>
                  </a:lnTo>
                  <a:lnTo>
                    <a:pt x="351" y="27"/>
                  </a:lnTo>
                  <a:lnTo>
                    <a:pt x="351" y="60"/>
                  </a:lnTo>
                  <a:lnTo>
                    <a:pt x="372" y="71"/>
                  </a:lnTo>
                  <a:lnTo>
                    <a:pt x="471" y="71"/>
                  </a:lnTo>
                  <a:lnTo>
                    <a:pt x="492" y="76"/>
                  </a:lnTo>
                  <a:lnTo>
                    <a:pt x="508" y="76"/>
                  </a:lnTo>
                  <a:lnTo>
                    <a:pt x="524" y="81"/>
                  </a:lnTo>
                  <a:lnTo>
                    <a:pt x="534" y="81"/>
                  </a:lnTo>
                  <a:lnTo>
                    <a:pt x="550" y="98"/>
                  </a:lnTo>
                  <a:lnTo>
                    <a:pt x="550" y="125"/>
                  </a:lnTo>
                  <a:lnTo>
                    <a:pt x="545" y="136"/>
                  </a:lnTo>
                  <a:lnTo>
                    <a:pt x="539" y="152"/>
                  </a:lnTo>
                  <a:lnTo>
                    <a:pt x="251" y="1345"/>
                  </a:lnTo>
                  <a:lnTo>
                    <a:pt x="241" y="1383"/>
                  </a:lnTo>
                  <a:lnTo>
                    <a:pt x="230" y="1410"/>
                  </a:lnTo>
                  <a:lnTo>
                    <a:pt x="209" y="1432"/>
                  </a:lnTo>
                  <a:lnTo>
                    <a:pt x="178" y="1443"/>
                  </a:lnTo>
                  <a:lnTo>
                    <a:pt x="131" y="1448"/>
                  </a:lnTo>
                  <a:lnTo>
                    <a:pt x="26" y="1448"/>
                  </a:lnTo>
                  <a:lnTo>
                    <a:pt x="15" y="1453"/>
                  </a:lnTo>
                  <a:lnTo>
                    <a:pt x="5" y="1464"/>
                  </a:lnTo>
                  <a:lnTo>
                    <a:pt x="0" y="1475"/>
                  </a:lnTo>
                  <a:lnTo>
                    <a:pt x="0" y="1502"/>
                  </a:lnTo>
                  <a:lnTo>
                    <a:pt x="5" y="1513"/>
                  </a:lnTo>
                  <a:lnTo>
                    <a:pt x="10" y="1513"/>
                  </a:lnTo>
                  <a:lnTo>
                    <a:pt x="21" y="1518"/>
                  </a:lnTo>
                  <a:lnTo>
                    <a:pt x="89" y="1518"/>
                  </a:lnTo>
                  <a:lnTo>
                    <a:pt x="167" y="1513"/>
                  </a:lnTo>
                  <a:lnTo>
                    <a:pt x="435" y="1513"/>
                  </a:lnTo>
                  <a:lnTo>
                    <a:pt x="513" y="1518"/>
                  </a:lnTo>
                  <a:lnTo>
                    <a:pt x="592" y="1518"/>
                  </a:lnTo>
                  <a:lnTo>
                    <a:pt x="597" y="1513"/>
                  </a:lnTo>
                  <a:lnTo>
                    <a:pt x="608" y="1507"/>
                  </a:lnTo>
                  <a:lnTo>
                    <a:pt x="613" y="1502"/>
                  </a:lnTo>
                  <a:lnTo>
                    <a:pt x="618" y="1491"/>
                  </a:lnTo>
                  <a:lnTo>
                    <a:pt x="618" y="1475"/>
                  </a:lnTo>
                  <a:lnTo>
                    <a:pt x="608" y="1453"/>
                  </a:lnTo>
                  <a:lnTo>
                    <a:pt x="597" y="1453"/>
                  </a:lnTo>
                  <a:lnTo>
                    <a:pt x="576" y="1448"/>
                  </a:lnTo>
                  <a:lnTo>
                    <a:pt x="503" y="1448"/>
                  </a:lnTo>
                  <a:lnTo>
                    <a:pt x="456" y="1443"/>
                  </a:lnTo>
                  <a:lnTo>
                    <a:pt x="429" y="1432"/>
                  </a:lnTo>
                  <a:lnTo>
                    <a:pt x="419" y="1410"/>
                  </a:lnTo>
                  <a:lnTo>
                    <a:pt x="419" y="1383"/>
                  </a:lnTo>
                  <a:lnTo>
                    <a:pt x="424" y="1372"/>
                  </a:lnTo>
                  <a:lnTo>
                    <a:pt x="566" y="784"/>
                  </a:lnTo>
                  <a:lnTo>
                    <a:pt x="822" y="784"/>
                  </a:lnTo>
                  <a:lnTo>
                    <a:pt x="896" y="789"/>
                  </a:lnTo>
                  <a:lnTo>
                    <a:pt x="953" y="811"/>
                  </a:lnTo>
                  <a:lnTo>
                    <a:pt x="995" y="838"/>
                  </a:lnTo>
                  <a:lnTo>
                    <a:pt x="1027" y="875"/>
                  </a:lnTo>
                  <a:lnTo>
                    <a:pt x="1043" y="913"/>
                  </a:lnTo>
                  <a:lnTo>
                    <a:pt x="1053" y="951"/>
                  </a:lnTo>
                  <a:lnTo>
                    <a:pt x="1058" y="984"/>
                  </a:lnTo>
                  <a:lnTo>
                    <a:pt x="1053" y="1027"/>
                  </a:lnTo>
                  <a:lnTo>
                    <a:pt x="1037" y="1086"/>
                  </a:lnTo>
                  <a:lnTo>
                    <a:pt x="1027" y="1140"/>
                  </a:lnTo>
                  <a:lnTo>
                    <a:pt x="1011" y="1205"/>
                  </a:lnTo>
                  <a:lnTo>
                    <a:pt x="995" y="1275"/>
                  </a:lnTo>
                  <a:lnTo>
                    <a:pt x="990" y="1329"/>
                  </a:lnTo>
                  <a:lnTo>
                    <a:pt x="1001" y="1399"/>
                  </a:lnTo>
                  <a:lnTo>
                    <a:pt x="1022" y="1453"/>
                  </a:lnTo>
                  <a:lnTo>
                    <a:pt x="1058" y="1497"/>
                  </a:lnTo>
                  <a:lnTo>
                    <a:pt x="1100" y="1524"/>
                  </a:lnTo>
                  <a:lnTo>
                    <a:pt x="1147" y="1545"/>
                  </a:lnTo>
                  <a:lnTo>
                    <a:pt x="1231" y="1567"/>
                  </a:lnTo>
                  <a:lnTo>
                    <a:pt x="1278" y="1567"/>
                  </a:lnTo>
                  <a:lnTo>
                    <a:pt x="1352" y="1556"/>
                  </a:lnTo>
                  <a:lnTo>
                    <a:pt x="1409" y="1524"/>
                  </a:lnTo>
                  <a:lnTo>
                    <a:pt x="1457" y="1475"/>
                  </a:lnTo>
                  <a:lnTo>
                    <a:pt x="1493" y="1426"/>
                  </a:lnTo>
                  <a:lnTo>
                    <a:pt x="1519" y="1378"/>
                  </a:lnTo>
                  <a:lnTo>
                    <a:pt x="1535" y="1313"/>
                  </a:lnTo>
                  <a:lnTo>
                    <a:pt x="1535" y="1302"/>
                  </a:lnTo>
                  <a:lnTo>
                    <a:pt x="1530" y="1291"/>
                  </a:lnTo>
                  <a:lnTo>
                    <a:pt x="1525" y="1286"/>
                  </a:lnTo>
                  <a:lnTo>
                    <a:pt x="1498" y="1286"/>
                  </a:lnTo>
                  <a:lnTo>
                    <a:pt x="1488" y="1297"/>
                  </a:lnTo>
                  <a:lnTo>
                    <a:pt x="1488" y="1308"/>
                  </a:lnTo>
                  <a:lnTo>
                    <a:pt x="1483" y="1318"/>
                  </a:lnTo>
                  <a:lnTo>
                    <a:pt x="1446" y="1399"/>
                  </a:lnTo>
                  <a:lnTo>
                    <a:pt x="1404" y="1459"/>
                  </a:lnTo>
                  <a:lnTo>
                    <a:pt x="1362" y="1497"/>
                  </a:lnTo>
                  <a:lnTo>
                    <a:pt x="1320" y="1513"/>
                  </a:lnTo>
                  <a:lnTo>
                    <a:pt x="1289" y="1518"/>
                  </a:lnTo>
                  <a:lnTo>
                    <a:pt x="1242" y="1507"/>
                  </a:lnTo>
                  <a:lnTo>
                    <a:pt x="1215" y="1480"/>
                  </a:lnTo>
                  <a:lnTo>
                    <a:pt x="1205" y="1443"/>
                  </a:lnTo>
                  <a:lnTo>
                    <a:pt x="1200" y="1383"/>
                  </a:lnTo>
                  <a:lnTo>
                    <a:pt x="1205" y="1302"/>
                  </a:lnTo>
                  <a:lnTo>
                    <a:pt x="1210" y="1210"/>
                  </a:lnTo>
                  <a:lnTo>
                    <a:pt x="1221" y="1129"/>
                  </a:lnTo>
                  <a:lnTo>
                    <a:pt x="1226" y="1075"/>
                  </a:lnTo>
                  <a:lnTo>
                    <a:pt x="1231" y="1027"/>
                  </a:lnTo>
                  <a:lnTo>
                    <a:pt x="1221" y="951"/>
                  </a:lnTo>
                  <a:lnTo>
                    <a:pt x="1189" y="886"/>
                  </a:lnTo>
                  <a:lnTo>
                    <a:pt x="1153" y="838"/>
                  </a:lnTo>
                  <a:lnTo>
                    <a:pt x="1105" y="805"/>
                  </a:lnTo>
                  <a:lnTo>
                    <a:pt x="1063" y="778"/>
                  </a:lnTo>
                  <a:lnTo>
                    <a:pt x="1027" y="762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739" name="Freeform 43"/>
            <p:cNvSpPr>
              <a:spLocks/>
            </p:cNvSpPr>
            <p:nvPr/>
          </p:nvSpPr>
          <p:spPr bwMode="auto">
            <a:xfrm>
              <a:off x="18890" y="5434"/>
              <a:ext cx="666" cy="1031"/>
            </a:xfrm>
            <a:custGeom>
              <a:avLst/>
              <a:gdLst/>
              <a:ahLst/>
              <a:cxnLst>
                <a:cxn ang="0">
                  <a:pos x="613" y="751"/>
                </a:cxn>
                <a:cxn ang="0">
                  <a:pos x="603" y="826"/>
                </a:cxn>
                <a:cxn ang="0">
                  <a:pos x="577" y="891"/>
                </a:cxn>
                <a:cxn ang="0">
                  <a:pos x="488" y="896"/>
                </a:cxn>
                <a:cxn ang="0">
                  <a:pos x="152" y="902"/>
                </a:cxn>
                <a:cxn ang="0">
                  <a:pos x="278" y="783"/>
                </a:cxn>
                <a:cxn ang="0">
                  <a:pos x="409" y="675"/>
                </a:cxn>
                <a:cxn ang="0">
                  <a:pos x="519" y="583"/>
                </a:cxn>
                <a:cxn ang="0">
                  <a:pos x="624" y="459"/>
                </a:cxn>
                <a:cxn ang="0">
                  <a:pos x="666" y="302"/>
                </a:cxn>
                <a:cxn ang="0">
                  <a:pos x="619" y="140"/>
                </a:cxn>
                <a:cxn ang="0">
                  <a:pos x="493" y="38"/>
                </a:cxn>
                <a:cxn ang="0">
                  <a:pos x="315" y="0"/>
                </a:cxn>
                <a:cxn ang="0">
                  <a:pos x="152" y="38"/>
                </a:cxn>
                <a:cxn ang="0">
                  <a:pos x="42" y="140"/>
                </a:cxn>
                <a:cxn ang="0">
                  <a:pos x="0" y="275"/>
                </a:cxn>
                <a:cxn ang="0">
                  <a:pos x="26" y="340"/>
                </a:cxn>
                <a:cxn ang="0">
                  <a:pos x="68" y="362"/>
                </a:cxn>
                <a:cxn ang="0">
                  <a:pos x="94" y="367"/>
                </a:cxn>
                <a:cxn ang="0">
                  <a:pos x="142" y="340"/>
                </a:cxn>
                <a:cxn ang="0">
                  <a:pos x="163" y="281"/>
                </a:cxn>
                <a:cxn ang="0">
                  <a:pos x="152" y="243"/>
                </a:cxn>
                <a:cxn ang="0">
                  <a:pos x="110" y="205"/>
                </a:cxn>
                <a:cxn ang="0">
                  <a:pos x="105" y="140"/>
                </a:cxn>
                <a:cxn ang="0">
                  <a:pos x="199" y="75"/>
                </a:cxn>
                <a:cxn ang="0">
                  <a:pos x="294" y="54"/>
                </a:cxn>
                <a:cxn ang="0">
                  <a:pos x="419" y="92"/>
                </a:cxn>
                <a:cxn ang="0">
                  <a:pos x="493" y="183"/>
                </a:cxn>
                <a:cxn ang="0">
                  <a:pos x="519" y="302"/>
                </a:cxn>
                <a:cxn ang="0">
                  <a:pos x="482" y="448"/>
                </a:cxn>
                <a:cxn ang="0">
                  <a:pos x="414" y="562"/>
                </a:cxn>
                <a:cxn ang="0">
                  <a:pos x="5" y="988"/>
                </a:cxn>
                <a:cxn ang="0">
                  <a:pos x="0" y="1031"/>
                </a:cxn>
                <a:cxn ang="0">
                  <a:pos x="666" y="751"/>
                </a:cxn>
              </a:cxnLst>
              <a:rect l="0" t="0" r="r" b="b"/>
              <a:pathLst>
                <a:path w="666" h="1031">
                  <a:moveTo>
                    <a:pt x="666" y="751"/>
                  </a:moveTo>
                  <a:lnTo>
                    <a:pt x="613" y="751"/>
                  </a:lnTo>
                  <a:lnTo>
                    <a:pt x="608" y="783"/>
                  </a:lnTo>
                  <a:lnTo>
                    <a:pt x="603" y="826"/>
                  </a:lnTo>
                  <a:lnTo>
                    <a:pt x="592" y="864"/>
                  </a:lnTo>
                  <a:lnTo>
                    <a:pt x="577" y="891"/>
                  </a:lnTo>
                  <a:lnTo>
                    <a:pt x="561" y="896"/>
                  </a:lnTo>
                  <a:lnTo>
                    <a:pt x="488" y="896"/>
                  </a:lnTo>
                  <a:lnTo>
                    <a:pt x="451" y="902"/>
                  </a:lnTo>
                  <a:lnTo>
                    <a:pt x="152" y="902"/>
                  </a:lnTo>
                  <a:lnTo>
                    <a:pt x="220" y="837"/>
                  </a:lnTo>
                  <a:lnTo>
                    <a:pt x="278" y="783"/>
                  </a:lnTo>
                  <a:lnTo>
                    <a:pt x="325" y="740"/>
                  </a:lnTo>
                  <a:lnTo>
                    <a:pt x="409" y="675"/>
                  </a:lnTo>
                  <a:lnTo>
                    <a:pt x="451" y="637"/>
                  </a:lnTo>
                  <a:lnTo>
                    <a:pt x="519" y="583"/>
                  </a:lnTo>
                  <a:lnTo>
                    <a:pt x="577" y="524"/>
                  </a:lnTo>
                  <a:lnTo>
                    <a:pt x="624" y="459"/>
                  </a:lnTo>
                  <a:lnTo>
                    <a:pt x="655" y="383"/>
                  </a:lnTo>
                  <a:lnTo>
                    <a:pt x="666" y="302"/>
                  </a:lnTo>
                  <a:lnTo>
                    <a:pt x="655" y="216"/>
                  </a:lnTo>
                  <a:lnTo>
                    <a:pt x="619" y="140"/>
                  </a:lnTo>
                  <a:lnTo>
                    <a:pt x="561" y="81"/>
                  </a:lnTo>
                  <a:lnTo>
                    <a:pt x="493" y="38"/>
                  </a:lnTo>
                  <a:lnTo>
                    <a:pt x="409" y="11"/>
                  </a:lnTo>
                  <a:lnTo>
                    <a:pt x="315" y="0"/>
                  </a:lnTo>
                  <a:lnTo>
                    <a:pt x="226" y="11"/>
                  </a:lnTo>
                  <a:lnTo>
                    <a:pt x="152" y="38"/>
                  </a:lnTo>
                  <a:lnTo>
                    <a:pt x="89" y="86"/>
                  </a:lnTo>
                  <a:lnTo>
                    <a:pt x="42" y="140"/>
                  </a:lnTo>
                  <a:lnTo>
                    <a:pt x="11" y="205"/>
                  </a:lnTo>
                  <a:lnTo>
                    <a:pt x="0" y="275"/>
                  </a:lnTo>
                  <a:lnTo>
                    <a:pt x="5" y="319"/>
                  </a:lnTo>
                  <a:lnTo>
                    <a:pt x="26" y="340"/>
                  </a:lnTo>
                  <a:lnTo>
                    <a:pt x="47" y="356"/>
                  </a:lnTo>
                  <a:lnTo>
                    <a:pt x="68" y="362"/>
                  </a:lnTo>
                  <a:lnTo>
                    <a:pt x="79" y="367"/>
                  </a:lnTo>
                  <a:lnTo>
                    <a:pt x="94" y="367"/>
                  </a:lnTo>
                  <a:lnTo>
                    <a:pt x="110" y="362"/>
                  </a:lnTo>
                  <a:lnTo>
                    <a:pt x="142" y="340"/>
                  </a:lnTo>
                  <a:lnTo>
                    <a:pt x="152" y="324"/>
                  </a:lnTo>
                  <a:lnTo>
                    <a:pt x="163" y="281"/>
                  </a:lnTo>
                  <a:lnTo>
                    <a:pt x="157" y="265"/>
                  </a:lnTo>
                  <a:lnTo>
                    <a:pt x="152" y="243"/>
                  </a:lnTo>
                  <a:lnTo>
                    <a:pt x="136" y="221"/>
                  </a:lnTo>
                  <a:lnTo>
                    <a:pt x="110" y="205"/>
                  </a:lnTo>
                  <a:lnTo>
                    <a:pt x="74" y="200"/>
                  </a:lnTo>
                  <a:lnTo>
                    <a:pt x="105" y="140"/>
                  </a:lnTo>
                  <a:lnTo>
                    <a:pt x="147" y="102"/>
                  </a:lnTo>
                  <a:lnTo>
                    <a:pt x="199" y="75"/>
                  </a:lnTo>
                  <a:lnTo>
                    <a:pt x="246" y="59"/>
                  </a:lnTo>
                  <a:lnTo>
                    <a:pt x="294" y="54"/>
                  </a:lnTo>
                  <a:lnTo>
                    <a:pt x="362" y="65"/>
                  </a:lnTo>
                  <a:lnTo>
                    <a:pt x="419" y="92"/>
                  </a:lnTo>
                  <a:lnTo>
                    <a:pt x="461" y="129"/>
                  </a:lnTo>
                  <a:lnTo>
                    <a:pt x="493" y="183"/>
                  </a:lnTo>
                  <a:lnTo>
                    <a:pt x="514" y="243"/>
                  </a:lnTo>
                  <a:lnTo>
                    <a:pt x="519" y="302"/>
                  </a:lnTo>
                  <a:lnTo>
                    <a:pt x="508" y="378"/>
                  </a:lnTo>
                  <a:lnTo>
                    <a:pt x="482" y="448"/>
                  </a:lnTo>
                  <a:lnTo>
                    <a:pt x="451" y="513"/>
                  </a:lnTo>
                  <a:lnTo>
                    <a:pt x="414" y="562"/>
                  </a:lnTo>
                  <a:lnTo>
                    <a:pt x="11" y="977"/>
                  </a:lnTo>
                  <a:lnTo>
                    <a:pt x="5" y="988"/>
                  </a:lnTo>
                  <a:lnTo>
                    <a:pt x="0" y="994"/>
                  </a:lnTo>
                  <a:lnTo>
                    <a:pt x="0" y="1031"/>
                  </a:lnTo>
                  <a:lnTo>
                    <a:pt x="624" y="1031"/>
                  </a:lnTo>
                  <a:lnTo>
                    <a:pt x="666" y="751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752599"/>
            <a:ext cx="2496931" cy="144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" name="Group 1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914400" y="3581400"/>
            <a:ext cx="3048000" cy="396180"/>
            <a:chOff x="3949" y="4093"/>
            <a:chExt cx="16641" cy="2163"/>
          </a:xfrm>
        </p:grpSpPr>
        <p:sp>
          <p:nvSpPr>
            <p:cNvPr id="50" name="Freeform 16"/>
            <p:cNvSpPr>
              <a:spLocks noEditPoints="1"/>
            </p:cNvSpPr>
            <p:nvPr/>
          </p:nvSpPr>
          <p:spPr bwMode="auto">
            <a:xfrm>
              <a:off x="3949" y="5236"/>
              <a:ext cx="825" cy="1020"/>
            </a:xfrm>
            <a:custGeom>
              <a:avLst/>
              <a:gdLst/>
              <a:ahLst/>
              <a:cxnLst>
                <a:cxn ang="0">
                  <a:pos x="365" y="474"/>
                </a:cxn>
                <a:cxn ang="0">
                  <a:pos x="540" y="452"/>
                </a:cxn>
                <a:cxn ang="0">
                  <a:pos x="693" y="385"/>
                </a:cxn>
                <a:cxn ang="0">
                  <a:pos x="767" y="296"/>
                </a:cxn>
                <a:cxn ang="0">
                  <a:pos x="788" y="212"/>
                </a:cxn>
                <a:cxn ang="0">
                  <a:pos x="778" y="134"/>
                </a:cxn>
                <a:cxn ang="0">
                  <a:pos x="704" y="39"/>
                </a:cxn>
                <a:cxn ang="0">
                  <a:pos x="561" y="0"/>
                </a:cxn>
                <a:cxn ang="0">
                  <a:pos x="392" y="34"/>
                </a:cxn>
                <a:cxn ang="0">
                  <a:pos x="228" y="123"/>
                </a:cxn>
                <a:cxn ang="0">
                  <a:pos x="90" y="279"/>
                </a:cxn>
                <a:cxn ang="0">
                  <a:pos x="11" y="491"/>
                </a:cxn>
                <a:cxn ang="0">
                  <a:pos x="11" y="725"/>
                </a:cxn>
                <a:cxn ang="0">
                  <a:pos x="90" y="903"/>
                </a:cxn>
                <a:cxn ang="0">
                  <a:pos x="238" y="1009"/>
                </a:cxn>
                <a:cxn ang="0">
                  <a:pos x="444" y="1009"/>
                </a:cxn>
                <a:cxn ang="0">
                  <a:pos x="624" y="942"/>
                </a:cxn>
                <a:cxn ang="0">
                  <a:pos x="751" y="853"/>
                </a:cxn>
                <a:cxn ang="0">
                  <a:pos x="815" y="775"/>
                </a:cxn>
                <a:cxn ang="0">
                  <a:pos x="820" y="742"/>
                </a:cxn>
                <a:cxn ang="0">
                  <a:pos x="799" y="725"/>
                </a:cxn>
                <a:cxn ang="0">
                  <a:pos x="767" y="747"/>
                </a:cxn>
                <a:cxn ang="0">
                  <a:pos x="614" y="892"/>
                </a:cxn>
                <a:cxn ang="0">
                  <a:pos x="466" y="954"/>
                </a:cxn>
                <a:cxn ang="0">
                  <a:pos x="365" y="970"/>
                </a:cxn>
                <a:cxn ang="0">
                  <a:pos x="275" y="965"/>
                </a:cxn>
                <a:cxn ang="0">
                  <a:pos x="196" y="892"/>
                </a:cxn>
                <a:cxn ang="0">
                  <a:pos x="159" y="792"/>
                </a:cxn>
                <a:cxn ang="0">
                  <a:pos x="154" y="680"/>
                </a:cxn>
                <a:cxn ang="0">
                  <a:pos x="169" y="569"/>
                </a:cxn>
                <a:cxn ang="0">
                  <a:pos x="302" y="474"/>
                </a:cxn>
                <a:cxn ang="0">
                  <a:pos x="238" y="307"/>
                </a:cxn>
                <a:cxn ang="0">
                  <a:pos x="339" y="156"/>
                </a:cxn>
                <a:cxn ang="0">
                  <a:pos x="444" y="78"/>
                </a:cxn>
                <a:cxn ang="0">
                  <a:pos x="534" y="50"/>
                </a:cxn>
                <a:cxn ang="0">
                  <a:pos x="630" y="61"/>
                </a:cxn>
                <a:cxn ang="0">
                  <a:pos x="709" y="134"/>
                </a:cxn>
                <a:cxn ang="0">
                  <a:pos x="709" y="262"/>
                </a:cxn>
                <a:cxn ang="0">
                  <a:pos x="630" y="357"/>
                </a:cxn>
                <a:cxn ang="0">
                  <a:pos x="503" y="407"/>
                </a:cxn>
                <a:cxn ang="0">
                  <a:pos x="376" y="424"/>
                </a:cxn>
                <a:cxn ang="0">
                  <a:pos x="201" y="424"/>
                </a:cxn>
              </a:cxnLst>
              <a:rect l="0" t="0" r="r" b="b"/>
              <a:pathLst>
                <a:path w="825" h="1020">
                  <a:moveTo>
                    <a:pt x="302" y="474"/>
                  </a:moveTo>
                  <a:lnTo>
                    <a:pt x="365" y="474"/>
                  </a:lnTo>
                  <a:lnTo>
                    <a:pt x="450" y="468"/>
                  </a:lnTo>
                  <a:lnTo>
                    <a:pt x="540" y="452"/>
                  </a:lnTo>
                  <a:lnTo>
                    <a:pt x="630" y="424"/>
                  </a:lnTo>
                  <a:lnTo>
                    <a:pt x="693" y="385"/>
                  </a:lnTo>
                  <a:lnTo>
                    <a:pt x="741" y="340"/>
                  </a:lnTo>
                  <a:lnTo>
                    <a:pt x="767" y="296"/>
                  </a:lnTo>
                  <a:lnTo>
                    <a:pt x="783" y="251"/>
                  </a:lnTo>
                  <a:lnTo>
                    <a:pt x="788" y="212"/>
                  </a:lnTo>
                  <a:lnTo>
                    <a:pt x="788" y="190"/>
                  </a:lnTo>
                  <a:lnTo>
                    <a:pt x="778" y="134"/>
                  </a:lnTo>
                  <a:lnTo>
                    <a:pt x="751" y="78"/>
                  </a:lnTo>
                  <a:lnTo>
                    <a:pt x="704" y="39"/>
                  </a:lnTo>
                  <a:lnTo>
                    <a:pt x="640" y="6"/>
                  </a:lnTo>
                  <a:lnTo>
                    <a:pt x="561" y="0"/>
                  </a:lnTo>
                  <a:lnTo>
                    <a:pt x="476" y="6"/>
                  </a:lnTo>
                  <a:lnTo>
                    <a:pt x="392" y="34"/>
                  </a:lnTo>
                  <a:lnTo>
                    <a:pt x="307" y="73"/>
                  </a:lnTo>
                  <a:lnTo>
                    <a:pt x="228" y="123"/>
                  </a:lnTo>
                  <a:lnTo>
                    <a:pt x="154" y="195"/>
                  </a:lnTo>
                  <a:lnTo>
                    <a:pt x="90" y="279"/>
                  </a:lnTo>
                  <a:lnTo>
                    <a:pt x="42" y="374"/>
                  </a:lnTo>
                  <a:lnTo>
                    <a:pt x="11" y="491"/>
                  </a:lnTo>
                  <a:lnTo>
                    <a:pt x="0" y="613"/>
                  </a:lnTo>
                  <a:lnTo>
                    <a:pt x="11" y="725"/>
                  </a:lnTo>
                  <a:lnTo>
                    <a:pt x="37" y="820"/>
                  </a:lnTo>
                  <a:lnTo>
                    <a:pt x="90" y="903"/>
                  </a:lnTo>
                  <a:lnTo>
                    <a:pt x="154" y="970"/>
                  </a:lnTo>
                  <a:lnTo>
                    <a:pt x="238" y="1009"/>
                  </a:lnTo>
                  <a:lnTo>
                    <a:pt x="333" y="1020"/>
                  </a:lnTo>
                  <a:lnTo>
                    <a:pt x="444" y="1009"/>
                  </a:lnTo>
                  <a:lnTo>
                    <a:pt x="540" y="981"/>
                  </a:lnTo>
                  <a:lnTo>
                    <a:pt x="624" y="942"/>
                  </a:lnTo>
                  <a:lnTo>
                    <a:pt x="693" y="898"/>
                  </a:lnTo>
                  <a:lnTo>
                    <a:pt x="751" y="853"/>
                  </a:lnTo>
                  <a:lnTo>
                    <a:pt x="788" y="809"/>
                  </a:lnTo>
                  <a:lnTo>
                    <a:pt x="815" y="775"/>
                  </a:lnTo>
                  <a:lnTo>
                    <a:pt x="825" y="758"/>
                  </a:lnTo>
                  <a:lnTo>
                    <a:pt x="820" y="742"/>
                  </a:lnTo>
                  <a:lnTo>
                    <a:pt x="809" y="730"/>
                  </a:lnTo>
                  <a:lnTo>
                    <a:pt x="799" y="725"/>
                  </a:lnTo>
                  <a:lnTo>
                    <a:pt x="788" y="725"/>
                  </a:lnTo>
                  <a:lnTo>
                    <a:pt x="767" y="747"/>
                  </a:lnTo>
                  <a:lnTo>
                    <a:pt x="693" y="831"/>
                  </a:lnTo>
                  <a:lnTo>
                    <a:pt x="614" y="892"/>
                  </a:lnTo>
                  <a:lnTo>
                    <a:pt x="534" y="931"/>
                  </a:lnTo>
                  <a:lnTo>
                    <a:pt x="466" y="954"/>
                  </a:lnTo>
                  <a:lnTo>
                    <a:pt x="407" y="970"/>
                  </a:lnTo>
                  <a:lnTo>
                    <a:pt x="365" y="970"/>
                  </a:lnTo>
                  <a:lnTo>
                    <a:pt x="339" y="976"/>
                  </a:lnTo>
                  <a:lnTo>
                    <a:pt x="275" y="965"/>
                  </a:lnTo>
                  <a:lnTo>
                    <a:pt x="228" y="937"/>
                  </a:lnTo>
                  <a:lnTo>
                    <a:pt x="196" y="892"/>
                  </a:lnTo>
                  <a:lnTo>
                    <a:pt x="175" y="842"/>
                  </a:lnTo>
                  <a:lnTo>
                    <a:pt x="159" y="792"/>
                  </a:lnTo>
                  <a:lnTo>
                    <a:pt x="154" y="747"/>
                  </a:lnTo>
                  <a:lnTo>
                    <a:pt x="154" y="680"/>
                  </a:lnTo>
                  <a:lnTo>
                    <a:pt x="159" y="636"/>
                  </a:lnTo>
                  <a:lnTo>
                    <a:pt x="169" y="569"/>
                  </a:lnTo>
                  <a:lnTo>
                    <a:pt x="185" y="474"/>
                  </a:lnTo>
                  <a:lnTo>
                    <a:pt x="302" y="474"/>
                  </a:lnTo>
                  <a:close/>
                  <a:moveTo>
                    <a:pt x="201" y="424"/>
                  </a:moveTo>
                  <a:lnTo>
                    <a:pt x="238" y="307"/>
                  </a:lnTo>
                  <a:lnTo>
                    <a:pt x="286" y="223"/>
                  </a:lnTo>
                  <a:lnTo>
                    <a:pt x="339" y="156"/>
                  </a:lnTo>
                  <a:lnTo>
                    <a:pt x="392" y="106"/>
                  </a:lnTo>
                  <a:lnTo>
                    <a:pt x="444" y="78"/>
                  </a:lnTo>
                  <a:lnTo>
                    <a:pt x="492" y="56"/>
                  </a:lnTo>
                  <a:lnTo>
                    <a:pt x="534" y="50"/>
                  </a:lnTo>
                  <a:lnTo>
                    <a:pt x="561" y="50"/>
                  </a:lnTo>
                  <a:lnTo>
                    <a:pt x="630" y="61"/>
                  </a:lnTo>
                  <a:lnTo>
                    <a:pt x="677" y="89"/>
                  </a:lnTo>
                  <a:lnTo>
                    <a:pt x="709" y="134"/>
                  </a:lnTo>
                  <a:lnTo>
                    <a:pt x="719" y="190"/>
                  </a:lnTo>
                  <a:lnTo>
                    <a:pt x="709" y="262"/>
                  </a:lnTo>
                  <a:lnTo>
                    <a:pt x="677" y="312"/>
                  </a:lnTo>
                  <a:lnTo>
                    <a:pt x="630" y="357"/>
                  </a:lnTo>
                  <a:lnTo>
                    <a:pt x="566" y="385"/>
                  </a:lnTo>
                  <a:lnTo>
                    <a:pt x="503" y="407"/>
                  </a:lnTo>
                  <a:lnTo>
                    <a:pt x="439" y="418"/>
                  </a:lnTo>
                  <a:lnTo>
                    <a:pt x="376" y="424"/>
                  </a:lnTo>
                  <a:lnTo>
                    <a:pt x="286" y="424"/>
                  </a:lnTo>
                  <a:lnTo>
                    <a:pt x="201" y="424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17"/>
            <p:cNvSpPr>
              <a:spLocks noEditPoints="1"/>
            </p:cNvSpPr>
            <p:nvPr/>
          </p:nvSpPr>
          <p:spPr bwMode="auto">
            <a:xfrm>
              <a:off x="4928" y="4232"/>
              <a:ext cx="455" cy="1065"/>
            </a:xfrm>
            <a:custGeom>
              <a:avLst/>
              <a:gdLst/>
              <a:ahLst/>
              <a:cxnLst>
                <a:cxn ang="0">
                  <a:pos x="418" y="45"/>
                </a:cxn>
                <a:cxn ang="0">
                  <a:pos x="391" y="6"/>
                </a:cxn>
                <a:cxn ang="0">
                  <a:pos x="359" y="0"/>
                </a:cxn>
                <a:cxn ang="0">
                  <a:pos x="285" y="45"/>
                </a:cxn>
                <a:cxn ang="0">
                  <a:pos x="275" y="101"/>
                </a:cxn>
                <a:cxn ang="0">
                  <a:pos x="301" y="134"/>
                </a:cxn>
                <a:cxn ang="0">
                  <a:pos x="333" y="145"/>
                </a:cxn>
                <a:cxn ang="0">
                  <a:pos x="407" y="101"/>
                </a:cxn>
                <a:cxn ang="0">
                  <a:pos x="111" y="865"/>
                </a:cxn>
                <a:cxn ang="0">
                  <a:pos x="100" y="904"/>
                </a:cxn>
                <a:cxn ang="0">
                  <a:pos x="111" y="982"/>
                </a:cxn>
                <a:cxn ang="0">
                  <a:pos x="185" y="1054"/>
                </a:cxn>
                <a:cxn ang="0">
                  <a:pos x="301" y="1054"/>
                </a:cxn>
                <a:cxn ang="0">
                  <a:pos x="391" y="976"/>
                </a:cxn>
                <a:cxn ang="0">
                  <a:pos x="439" y="881"/>
                </a:cxn>
                <a:cxn ang="0">
                  <a:pos x="455" y="809"/>
                </a:cxn>
                <a:cxn ang="0">
                  <a:pos x="423" y="803"/>
                </a:cxn>
                <a:cxn ang="0">
                  <a:pos x="412" y="809"/>
                </a:cxn>
                <a:cxn ang="0">
                  <a:pos x="370" y="915"/>
                </a:cxn>
                <a:cxn ang="0">
                  <a:pos x="291" y="1010"/>
                </a:cxn>
                <a:cxn ang="0">
                  <a:pos x="227" y="1021"/>
                </a:cxn>
                <a:cxn ang="0">
                  <a:pos x="211" y="998"/>
                </a:cxn>
                <a:cxn ang="0">
                  <a:pos x="206" y="965"/>
                </a:cxn>
                <a:cxn ang="0">
                  <a:pos x="232" y="865"/>
                </a:cxn>
                <a:cxn ang="0">
                  <a:pos x="291" y="703"/>
                </a:cxn>
                <a:cxn ang="0">
                  <a:pos x="328" y="603"/>
                </a:cxn>
                <a:cxn ang="0">
                  <a:pos x="354" y="536"/>
                </a:cxn>
                <a:cxn ang="0">
                  <a:pos x="359" y="502"/>
                </a:cxn>
                <a:cxn ang="0">
                  <a:pos x="354" y="435"/>
                </a:cxn>
                <a:cxn ang="0">
                  <a:pos x="275" y="363"/>
                </a:cxn>
                <a:cxn ang="0">
                  <a:pos x="164" y="363"/>
                </a:cxn>
                <a:cxn ang="0">
                  <a:pos x="74" y="435"/>
                </a:cxn>
                <a:cxn ang="0">
                  <a:pos x="21" y="530"/>
                </a:cxn>
                <a:cxn ang="0">
                  <a:pos x="0" y="591"/>
                </a:cxn>
                <a:cxn ang="0">
                  <a:pos x="16" y="614"/>
                </a:cxn>
                <a:cxn ang="0">
                  <a:pos x="47" y="608"/>
                </a:cxn>
                <a:cxn ang="0">
                  <a:pos x="53" y="586"/>
                </a:cxn>
                <a:cxn ang="0">
                  <a:pos x="127" y="441"/>
                </a:cxn>
                <a:cxn ang="0">
                  <a:pos x="217" y="396"/>
                </a:cxn>
                <a:cxn ang="0">
                  <a:pos x="238" y="402"/>
                </a:cxn>
                <a:cxn ang="0">
                  <a:pos x="254" y="430"/>
                </a:cxn>
                <a:cxn ang="0">
                  <a:pos x="243" y="508"/>
                </a:cxn>
                <a:cxn ang="0">
                  <a:pos x="206" y="608"/>
                </a:cxn>
              </a:cxnLst>
              <a:rect l="0" t="0" r="r" b="b"/>
              <a:pathLst>
                <a:path w="455" h="1065">
                  <a:moveTo>
                    <a:pt x="418" y="56"/>
                  </a:moveTo>
                  <a:lnTo>
                    <a:pt x="418" y="45"/>
                  </a:lnTo>
                  <a:lnTo>
                    <a:pt x="412" y="28"/>
                  </a:lnTo>
                  <a:lnTo>
                    <a:pt x="391" y="6"/>
                  </a:lnTo>
                  <a:lnTo>
                    <a:pt x="375" y="0"/>
                  </a:lnTo>
                  <a:lnTo>
                    <a:pt x="359" y="0"/>
                  </a:lnTo>
                  <a:lnTo>
                    <a:pt x="317" y="12"/>
                  </a:lnTo>
                  <a:lnTo>
                    <a:pt x="285" y="45"/>
                  </a:lnTo>
                  <a:lnTo>
                    <a:pt x="275" y="84"/>
                  </a:lnTo>
                  <a:lnTo>
                    <a:pt x="275" y="101"/>
                  </a:lnTo>
                  <a:lnTo>
                    <a:pt x="280" y="112"/>
                  </a:lnTo>
                  <a:lnTo>
                    <a:pt x="301" y="134"/>
                  </a:lnTo>
                  <a:lnTo>
                    <a:pt x="317" y="145"/>
                  </a:lnTo>
                  <a:lnTo>
                    <a:pt x="333" y="145"/>
                  </a:lnTo>
                  <a:lnTo>
                    <a:pt x="375" y="134"/>
                  </a:lnTo>
                  <a:lnTo>
                    <a:pt x="407" y="101"/>
                  </a:lnTo>
                  <a:lnTo>
                    <a:pt x="418" y="56"/>
                  </a:lnTo>
                  <a:close/>
                  <a:moveTo>
                    <a:pt x="111" y="865"/>
                  </a:moveTo>
                  <a:lnTo>
                    <a:pt x="105" y="881"/>
                  </a:lnTo>
                  <a:lnTo>
                    <a:pt x="100" y="904"/>
                  </a:lnTo>
                  <a:lnTo>
                    <a:pt x="100" y="932"/>
                  </a:lnTo>
                  <a:lnTo>
                    <a:pt x="111" y="982"/>
                  </a:lnTo>
                  <a:lnTo>
                    <a:pt x="137" y="1026"/>
                  </a:lnTo>
                  <a:lnTo>
                    <a:pt x="185" y="1054"/>
                  </a:lnTo>
                  <a:lnTo>
                    <a:pt x="243" y="1065"/>
                  </a:lnTo>
                  <a:lnTo>
                    <a:pt x="301" y="1054"/>
                  </a:lnTo>
                  <a:lnTo>
                    <a:pt x="349" y="1021"/>
                  </a:lnTo>
                  <a:lnTo>
                    <a:pt x="391" y="976"/>
                  </a:lnTo>
                  <a:lnTo>
                    <a:pt x="418" y="926"/>
                  </a:lnTo>
                  <a:lnTo>
                    <a:pt x="439" y="881"/>
                  </a:lnTo>
                  <a:lnTo>
                    <a:pt x="455" y="842"/>
                  </a:lnTo>
                  <a:lnTo>
                    <a:pt x="455" y="809"/>
                  </a:lnTo>
                  <a:lnTo>
                    <a:pt x="449" y="803"/>
                  </a:lnTo>
                  <a:lnTo>
                    <a:pt x="423" y="803"/>
                  </a:lnTo>
                  <a:lnTo>
                    <a:pt x="418" y="809"/>
                  </a:lnTo>
                  <a:lnTo>
                    <a:pt x="412" y="809"/>
                  </a:lnTo>
                  <a:lnTo>
                    <a:pt x="402" y="831"/>
                  </a:lnTo>
                  <a:lnTo>
                    <a:pt x="370" y="915"/>
                  </a:lnTo>
                  <a:lnTo>
                    <a:pt x="333" y="971"/>
                  </a:lnTo>
                  <a:lnTo>
                    <a:pt x="291" y="1010"/>
                  </a:lnTo>
                  <a:lnTo>
                    <a:pt x="243" y="1021"/>
                  </a:lnTo>
                  <a:lnTo>
                    <a:pt x="227" y="1021"/>
                  </a:lnTo>
                  <a:lnTo>
                    <a:pt x="217" y="1010"/>
                  </a:lnTo>
                  <a:lnTo>
                    <a:pt x="211" y="998"/>
                  </a:lnTo>
                  <a:lnTo>
                    <a:pt x="206" y="982"/>
                  </a:lnTo>
                  <a:lnTo>
                    <a:pt x="206" y="965"/>
                  </a:lnTo>
                  <a:lnTo>
                    <a:pt x="217" y="915"/>
                  </a:lnTo>
                  <a:lnTo>
                    <a:pt x="232" y="865"/>
                  </a:lnTo>
                  <a:lnTo>
                    <a:pt x="280" y="736"/>
                  </a:lnTo>
                  <a:lnTo>
                    <a:pt x="291" y="703"/>
                  </a:lnTo>
                  <a:lnTo>
                    <a:pt x="312" y="653"/>
                  </a:lnTo>
                  <a:lnTo>
                    <a:pt x="328" y="603"/>
                  </a:lnTo>
                  <a:lnTo>
                    <a:pt x="343" y="558"/>
                  </a:lnTo>
                  <a:lnTo>
                    <a:pt x="354" y="536"/>
                  </a:lnTo>
                  <a:lnTo>
                    <a:pt x="359" y="519"/>
                  </a:lnTo>
                  <a:lnTo>
                    <a:pt x="359" y="502"/>
                  </a:lnTo>
                  <a:lnTo>
                    <a:pt x="365" y="486"/>
                  </a:lnTo>
                  <a:lnTo>
                    <a:pt x="354" y="435"/>
                  </a:lnTo>
                  <a:lnTo>
                    <a:pt x="322" y="391"/>
                  </a:lnTo>
                  <a:lnTo>
                    <a:pt x="275" y="363"/>
                  </a:lnTo>
                  <a:lnTo>
                    <a:pt x="222" y="352"/>
                  </a:lnTo>
                  <a:lnTo>
                    <a:pt x="164" y="363"/>
                  </a:lnTo>
                  <a:lnTo>
                    <a:pt x="111" y="396"/>
                  </a:lnTo>
                  <a:lnTo>
                    <a:pt x="74" y="435"/>
                  </a:lnTo>
                  <a:lnTo>
                    <a:pt x="42" y="486"/>
                  </a:lnTo>
                  <a:lnTo>
                    <a:pt x="21" y="530"/>
                  </a:lnTo>
                  <a:lnTo>
                    <a:pt x="5" y="569"/>
                  </a:lnTo>
                  <a:lnTo>
                    <a:pt x="0" y="591"/>
                  </a:lnTo>
                  <a:lnTo>
                    <a:pt x="5" y="603"/>
                  </a:lnTo>
                  <a:lnTo>
                    <a:pt x="16" y="614"/>
                  </a:lnTo>
                  <a:lnTo>
                    <a:pt x="37" y="614"/>
                  </a:lnTo>
                  <a:lnTo>
                    <a:pt x="47" y="608"/>
                  </a:lnTo>
                  <a:lnTo>
                    <a:pt x="53" y="597"/>
                  </a:lnTo>
                  <a:lnTo>
                    <a:pt x="53" y="586"/>
                  </a:lnTo>
                  <a:lnTo>
                    <a:pt x="90" y="497"/>
                  </a:lnTo>
                  <a:lnTo>
                    <a:pt x="127" y="441"/>
                  </a:lnTo>
                  <a:lnTo>
                    <a:pt x="174" y="407"/>
                  </a:lnTo>
                  <a:lnTo>
                    <a:pt x="217" y="396"/>
                  </a:lnTo>
                  <a:lnTo>
                    <a:pt x="227" y="396"/>
                  </a:lnTo>
                  <a:lnTo>
                    <a:pt x="238" y="402"/>
                  </a:lnTo>
                  <a:lnTo>
                    <a:pt x="248" y="413"/>
                  </a:lnTo>
                  <a:lnTo>
                    <a:pt x="254" y="430"/>
                  </a:lnTo>
                  <a:lnTo>
                    <a:pt x="254" y="474"/>
                  </a:lnTo>
                  <a:lnTo>
                    <a:pt x="243" y="508"/>
                  </a:lnTo>
                  <a:lnTo>
                    <a:pt x="227" y="547"/>
                  </a:lnTo>
                  <a:lnTo>
                    <a:pt x="206" y="608"/>
                  </a:lnTo>
                  <a:lnTo>
                    <a:pt x="111" y="865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18"/>
            <p:cNvSpPr>
              <a:spLocks noEditPoints="1"/>
            </p:cNvSpPr>
            <p:nvPr/>
          </p:nvSpPr>
          <p:spPr bwMode="auto">
            <a:xfrm>
              <a:off x="5467" y="4584"/>
              <a:ext cx="836" cy="1003"/>
            </a:xfrm>
            <a:custGeom>
              <a:avLst/>
              <a:gdLst/>
              <a:ahLst/>
              <a:cxnLst>
                <a:cxn ang="0">
                  <a:pos x="106" y="909"/>
                </a:cxn>
                <a:cxn ang="0">
                  <a:pos x="90" y="936"/>
                </a:cxn>
                <a:cxn ang="0">
                  <a:pos x="58" y="948"/>
                </a:cxn>
                <a:cxn ang="0">
                  <a:pos x="11" y="953"/>
                </a:cxn>
                <a:cxn ang="0">
                  <a:pos x="0" y="992"/>
                </a:cxn>
                <a:cxn ang="0">
                  <a:pos x="85" y="1003"/>
                </a:cxn>
                <a:cxn ang="0">
                  <a:pos x="228" y="1003"/>
                </a:cxn>
                <a:cxn ang="0">
                  <a:pos x="323" y="998"/>
                </a:cxn>
                <a:cxn ang="0">
                  <a:pos x="333" y="959"/>
                </a:cxn>
                <a:cxn ang="0">
                  <a:pos x="265" y="948"/>
                </a:cxn>
                <a:cxn ang="0">
                  <a:pos x="233" y="942"/>
                </a:cxn>
                <a:cxn ang="0">
                  <a:pos x="222" y="925"/>
                </a:cxn>
                <a:cxn ang="0">
                  <a:pos x="238" y="870"/>
                </a:cxn>
                <a:cxn ang="0">
                  <a:pos x="270" y="730"/>
                </a:cxn>
                <a:cxn ang="0">
                  <a:pos x="318" y="646"/>
                </a:cxn>
                <a:cxn ang="0">
                  <a:pos x="392" y="702"/>
                </a:cxn>
                <a:cxn ang="0">
                  <a:pos x="540" y="697"/>
                </a:cxn>
                <a:cxn ang="0">
                  <a:pos x="714" y="574"/>
                </a:cxn>
                <a:cxn ang="0">
                  <a:pos x="820" y="379"/>
                </a:cxn>
                <a:cxn ang="0">
                  <a:pos x="825" y="178"/>
                </a:cxn>
                <a:cxn ang="0">
                  <a:pos x="762" y="61"/>
                </a:cxn>
                <a:cxn ang="0">
                  <a:pos x="661" y="5"/>
                </a:cxn>
                <a:cxn ang="0">
                  <a:pos x="545" y="11"/>
                </a:cxn>
                <a:cxn ang="0">
                  <a:pos x="434" y="72"/>
                </a:cxn>
                <a:cxn ang="0">
                  <a:pos x="376" y="67"/>
                </a:cxn>
                <a:cxn ang="0">
                  <a:pos x="307" y="11"/>
                </a:cxn>
                <a:cxn ang="0">
                  <a:pos x="244" y="0"/>
                </a:cxn>
                <a:cxn ang="0">
                  <a:pos x="169" y="22"/>
                </a:cxn>
                <a:cxn ang="0">
                  <a:pos x="122" y="83"/>
                </a:cxn>
                <a:cxn ang="0">
                  <a:pos x="85" y="178"/>
                </a:cxn>
                <a:cxn ang="0">
                  <a:pos x="69" y="239"/>
                </a:cxn>
                <a:cxn ang="0">
                  <a:pos x="85" y="262"/>
                </a:cxn>
                <a:cxn ang="0">
                  <a:pos x="122" y="245"/>
                </a:cxn>
                <a:cxn ang="0">
                  <a:pos x="127" y="212"/>
                </a:cxn>
                <a:cxn ang="0">
                  <a:pos x="169" y="95"/>
                </a:cxn>
                <a:cxn ang="0">
                  <a:pos x="238" y="44"/>
                </a:cxn>
                <a:cxn ang="0">
                  <a:pos x="265" y="50"/>
                </a:cxn>
                <a:cxn ang="0">
                  <a:pos x="286" y="83"/>
                </a:cxn>
                <a:cxn ang="0">
                  <a:pos x="111" y="892"/>
                </a:cxn>
                <a:cxn ang="0">
                  <a:pos x="460" y="117"/>
                </a:cxn>
                <a:cxn ang="0">
                  <a:pos x="566" y="50"/>
                </a:cxn>
                <a:cxn ang="0">
                  <a:pos x="651" y="50"/>
                </a:cxn>
                <a:cxn ang="0">
                  <a:pos x="709" y="128"/>
                </a:cxn>
                <a:cxn ang="0">
                  <a:pos x="709" y="245"/>
                </a:cxn>
                <a:cxn ang="0">
                  <a:pos x="683" y="379"/>
                </a:cxn>
                <a:cxn ang="0">
                  <a:pos x="640" y="513"/>
                </a:cxn>
                <a:cxn ang="0">
                  <a:pos x="561" y="619"/>
                </a:cxn>
                <a:cxn ang="0">
                  <a:pos x="450" y="669"/>
                </a:cxn>
                <a:cxn ang="0">
                  <a:pos x="370" y="635"/>
                </a:cxn>
                <a:cxn ang="0">
                  <a:pos x="328" y="574"/>
                </a:cxn>
                <a:cxn ang="0">
                  <a:pos x="318" y="513"/>
                </a:cxn>
                <a:cxn ang="0">
                  <a:pos x="397" y="189"/>
                </a:cxn>
              </a:cxnLst>
              <a:rect l="0" t="0" r="r" b="b"/>
              <a:pathLst>
                <a:path w="836" h="1003">
                  <a:moveTo>
                    <a:pt x="111" y="892"/>
                  </a:moveTo>
                  <a:lnTo>
                    <a:pt x="106" y="909"/>
                  </a:lnTo>
                  <a:lnTo>
                    <a:pt x="95" y="931"/>
                  </a:lnTo>
                  <a:lnTo>
                    <a:pt x="90" y="936"/>
                  </a:lnTo>
                  <a:lnTo>
                    <a:pt x="80" y="942"/>
                  </a:lnTo>
                  <a:lnTo>
                    <a:pt x="58" y="948"/>
                  </a:lnTo>
                  <a:lnTo>
                    <a:pt x="21" y="948"/>
                  </a:lnTo>
                  <a:lnTo>
                    <a:pt x="11" y="953"/>
                  </a:lnTo>
                  <a:lnTo>
                    <a:pt x="0" y="964"/>
                  </a:lnTo>
                  <a:lnTo>
                    <a:pt x="0" y="992"/>
                  </a:lnTo>
                  <a:lnTo>
                    <a:pt x="11" y="1003"/>
                  </a:lnTo>
                  <a:lnTo>
                    <a:pt x="85" y="1003"/>
                  </a:lnTo>
                  <a:lnTo>
                    <a:pt x="148" y="998"/>
                  </a:lnTo>
                  <a:lnTo>
                    <a:pt x="228" y="1003"/>
                  </a:lnTo>
                  <a:lnTo>
                    <a:pt x="312" y="1003"/>
                  </a:lnTo>
                  <a:lnTo>
                    <a:pt x="323" y="998"/>
                  </a:lnTo>
                  <a:lnTo>
                    <a:pt x="333" y="987"/>
                  </a:lnTo>
                  <a:lnTo>
                    <a:pt x="333" y="959"/>
                  </a:lnTo>
                  <a:lnTo>
                    <a:pt x="323" y="948"/>
                  </a:lnTo>
                  <a:lnTo>
                    <a:pt x="265" y="948"/>
                  </a:lnTo>
                  <a:lnTo>
                    <a:pt x="249" y="942"/>
                  </a:lnTo>
                  <a:lnTo>
                    <a:pt x="233" y="942"/>
                  </a:lnTo>
                  <a:lnTo>
                    <a:pt x="228" y="936"/>
                  </a:lnTo>
                  <a:lnTo>
                    <a:pt x="222" y="925"/>
                  </a:lnTo>
                  <a:lnTo>
                    <a:pt x="222" y="920"/>
                  </a:lnTo>
                  <a:lnTo>
                    <a:pt x="238" y="870"/>
                  </a:lnTo>
                  <a:lnTo>
                    <a:pt x="238" y="853"/>
                  </a:lnTo>
                  <a:lnTo>
                    <a:pt x="270" y="730"/>
                  </a:lnTo>
                  <a:lnTo>
                    <a:pt x="296" y="619"/>
                  </a:lnTo>
                  <a:lnTo>
                    <a:pt x="318" y="646"/>
                  </a:lnTo>
                  <a:lnTo>
                    <a:pt x="344" y="680"/>
                  </a:lnTo>
                  <a:lnTo>
                    <a:pt x="392" y="702"/>
                  </a:lnTo>
                  <a:lnTo>
                    <a:pt x="450" y="713"/>
                  </a:lnTo>
                  <a:lnTo>
                    <a:pt x="540" y="697"/>
                  </a:lnTo>
                  <a:lnTo>
                    <a:pt x="630" y="646"/>
                  </a:lnTo>
                  <a:lnTo>
                    <a:pt x="714" y="574"/>
                  </a:lnTo>
                  <a:lnTo>
                    <a:pt x="778" y="485"/>
                  </a:lnTo>
                  <a:lnTo>
                    <a:pt x="820" y="379"/>
                  </a:lnTo>
                  <a:lnTo>
                    <a:pt x="836" y="262"/>
                  </a:lnTo>
                  <a:lnTo>
                    <a:pt x="825" y="178"/>
                  </a:lnTo>
                  <a:lnTo>
                    <a:pt x="799" y="111"/>
                  </a:lnTo>
                  <a:lnTo>
                    <a:pt x="762" y="61"/>
                  </a:lnTo>
                  <a:lnTo>
                    <a:pt x="714" y="28"/>
                  </a:lnTo>
                  <a:lnTo>
                    <a:pt x="661" y="5"/>
                  </a:lnTo>
                  <a:lnTo>
                    <a:pt x="608" y="0"/>
                  </a:lnTo>
                  <a:lnTo>
                    <a:pt x="545" y="11"/>
                  </a:lnTo>
                  <a:lnTo>
                    <a:pt x="487" y="39"/>
                  </a:lnTo>
                  <a:lnTo>
                    <a:pt x="434" y="72"/>
                  </a:lnTo>
                  <a:lnTo>
                    <a:pt x="397" y="111"/>
                  </a:lnTo>
                  <a:lnTo>
                    <a:pt x="376" y="67"/>
                  </a:lnTo>
                  <a:lnTo>
                    <a:pt x="344" y="33"/>
                  </a:lnTo>
                  <a:lnTo>
                    <a:pt x="307" y="11"/>
                  </a:lnTo>
                  <a:lnTo>
                    <a:pt x="275" y="0"/>
                  </a:lnTo>
                  <a:lnTo>
                    <a:pt x="244" y="0"/>
                  </a:lnTo>
                  <a:lnTo>
                    <a:pt x="201" y="5"/>
                  </a:lnTo>
                  <a:lnTo>
                    <a:pt x="169" y="22"/>
                  </a:lnTo>
                  <a:lnTo>
                    <a:pt x="143" y="50"/>
                  </a:lnTo>
                  <a:lnTo>
                    <a:pt x="122" y="83"/>
                  </a:lnTo>
                  <a:lnTo>
                    <a:pt x="101" y="128"/>
                  </a:lnTo>
                  <a:lnTo>
                    <a:pt x="85" y="178"/>
                  </a:lnTo>
                  <a:lnTo>
                    <a:pt x="74" y="217"/>
                  </a:lnTo>
                  <a:lnTo>
                    <a:pt x="69" y="239"/>
                  </a:lnTo>
                  <a:lnTo>
                    <a:pt x="74" y="251"/>
                  </a:lnTo>
                  <a:lnTo>
                    <a:pt x="85" y="262"/>
                  </a:lnTo>
                  <a:lnTo>
                    <a:pt x="106" y="262"/>
                  </a:lnTo>
                  <a:lnTo>
                    <a:pt x="122" y="245"/>
                  </a:lnTo>
                  <a:lnTo>
                    <a:pt x="122" y="234"/>
                  </a:lnTo>
                  <a:lnTo>
                    <a:pt x="127" y="212"/>
                  </a:lnTo>
                  <a:lnTo>
                    <a:pt x="148" y="145"/>
                  </a:lnTo>
                  <a:lnTo>
                    <a:pt x="169" y="95"/>
                  </a:lnTo>
                  <a:lnTo>
                    <a:pt x="201" y="55"/>
                  </a:lnTo>
                  <a:lnTo>
                    <a:pt x="238" y="44"/>
                  </a:lnTo>
                  <a:lnTo>
                    <a:pt x="254" y="44"/>
                  </a:lnTo>
                  <a:lnTo>
                    <a:pt x="265" y="50"/>
                  </a:lnTo>
                  <a:lnTo>
                    <a:pt x="275" y="61"/>
                  </a:lnTo>
                  <a:lnTo>
                    <a:pt x="286" y="83"/>
                  </a:lnTo>
                  <a:lnTo>
                    <a:pt x="286" y="167"/>
                  </a:lnTo>
                  <a:lnTo>
                    <a:pt x="111" y="892"/>
                  </a:lnTo>
                  <a:close/>
                  <a:moveTo>
                    <a:pt x="397" y="189"/>
                  </a:moveTo>
                  <a:lnTo>
                    <a:pt x="460" y="117"/>
                  </a:lnTo>
                  <a:lnTo>
                    <a:pt x="519" y="72"/>
                  </a:lnTo>
                  <a:lnTo>
                    <a:pt x="566" y="50"/>
                  </a:lnTo>
                  <a:lnTo>
                    <a:pt x="608" y="44"/>
                  </a:lnTo>
                  <a:lnTo>
                    <a:pt x="651" y="50"/>
                  </a:lnTo>
                  <a:lnTo>
                    <a:pt x="683" y="78"/>
                  </a:lnTo>
                  <a:lnTo>
                    <a:pt x="709" y="128"/>
                  </a:lnTo>
                  <a:lnTo>
                    <a:pt x="714" y="195"/>
                  </a:lnTo>
                  <a:lnTo>
                    <a:pt x="709" y="245"/>
                  </a:lnTo>
                  <a:lnTo>
                    <a:pt x="704" y="312"/>
                  </a:lnTo>
                  <a:lnTo>
                    <a:pt x="683" y="379"/>
                  </a:lnTo>
                  <a:lnTo>
                    <a:pt x="661" y="451"/>
                  </a:lnTo>
                  <a:lnTo>
                    <a:pt x="640" y="513"/>
                  </a:lnTo>
                  <a:lnTo>
                    <a:pt x="603" y="568"/>
                  </a:lnTo>
                  <a:lnTo>
                    <a:pt x="561" y="619"/>
                  </a:lnTo>
                  <a:lnTo>
                    <a:pt x="508" y="658"/>
                  </a:lnTo>
                  <a:lnTo>
                    <a:pt x="450" y="669"/>
                  </a:lnTo>
                  <a:lnTo>
                    <a:pt x="402" y="658"/>
                  </a:lnTo>
                  <a:lnTo>
                    <a:pt x="370" y="635"/>
                  </a:lnTo>
                  <a:lnTo>
                    <a:pt x="344" y="607"/>
                  </a:lnTo>
                  <a:lnTo>
                    <a:pt x="328" y="574"/>
                  </a:lnTo>
                  <a:lnTo>
                    <a:pt x="318" y="546"/>
                  </a:lnTo>
                  <a:lnTo>
                    <a:pt x="318" y="513"/>
                  </a:lnTo>
                  <a:lnTo>
                    <a:pt x="323" y="507"/>
                  </a:lnTo>
                  <a:lnTo>
                    <a:pt x="397" y="189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19"/>
            <p:cNvSpPr>
              <a:spLocks/>
            </p:cNvSpPr>
            <p:nvPr/>
          </p:nvSpPr>
          <p:spPr bwMode="auto">
            <a:xfrm>
              <a:off x="6425" y="4199"/>
              <a:ext cx="1327" cy="1082"/>
            </a:xfrm>
            <a:custGeom>
              <a:avLst/>
              <a:gdLst/>
              <a:ahLst/>
              <a:cxnLst>
                <a:cxn ang="0">
                  <a:pos x="1042" y="184"/>
                </a:cxn>
                <a:cxn ang="0">
                  <a:pos x="1190" y="78"/>
                </a:cxn>
                <a:cxn ang="0">
                  <a:pos x="1311" y="56"/>
                </a:cxn>
                <a:cxn ang="0">
                  <a:pos x="1317" y="0"/>
                </a:cxn>
                <a:cxn ang="0">
                  <a:pos x="1116" y="6"/>
                </a:cxn>
                <a:cxn ang="0">
                  <a:pos x="978" y="6"/>
                </a:cxn>
                <a:cxn ang="0">
                  <a:pos x="962" y="45"/>
                </a:cxn>
                <a:cxn ang="0">
                  <a:pos x="999" y="61"/>
                </a:cxn>
                <a:cxn ang="0">
                  <a:pos x="1026" y="72"/>
                </a:cxn>
                <a:cxn ang="0">
                  <a:pos x="1020" y="134"/>
                </a:cxn>
                <a:cxn ang="0">
                  <a:pos x="925" y="234"/>
                </a:cxn>
                <a:cxn ang="0">
                  <a:pos x="581" y="112"/>
                </a:cxn>
                <a:cxn ang="0">
                  <a:pos x="603" y="72"/>
                </a:cxn>
                <a:cxn ang="0">
                  <a:pos x="671" y="56"/>
                </a:cxn>
                <a:cxn ang="0">
                  <a:pos x="687" y="33"/>
                </a:cxn>
                <a:cxn ang="0">
                  <a:pos x="687" y="11"/>
                </a:cxn>
                <a:cxn ang="0">
                  <a:pos x="613" y="0"/>
                </a:cxn>
                <a:cxn ang="0">
                  <a:pos x="322" y="0"/>
                </a:cxn>
                <a:cxn ang="0">
                  <a:pos x="264" y="33"/>
                </a:cxn>
                <a:cxn ang="0">
                  <a:pos x="285" y="56"/>
                </a:cxn>
                <a:cxn ang="0">
                  <a:pos x="391" y="67"/>
                </a:cxn>
                <a:cxn ang="0">
                  <a:pos x="629" y="541"/>
                </a:cxn>
                <a:cxn ang="0">
                  <a:pos x="417" y="758"/>
                </a:cxn>
                <a:cxn ang="0">
                  <a:pos x="211" y="959"/>
                </a:cxn>
                <a:cxn ang="0">
                  <a:pos x="37" y="1026"/>
                </a:cxn>
                <a:cxn ang="0">
                  <a:pos x="5" y="1037"/>
                </a:cxn>
                <a:cxn ang="0">
                  <a:pos x="0" y="1065"/>
                </a:cxn>
                <a:cxn ang="0">
                  <a:pos x="21" y="1082"/>
                </a:cxn>
                <a:cxn ang="0">
                  <a:pos x="312" y="1082"/>
                </a:cxn>
                <a:cxn ang="0">
                  <a:pos x="370" y="1048"/>
                </a:cxn>
                <a:cxn ang="0">
                  <a:pos x="333" y="1026"/>
                </a:cxn>
                <a:cxn ang="0">
                  <a:pos x="296" y="987"/>
                </a:cxn>
                <a:cxn ang="0">
                  <a:pos x="349" y="903"/>
                </a:cxn>
                <a:cxn ang="0">
                  <a:pos x="841" y="976"/>
                </a:cxn>
                <a:cxn ang="0">
                  <a:pos x="809" y="1015"/>
                </a:cxn>
                <a:cxn ang="0">
                  <a:pos x="751" y="1026"/>
                </a:cxn>
                <a:cxn ang="0">
                  <a:pos x="730" y="1048"/>
                </a:cxn>
                <a:cxn ang="0">
                  <a:pos x="735" y="1076"/>
                </a:cxn>
                <a:cxn ang="0">
                  <a:pos x="856" y="1076"/>
                </a:cxn>
                <a:cxn ang="0">
                  <a:pos x="1137" y="1082"/>
                </a:cxn>
                <a:cxn ang="0">
                  <a:pos x="1153" y="1037"/>
                </a:cxn>
                <a:cxn ang="0">
                  <a:pos x="1110" y="1026"/>
                </a:cxn>
                <a:cxn ang="0">
                  <a:pos x="1015" y="998"/>
                </a:cxn>
              </a:cxnLst>
              <a:rect l="0" t="0" r="r" b="b"/>
              <a:pathLst>
                <a:path w="1327" h="1082">
                  <a:moveTo>
                    <a:pt x="761" y="474"/>
                  </a:moveTo>
                  <a:lnTo>
                    <a:pt x="978" y="245"/>
                  </a:lnTo>
                  <a:lnTo>
                    <a:pt x="1042" y="184"/>
                  </a:lnTo>
                  <a:lnTo>
                    <a:pt x="1095" y="139"/>
                  </a:lnTo>
                  <a:lnTo>
                    <a:pt x="1142" y="100"/>
                  </a:lnTo>
                  <a:lnTo>
                    <a:pt x="1190" y="78"/>
                  </a:lnTo>
                  <a:lnTo>
                    <a:pt x="1237" y="61"/>
                  </a:lnTo>
                  <a:lnTo>
                    <a:pt x="1290" y="56"/>
                  </a:lnTo>
                  <a:lnTo>
                    <a:pt x="1311" y="56"/>
                  </a:lnTo>
                  <a:lnTo>
                    <a:pt x="1327" y="39"/>
                  </a:lnTo>
                  <a:lnTo>
                    <a:pt x="1327" y="11"/>
                  </a:lnTo>
                  <a:lnTo>
                    <a:pt x="1317" y="0"/>
                  </a:lnTo>
                  <a:lnTo>
                    <a:pt x="1306" y="0"/>
                  </a:lnTo>
                  <a:lnTo>
                    <a:pt x="1237" y="6"/>
                  </a:lnTo>
                  <a:lnTo>
                    <a:pt x="1116" y="6"/>
                  </a:lnTo>
                  <a:lnTo>
                    <a:pt x="1047" y="0"/>
                  </a:lnTo>
                  <a:lnTo>
                    <a:pt x="983" y="0"/>
                  </a:lnTo>
                  <a:lnTo>
                    <a:pt x="978" y="6"/>
                  </a:lnTo>
                  <a:lnTo>
                    <a:pt x="968" y="11"/>
                  </a:lnTo>
                  <a:lnTo>
                    <a:pt x="962" y="17"/>
                  </a:lnTo>
                  <a:lnTo>
                    <a:pt x="962" y="45"/>
                  </a:lnTo>
                  <a:lnTo>
                    <a:pt x="973" y="56"/>
                  </a:lnTo>
                  <a:lnTo>
                    <a:pt x="989" y="56"/>
                  </a:lnTo>
                  <a:lnTo>
                    <a:pt x="999" y="61"/>
                  </a:lnTo>
                  <a:lnTo>
                    <a:pt x="1010" y="61"/>
                  </a:lnTo>
                  <a:lnTo>
                    <a:pt x="1020" y="67"/>
                  </a:lnTo>
                  <a:lnTo>
                    <a:pt x="1026" y="72"/>
                  </a:lnTo>
                  <a:lnTo>
                    <a:pt x="1036" y="95"/>
                  </a:lnTo>
                  <a:lnTo>
                    <a:pt x="1031" y="112"/>
                  </a:lnTo>
                  <a:lnTo>
                    <a:pt x="1020" y="134"/>
                  </a:lnTo>
                  <a:lnTo>
                    <a:pt x="1010" y="151"/>
                  </a:lnTo>
                  <a:lnTo>
                    <a:pt x="962" y="201"/>
                  </a:lnTo>
                  <a:lnTo>
                    <a:pt x="925" y="234"/>
                  </a:lnTo>
                  <a:lnTo>
                    <a:pt x="740" y="429"/>
                  </a:lnTo>
                  <a:lnTo>
                    <a:pt x="587" y="117"/>
                  </a:lnTo>
                  <a:lnTo>
                    <a:pt x="581" y="112"/>
                  </a:lnTo>
                  <a:lnTo>
                    <a:pt x="581" y="89"/>
                  </a:lnTo>
                  <a:lnTo>
                    <a:pt x="592" y="84"/>
                  </a:lnTo>
                  <a:lnTo>
                    <a:pt x="603" y="72"/>
                  </a:lnTo>
                  <a:lnTo>
                    <a:pt x="634" y="61"/>
                  </a:lnTo>
                  <a:lnTo>
                    <a:pt x="661" y="56"/>
                  </a:lnTo>
                  <a:lnTo>
                    <a:pt x="671" y="56"/>
                  </a:lnTo>
                  <a:lnTo>
                    <a:pt x="682" y="50"/>
                  </a:lnTo>
                  <a:lnTo>
                    <a:pt x="687" y="45"/>
                  </a:lnTo>
                  <a:lnTo>
                    <a:pt x="687" y="33"/>
                  </a:lnTo>
                  <a:lnTo>
                    <a:pt x="693" y="22"/>
                  </a:lnTo>
                  <a:lnTo>
                    <a:pt x="693" y="17"/>
                  </a:lnTo>
                  <a:lnTo>
                    <a:pt x="687" y="11"/>
                  </a:lnTo>
                  <a:lnTo>
                    <a:pt x="687" y="6"/>
                  </a:lnTo>
                  <a:lnTo>
                    <a:pt x="677" y="0"/>
                  </a:lnTo>
                  <a:lnTo>
                    <a:pt x="613" y="0"/>
                  </a:lnTo>
                  <a:lnTo>
                    <a:pt x="566" y="6"/>
                  </a:lnTo>
                  <a:lnTo>
                    <a:pt x="354" y="6"/>
                  </a:lnTo>
                  <a:lnTo>
                    <a:pt x="322" y="0"/>
                  </a:lnTo>
                  <a:lnTo>
                    <a:pt x="285" y="0"/>
                  </a:lnTo>
                  <a:lnTo>
                    <a:pt x="275" y="11"/>
                  </a:lnTo>
                  <a:lnTo>
                    <a:pt x="264" y="33"/>
                  </a:lnTo>
                  <a:lnTo>
                    <a:pt x="269" y="45"/>
                  </a:lnTo>
                  <a:lnTo>
                    <a:pt x="275" y="50"/>
                  </a:lnTo>
                  <a:lnTo>
                    <a:pt x="285" y="56"/>
                  </a:lnTo>
                  <a:lnTo>
                    <a:pt x="312" y="56"/>
                  </a:lnTo>
                  <a:lnTo>
                    <a:pt x="365" y="61"/>
                  </a:lnTo>
                  <a:lnTo>
                    <a:pt x="391" y="67"/>
                  </a:lnTo>
                  <a:lnTo>
                    <a:pt x="407" y="84"/>
                  </a:lnTo>
                  <a:lnTo>
                    <a:pt x="417" y="106"/>
                  </a:lnTo>
                  <a:lnTo>
                    <a:pt x="629" y="541"/>
                  </a:lnTo>
                  <a:lnTo>
                    <a:pt x="481" y="697"/>
                  </a:lnTo>
                  <a:lnTo>
                    <a:pt x="444" y="730"/>
                  </a:lnTo>
                  <a:lnTo>
                    <a:pt x="417" y="758"/>
                  </a:lnTo>
                  <a:lnTo>
                    <a:pt x="338" y="848"/>
                  </a:lnTo>
                  <a:lnTo>
                    <a:pt x="269" y="914"/>
                  </a:lnTo>
                  <a:lnTo>
                    <a:pt x="211" y="959"/>
                  </a:lnTo>
                  <a:lnTo>
                    <a:pt x="158" y="998"/>
                  </a:lnTo>
                  <a:lnTo>
                    <a:pt x="100" y="1015"/>
                  </a:lnTo>
                  <a:lnTo>
                    <a:pt x="37" y="1026"/>
                  </a:lnTo>
                  <a:lnTo>
                    <a:pt x="21" y="1026"/>
                  </a:lnTo>
                  <a:lnTo>
                    <a:pt x="10" y="1031"/>
                  </a:lnTo>
                  <a:lnTo>
                    <a:pt x="5" y="1037"/>
                  </a:lnTo>
                  <a:lnTo>
                    <a:pt x="5" y="1048"/>
                  </a:lnTo>
                  <a:lnTo>
                    <a:pt x="0" y="1059"/>
                  </a:lnTo>
                  <a:lnTo>
                    <a:pt x="0" y="1065"/>
                  </a:lnTo>
                  <a:lnTo>
                    <a:pt x="5" y="1071"/>
                  </a:lnTo>
                  <a:lnTo>
                    <a:pt x="10" y="1082"/>
                  </a:lnTo>
                  <a:lnTo>
                    <a:pt x="21" y="1082"/>
                  </a:lnTo>
                  <a:lnTo>
                    <a:pt x="90" y="1076"/>
                  </a:lnTo>
                  <a:lnTo>
                    <a:pt x="280" y="1076"/>
                  </a:lnTo>
                  <a:lnTo>
                    <a:pt x="312" y="1082"/>
                  </a:lnTo>
                  <a:lnTo>
                    <a:pt x="349" y="1082"/>
                  </a:lnTo>
                  <a:lnTo>
                    <a:pt x="365" y="1065"/>
                  </a:lnTo>
                  <a:lnTo>
                    <a:pt x="370" y="1048"/>
                  </a:lnTo>
                  <a:lnTo>
                    <a:pt x="365" y="1037"/>
                  </a:lnTo>
                  <a:lnTo>
                    <a:pt x="354" y="1026"/>
                  </a:lnTo>
                  <a:lnTo>
                    <a:pt x="333" y="1026"/>
                  </a:lnTo>
                  <a:lnTo>
                    <a:pt x="301" y="1009"/>
                  </a:lnTo>
                  <a:lnTo>
                    <a:pt x="296" y="998"/>
                  </a:lnTo>
                  <a:lnTo>
                    <a:pt x="296" y="987"/>
                  </a:lnTo>
                  <a:lnTo>
                    <a:pt x="301" y="970"/>
                  </a:lnTo>
                  <a:lnTo>
                    <a:pt x="306" y="948"/>
                  </a:lnTo>
                  <a:lnTo>
                    <a:pt x="349" y="903"/>
                  </a:lnTo>
                  <a:lnTo>
                    <a:pt x="650" y="591"/>
                  </a:lnTo>
                  <a:lnTo>
                    <a:pt x="835" y="965"/>
                  </a:lnTo>
                  <a:lnTo>
                    <a:pt x="841" y="976"/>
                  </a:lnTo>
                  <a:lnTo>
                    <a:pt x="841" y="992"/>
                  </a:lnTo>
                  <a:lnTo>
                    <a:pt x="825" y="1009"/>
                  </a:lnTo>
                  <a:lnTo>
                    <a:pt x="809" y="1015"/>
                  </a:lnTo>
                  <a:lnTo>
                    <a:pt x="788" y="1020"/>
                  </a:lnTo>
                  <a:lnTo>
                    <a:pt x="761" y="1026"/>
                  </a:lnTo>
                  <a:lnTo>
                    <a:pt x="751" y="1026"/>
                  </a:lnTo>
                  <a:lnTo>
                    <a:pt x="740" y="1031"/>
                  </a:lnTo>
                  <a:lnTo>
                    <a:pt x="735" y="1037"/>
                  </a:lnTo>
                  <a:lnTo>
                    <a:pt x="730" y="1048"/>
                  </a:lnTo>
                  <a:lnTo>
                    <a:pt x="730" y="1065"/>
                  </a:lnTo>
                  <a:lnTo>
                    <a:pt x="735" y="1071"/>
                  </a:lnTo>
                  <a:lnTo>
                    <a:pt x="735" y="1076"/>
                  </a:lnTo>
                  <a:lnTo>
                    <a:pt x="745" y="1082"/>
                  </a:lnTo>
                  <a:lnTo>
                    <a:pt x="809" y="1082"/>
                  </a:lnTo>
                  <a:lnTo>
                    <a:pt x="856" y="1076"/>
                  </a:lnTo>
                  <a:lnTo>
                    <a:pt x="1068" y="1076"/>
                  </a:lnTo>
                  <a:lnTo>
                    <a:pt x="1100" y="1082"/>
                  </a:lnTo>
                  <a:lnTo>
                    <a:pt x="1137" y="1082"/>
                  </a:lnTo>
                  <a:lnTo>
                    <a:pt x="1147" y="1071"/>
                  </a:lnTo>
                  <a:lnTo>
                    <a:pt x="1158" y="1048"/>
                  </a:lnTo>
                  <a:lnTo>
                    <a:pt x="1153" y="1037"/>
                  </a:lnTo>
                  <a:lnTo>
                    <a:pt x="1147" y="1031"/>
                  </a:lnTo>
                  <a:lnTo>
                    <a:pt x="1137" y="1026"/>
                  </a:lnTo>
                  <a:lnTo>
                    <a:pt x="1110" y="1026"/>
                  </a:lnTo>
                  <a:lnTo>
                    <a:pt x="1057" y="1020"/>
                  </a:lnTo>
                  <a:lnTo>
                    <a:pt x="1031" y="1015"/>
                  </a:lnTo>
                  <a:lnTo>
                    <a:pt x="1015" y="998"/>
                  </a:lnTo>
                  <a:lnTo>
                    <a:pt x="1005" y="981"/>
                  </a:lnTo>
                  <a:lnTo>
                    <a:pt x="761" y="474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20"/>
            <p:cNvSpPr>
              <a:spLocks noEditPoints="1"/>
            </p:cNvSpPr>
            <p:nvPr/>
          </p:nvSpPr>
          <p:spPr bwMode="auto">
            <a:xfrm>
              <a:off x="8704" y="5403"/>
              <a:ext cx="1428" cy="530"/>
            </a:xfrm>
            <a:custGeom>
              <a:avLst/>
              <a:gdLst/>
              <a:ahLst/>
              <a:cxnLst>
                <a:cxn ang="0">
                  <a:pos x="1354" y="90"/>
                </a:cxn>
                <a:cxn ang="0">
                  <a:pos x="1397" y="90"/>
                </a:cxn>
                <a:cxn ang="0">
                  <a:pos x="1407" y="84"/>
                </a:cxn>
                <a:cxn ang="0">
                  <a:pos x="1418" y="73"/>
                </a:cxn>
                <a:cxn ang="0">
                  <a:pos x="1423" y="62"/>
                </a:cxn>
                <a:cxn ang="0">
                  <a:pos x="1428" y="45"/>
                </a:cxn>
                <a:cxn ang="0">
                  <a:pos x="1423" y="28"/>
                </a:cxn>
                <a:cxn ang="0">
                  <a:pos x="1418" y="17"/>
                </a:cxn>
                <a:cxn ang="0">
                  <a:pos x="1397" y="6"/>
                </a:cxn>
                <a:cxn ang="0">
                  <a:pos x="1381" y="0"/>
                </a:cxn>
                <a:cxn ang="0">
                  <a:pos x="43" y="0"/>
                </a:cxn>
                <a:cxn ang="0">
                  <a:pos x="27" y="6"/>
                </a:cxn>
                <a:cxn ang="0">
                  <a:pos x="6" y="17"/>
                </a:cxn>
                <a:cxn ang="0">
                  <a:pos x="0" y="28"/>
                </a:cxn>
                <a:cxn ang="0">
                  <a:pos x="0" y="62"/>
                </a:cxn>
                <a:cxn ang="0">
                  <a:pos x="6" y="73"/>
                </a:cxn>
                <a:cxn ang="0">
                  <a:pos x="16" y="84"/>
                </a:cxn>
                <a:cxn ang="0">
                  <a:pos x="32" y="90"/>
                </a:cxn>
                <a:cxn ang="0">
                  <a:pos x="74" y="90"/>
                </a:cxn>
                <a:cxn ang="0">
                  <a:pos x="1354" y="90"/>
                </a:cxn>
                <a:cxn ang="0">
                  <a:pos x="1354" y="530"/>
                </a:cxn>
                <a:cxn ang="0">
                  <a:pos x="1381" y="530"/>
                </a:cxn>
                <a:cxn ang="0">
                  <a:pos x="1397" y="524"/>
                </a:cxn>
                <a:cxn ang="0">
                  <a:pos x="1407" y="524"/>
                </a:cxn>
                <a:cxn ang="0">
                  <a:pos x="1418" y="513"/>
                </a:cxn>
                <a:cxn ang="0">
                  <a:pos x="1423" y="502"/>
                </a:cxn>
                <a:cxn ang="0">
                  <a:pos x="1428" y="485"/>
                </a:cxn>
                <a:cxn ang="0">
                  <a:pos x="1423" y="469"/>
                </a:cxn>
                <a:cxn ang="0">
                  <a:pos x="1418" y="458"/>
                </a:cxn>
                <a:cxn ang="0">
                  <a:pos x="1407" y="446"/>
                </a:cxn>
                <a:cxn ang="0">
                  <a:pos x="1397" y="441"/>
                </a:cxn>
                <a:cxn ang="0">
                  <a:pos x="32" y="441"/>
                </a:cxn>
                <a:cxn ang="0">
                  <a:pos x="16" y="446"/>
                </a:cxn>
                <a:cxn ang="0">
                  <a:pos x="6" y="458"/>
                </a:cxn>
                <a:cxn ang="0">
                  <a:pos x="0" y="469"/>
                </a:cxn>
                <a:cxn ang="0">
                  <a:pos x="0" y="502"/>
                </a:cxn>
                <a:cxn ang="0">
                  <a:pos x="6" y="513"/>
                </a:cxn>
                <a:cxn ang="0">
                  <a:pos x="16" y="524"/>
                </a:cxn>
                <a:cxn ang="0">
                  <a:pos x="27" y="524"/>
                </a:cxn>
                <a:cxn ang="0">
                  <a:pos x="43" y="530"/>
                </a:cxn>
                <a:cxn ang="0">
                  <a:pos x="69" y="530"/>
                </a:cxn>
                <a:cxn ang="0">
                  <a:pos x="1354" y="530"/>
                </a:cxn>
              </a:cxnLst>
              <a:rect l="0" t="0" r="r" b="b"/>
              <a:pathLst>
                <a:path w="1428" h="530">
                  <a:moveTo>
                    <a:pt x="1354" y="90"/>
                  </a:moveTo>
                  <a:lnTo>
                    <a:pt x="1397" y="90"/>
                  </a:lnTo>
                  <a:lnTo>
                    <a:pt x="1407" y="84"/>
                  </a:lnTo>
                  <a:lnTo>
                    <a:pt x="1418" y="73"/>
                  </a:lnTo>
                  <a:lnTo>
                    <a:pt x="1423" y="62"/>
                  </a:lnTo>
                  <a:lnTo>
                    <a:pt x="1428" y="45"/>
                  </a:lnTo>
                  <a:lnTo>
                    <a:pt x="1423" y="28"/>
                  </a:lnTo>
                  <a:lnTo>
                    <a:pt x="1418" y="17"/>
                  </a:lnTo>
                  <a:lnTo>
                    <a:pt x="1397" y="6"/>
                  </a:lnTo>
                  <a:lnTo>
                    <a:pt x="1381" y="0"/>
                  </a:lnTo>
                  <a:lnTo>
                    <a:pt x="43" y="0"/>
                  </a:lnTo>
                  <a:lnTo>
                    <a:pt x="27" y="6"/>
                  </a:lnTo>
                  <a:lnTo>
                    <a:pt x="6" y="17"/>
                  </a:lnTo>
                  <a:lnTo>
                    <a:pt x="0" y="28"/>
                  </a:lnTo>
                  <a:lnTo>
                    <a:pt x="0" y="62"/>
                  </a:lnTo>
                  <a:lnTo>
                    <a:pt x="6" y="73"/>
                  </a:lnTo>
                  <a:lnTo>
                    <a:pt x="16" y="84"/>
                  </a:lnTo>
                  <a:lnTo>
                    <a:pt x="32" y="90"/>
                  </a:lnTo>
                  <a:lnTo>
                    <a:pt x="74" y="90"/>
                  </a:lnTo>
                  <a:lnTo>
                    <a:pt x="1354" y="90"/>
                  </a:lnTo>
                  <a:close/>
                  <a:moveTo>
                    <a:pt x="1354" y="530"/>
                  </a:moveTo>
                  <a:lnTo>
                    <a:pt x="1381" y="530"/>
                  </a:lnTo>
                  <a:lnTo>
                    <a:pt x="1397" y="524"/>
                  </a:lnTo>
                  <a:lnTo>
                    <a:pt x="1407" y="524"/>
                  </a:lnTo>
                  <a:lnTo>
                    <a:pt x="1418" y="513"/>
                  </a:lnTo>
                  <a:lnTo>
                    <a:pt x="1423" y="502"/>
                  </a:lnTo>
                  <a:lnTo>
                    <a:pt x="1428" y="485"/>
                  </a:lnTo>
                  <a:lnTo>
                    <a:pt x="1423" y="469"/>
                  </a:lnTo>
                  <a:lnTo>
                    <a:pt x="1418" y="458"/>
                  </a:lnTo>
                  <a:lnTo>
                    <a:pt x="1407" y="446"/>
                  </a:lnTo>
                  <a:lnTo>
                    <a:pt x="1397" y="441"/>
                  </a:lnTo>
                  <a:lnTo>
                    <a:pt x="32" y="441"/>
                  </a:lnTo>
                  <a:lnTo>
                    <a:pt x="16" y="446"/>
                  </a:lnTo>
                  <a:lnTo>
                    <a:pt x="6" y="458"/>
                  </a:lnTo>
                  <a:lnTo>
                    <a:pt x="0" y="469"/>
                  </a:lnTo>
                  <a:lnTo>
                    <a:pt x="0" y="502"/>
                  </a:lnTo>
                  <a:lnTo>
                    <a:pt x="6" y="513"/>
                  </a:lnTo>
                  <a:lnTo>
                    <a:pt x="16" y="524"/>
                  </a:lnTo>
                  <a:lnTo>
                    <a:pt x="27" y="524"/>
                  </a:lnTo>
                  <a:lnTo>
                    <a:pt x="43" y="530"/>
                  </a:lnTo>
                  <a:lnTo>
                    <a:pt x="69" y="530"/>
                  </a:lnTo>
                  <a:lnTo>
                    <a:pt x="1354" y="530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21"/>
            <p:cNvSpPr>
              <a:spLocks noEditPoints="1"/>
            </p:cNvSpPr>
            <p:nvPr/>
          </p:nvSpPr>
          <p:spPr bwMode="auto">
            <a:xfrm>
              <a:off x="10947" y="5236"/>
              <a:ext cx="825" cy="1020"/>
            </a:xfrm>
            <a:custGeom>
              <a:avLst/>
              <a:gdLst/>
              <a:ahLst/>
              <a:cxnLst>
                <a:cxn ang="0">
                  <a:pos x="365" y="474"/>
                </a:cxn>
                <a:cxn ang="0">
                  <a:pos x="540" y="452"/>
                </a:cxn>
                <a:cxn ang="0">
                  <a:pos x="693" y="385"/>
                </a:cxn>
                <a:cxn ang="0">
                  <a:pos x="767" y="296"/>
                </a:cxn>
                <a:cxn ang="0">
                  <a:pos x="788" y="212"/>
                </a:cxn>
                <a:cxn ang="0">
                  <a:pos x="778" y="134"/>
                </a:cxn>
                <a:cxn ang="0">
                  <a:pos x="704" y="39"/>
                </a:cxn>
                <a:cxn ang="0">
                  <a:pos x="561" y="0"/>
                </a:cxn>
                <a:cxn ang="0">
                  <a:pos x="391" y="34"/>
                </a:cxn>
                <a:cxn ang="0">
                  <a:pos x="228" y="123"/>
                </a:cxn>
                <a:cxn ang="0">
                  <a:pos x="90" y="279"/>
                </a:cxn>
                <a:cxn ang="0">
                  <a:pos x="11" y="491"/>
                </a:cxn>
                <a:cxn ang="0">
                  <a:pos x="11" y="725"/>
                </a:cxn>
                <a:cxn ang="0">
                  <a:pos x="90" y="903"/>
                </a:cxn>
                <a:cxn ang="0">
                  <a:pos x="238" y="1009"/>
                </a:cxn>
                <a:cxn ang="0">
                  <a:pos x="444" y="1009"/>
                </a:cxn>
                <a:cxn ang="0">
                  <a:pos x="624" y="942"/>
                </a:cxn>
                <a:cxn ang="0">
                  <a:pos x="751" y="853"/>
                </a:cxn>
                <a:cxn ang="0">
                  <a:pos x="815" y="775"/>
                </a:cxn>
                <a:cxn ang="0">
                  <a:pos x="820" y="742"/>
                </a:cxn>
                <a:cxn ang="0">
                  <a:pos x="799" y="725"/>
                </a:cxn>
                <a:cxn ang="0">
                  <a:pos x="767" y="747"/>
                </a:cxn>
                <a:cxn ang="0">
                  <a:pos x="614" y="892"/>
                </a:cxn>
                <a:cxn ang="0">
                  <a:pos x="466" y="954"/>
                </a:cxn>
                <a:cxn ang="0">
                  <a:pos x="365" y="970"/>
                </a:cxn>
                <a:cxn ang="0">
                  <a:pos x="275" y="965"/>
                </a:cxn>
                <a:cxn ang="0">
                  <a:pos x="196" y="892"/>
                </a:cxn>
                <a:cxn ang="0">
                  <a:pos x="159" y="792"/>
                </a:cxn>
                <a:cxn ang="0">
                  <a:pos x="153" y="680"/>
                </a:cxn>
                <a:cxn ang="0">
                  <a:pos x="169" y="569"/>
                </a:cxn>
                <a:cxn ang="0">
                  <a:pos x="302" y="474"/>
                </a:cxn>
                <a:cxn ang="0">
                  <a:pos x="238" y="307"/>
                </a:cxn>
                <a:cxn ang="0">
                  <a:pos x="339" y="156"/>
                </a:cxn>
                <a:cxn ang="0">
                  <a:pos x="444" y="78"/>
                </a:cxn>
                <a:cxn ang="0">
                  <a:pos x="534" y="50"/>
                </a:cxn>
                <a:cxn ang="0">
                  <a:pos x="630" y="61"/>
                </a:cxn>
                <a:cxn ang="0">
                  <a:pos x="709" y="134"/>
                </a:cxn>
                <a:cxn ang="0">
                  <a:pos x="709" y="262"/>
                </a:cxn>
                <a:cxn ang="0">
                  <a:pos x="630" y="357"/>
                </a:cxn>
                <a:cxn ang="0">
                  <a:pos x="503" y="407"/>
                </a:cxn>
                <a:cxn ang="0">
                  <a:pos x="376" y="424"/>
                </a:cxn>
                <a:cxn ang="0">
                  <a:pos x="201" y="424"/>
                </a:cxn>
              </a:cxnLst>
              <a:rect l="0" t="0" r="r" b="b"/>
              <a:pathLst>
                <a:path w="825" h="1020">
                  <a:moveTo>
                    <a:pt x="302" y="474"/>
                  </a:moveTo>
                  <a:lnTo>
                    <a:pt x="365" y="474"/>
                  </a:lnTo>
                  <a:lnTo>
                    <a:pt x="450" y="468"/>
                  </a:lnTo>
                  <a:lnTo>
                    <a:pt x="540" y="452"/>
                  </a:lnTo>
                  <a:lnTo>
                    <a:pt x="630" y="424"/>
                  </a:lnTo>
                  <a:lnTo>
                    <a:pt x="693" y="385"/>
                  </a:lnTo>
                  <a:lnTo>
                    <a:pt x="741" y="340"/>
                  </a:lnTo>
                  <a:lnTo>
                    <a:pt x="767" y="296"/>
                  </a:lnTo>
                  <a:lnTo>
                    <a:pt x="783" y="251"/>
                  </a:lnTo>
                  <a:lnTo>
                    <a:pt x="788" y="212"/>
                  </a:lnTo>
                  <a:lnTo>
                    <a:pt x="788" y="190"/>
                  </a:lnTo>
                  <a:lnTo>
                    <a:pt x="778" y="134"/>
                  </a:lnTo>
                  <a:lnTo>
                    <a:pt x="751" y="78"/>
                  </a:lnTo>
                  <a:lnTo>
                    <a:pt x="704" y="39"/>
                  </a:lnTo>
                  <a:lnTo>
                    <a:pt x="640" y="6"/>
                  </a:lnTo>
                  <a:lnTo>
                    <a:pt x="561" y="0"/>
                  </a:lnTo>
                  <a:lnTo>
                    <a:pt x="476" y="6"/>
                  </a:lnTo>
                  <a:lnTo>
                    <a:pt x="391" y="34"/>
                  </a:lnTo>
                  <a:lnTo>
                    <a:pt x="307" y="73"/>
                  </a:lnTo>
                  <a:lnTo>
                    <a:pt x="228" y="123"/>
                  </a:lnTo>
                  <a:lnTo>
                    <a:pt x="153" y="195"/>
                  </a:lnTo>
                  <a:lnTo>
                    <a:pt x="90" y="279"/>
                  </a:lnTo>
                  <a:lnTo>
                    <a:pt x="42" y="374"/>
                  </a:lnTo>
                  <a:lnTo>
                    <a:pt x="11" y="491"/>
                  </a:lnTo>
                  <a:lnTo>
                    <a:pt x="0" y="613"/>
                  </a:lnTo>
                  <a:lnTo>
                    <a:pt x="11" y="725"/>
                  </a:lnTo>
                  <a:lnTo>
                    <a:pt x="37" y="820"/>
                  </a:lnTo>
                  <a:lnTo>
                    <a:pt x="90" y="903"/>
                  </a:lnTo>
                  <a:lnTo>
                    <a:pt x="153" y="970"/>
                  </a:lnTo>
                  <a:lnTo>
                    <a:pt x="238" y="1009"/>
                  </a:lnTo>
                  <a:lnTo>
                    <a:pt x="333" y="1020"/>
                  </a:lnTo>
                  <a:lnTo>
                    <a:pt x="444" y="1009"/>
                  </a:lnTo>
                  <a:lnTo>
                    <a:pt x="540" y="981"/>
                  </a:lnTo>
                  <a:lnTo>
                    <a:pt x="624" y="942"/>
                  </a:lnTo>
                  <a:lnTo>
                    <a:pt x="693" y="898"/>
                  </a:lnTo>
                  <a:lnTo>
                    <a:pt x="751" y="853"/>
                  </a:lnTo>
                  <a:lnTo>
                    <a:pt x="788" y="809"/>
                  </a:lnTo>
                  <a:lnTo>
                    <a:pt x="815" y="775"/>
                  </a:lnTo>
                  <a:lnTo>
                    <a:pt x="825" y="758"/>
                  </a:lnTo>
                  <a:lnTo>
                    <a:pt x="820" y="742"/>
                  </a:lnTo>
                  <a:lnTo>
                    <a:pt x="809" y="730"/>
                  </a:lnTo>
                  <a:lnTo>
                    <a:pt x="799" y="725"/>
                  </a:lnTo>
                  <a:lnTo>
                    <a:pt x="788" y="725"/>
                  </a:lnTo>
                  <a:lnTo>
                    <a:pt x="767" y="747"/>
                  </a:lnTo>
                  <a:lnTo>
                    <a:pt x="693" y="831"/>
                  </a:lnTo>
                  <a:lnTo>
                    <a:pt x="614" y="892"/>
                  </a:lnTo>
                  <a:lnTo>
                    <a:pt x="534" y="931"/>
                  </a:lnTo>
                  <a:lnTo>
                    <a:pt x="466" y="954"/>
                  </a:lnTo>
                  <a:lnTo>
                    <a:pt x="407" y="970"/>
                  </a:lnTo>
                  <a:lnTo>
                    <a:pt x="365" y="970"/>
                  </a:lnTo>
                  <a:lnTo>
                    <a:pt x="339" y="976"/>
                  </a:lnTo>
                  <a:lnTo>
                    <a:pt x="275" y="965"/>
                  </a:lnTo>
                  <a:lnTo>
                    <a:pt x="228" y="937"/>
                  </a:lnTo>
                  <a:lnTo>
                    <a:pt x="196" y="892"/>
                  </a:lnTo>
                  <a:lnTo>
                    <a:pt x="175" y="842"/>
                  </a:lnTo>
                  <a:lnTo>
                    <a:pt x="159" y="792"/>
                  </a:lnTo>
                  <a:lnTo>
                    <a:pt x="153" y="747"/>
                  </a:lnTo>
                  <a:lnTo>
                    <a:pt x="153" y="680"/>
                  </a:lnTo>
                  <a:lnTo>
                    <a:pt x="159" y="636"/>
                  </a:lnTo>
                  <a:lnTo>
                    <a:pt x="169" y="569"/>
                  </a:lnTo>
                  <a:lnTo>
                    <a:pt x="185" y="474"/>
                  </a:lnTo>
                  <a:lnTo>
                    <a:pt x="302" y="474"/>
                  </a:lnTo>
                  <a:close/>
                  <a:moveTo>
                    <a:pt x="201" y="424"/>
                  </a:moveTo>
                  <a:lnTo>
                    <a:pt x="238" y="307"/>
                  </a:lnTo>
                  <a:lnTo>
                    <a:pt x="286" y="223"/>
                  </a:lnTo>
                  <a:lnTo>
                    <a:pt x="339" y="156"/>
                  </a:lnTo>
                  <a:lnTo>
                    <a:pt x="391" y="106"/>
                  </a:lnTo>
                  <a:lnTo>
                    <a:pt x="444" y="78"/>
                  </a:lnTo>
                  <a:lnTo>
                    <a:pt x="492" y="56"/>
                  </a:lnTo>
                  <a:lnTo>
                    <a:pt x="534" y="50"/>
                  </a:lnTo>
                  <a:lnTo>
                    <a:pt x="561" y="50"/>
                  </a:lnTo>
                  <a:lnTo>
                    <a:pt x="630" y="61"/>
                  </a:lnTo>
                  <a:lnTo>
                    <a:pt x="677" y="89"/>
                  </a:lnTo>
                  <a:lnTo>
                    <a:pt x="709" y="134"/>
                  </a:lnTo>
                  <a:lnTo>
                    <a:pt x="719" y="190"/>
                  </a:lnTo>
                  <a:lnTo>
                    <a:pt x="709" y="262"/>
                  </a:lnTo>
                  <a:lnTo>
                    <a:pt x="677" y="312"/>
                  </a:lnTo>
                  <a:lnTo>
                    <a:pt x="630" y="357"/>
                  </a:lnTo>
                  <a:lnTo>
                    <a:pt x="566" y="385"/>
                  </a:lnTo>
                  <a:lnTo>
                    <a:pt x="503" y="407"/>
                  </a:lnTo>
                  <a:lnTo>
                    <a:pt x="439" y="418"/>
                  </a:lnTo>
                  <a:lnTo>
                    <a:pt x="376" y="424"/>
                  </a:lnTo>
                  <a:lnTo>
                    <a:pt x="286" y="424"/>
                  </a:lnTo>
                  <a:lnTo>
                    <a:pt x="201" y="424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22"/>
            <p:cNvSpPr>
              <a:spLocks noEditPoints="1"/>
            </p:cNvSpPr>
            <p:nvPr/>
          </p:nvSpPr>
          <p:spPr bwMode="auto">
            <a:xfrm>
              <a:off x="11936" y="4232"/>
              <a:ext cx="455" cy="1065"/>
            </a:xfrm>
            <a:custGeom>
              <a:avLst/>
              <a:gdLst/>
              <a:ahLst/>
              <a:cxnLst>
                <a:cxn ang="0">
                  <a:pos x="418" y="45"/>
                </a:cxn>
                <a:cxn ang="0">
                  <a:pos x="392" y="6"/>
                </a:cxn>
                <a:cxn ang="0">
                  <a:pos x="360" y="0"/>
                </a:cxn>
                <a:cxn ang="0">
                  <a:pos x="286" y="45"/>
                </a:cxn>
                <a:cxn ang="0">
                  <a:pos x="275" y="101"/>
                </a:cxn>
                <a:cxn ang="0">
                  <a:pos x="302" y="134"/>
                </a:cxn>
                <a:cxn ang="0">
                  <a:pos x="333" y="145"/>
                </a:cxn>
                <a:cxn ang="0">
                  <a:pos x="407" y="101"/>
                </a:cxn>
                <a:cxn ang="0">
                  <a:pos x="111" y="865"/>
                </a:cxn>
                <a:cxn ang="0">
                  <a:pos x="101" y="904"/>
                </a:cxn>
                <a:cxn ang="0">
                  <a:pos x="111" y="982"/>
                </a:cxn>
                <a:cxn ang="0">
                  <a:pos x="185" y="1054"/>
                </a:cxn>
                <a:cxn ang="0">
                  <a:pos x="302" y="1054"/>
                </a:cxn>
                <a:cxn ang="0">
                  <a:pos x="386" y="976"/>
                </a:cxn>
                <a:cxn ang="0">
                  <a:pos x="439" y="881"/>
                </a:cxn>
                <a:cxn ang="0">
                  <a:pos x="455" y="809"/>
                </a:cxn>
                <a:cxn ang="0">
                  <a:pos x="423" y="803"/>
                </a:cxn>
                <a:cxn ang="0">
                  <a:pos x="413" y="809"/>
                </a:cxn>
                <a:cxn ang="0">
                  <a:pos x="370" y="915"/>
                </a:cxn>
                <a:cxn ang="0">
                  <a:pos x="291" y="1010"/>
                </a:cxn>
                <a:cxn ang="0">
                  <a:pos x="228" y="1021"/>
                </a:cxn>
                <a:cxn ang="0">
                  <a:pos x="212" y="998"/>
                </a:cxn>
                <a:cxn ang="0">
                  <a:pos x="206" y="965"/>
                </a:cxn>
                <a:cxn ang="0">
                  <a:pos x="233" y="865"/>
                </a:cxn>
                <a:cxn ang="0">
                  <a:pos x="291" y="703"/>
                </a:cxn>
                <a:cxn ang="0">
                  <a:pos x="328" y="603"/>
                </a:cxn>
                <a:cxn ang="0">
                  <a:pos x="355" y="536"/>
                </a:cxn>
                <a:cxn ang="0">
                  <a:pos x="360" y="502"/>
                </a:cxn>
                <a:cxn ang="0">
                  <a:pos x="355" y="435"/>
                </a:cxn>
                <a:cxn ang="0">
                  <a:pos x="275" y="363"/>
                </a:cxn>
                <a:cxn ang="0">
                  <a:pos x="164" y="363"/>
                </a:cxn>
                <a:cxn ang="0">
                  <a:pos x="74" y="435"/>
                </a:cxn>
                <a:cxn ang="0">
                  <a:pos x="21" y="530"/>
                </a:cxn>
                <a:cxn ang="0">
                  <a:pos x="0" y="591"/>
                </a:cxn>
                <a:cxn ang="0">
                  <a:pos x="16" y="614"/>
                </a:cxn>
                <a:cxn ang="0">
                  <a:pos x="48" y="608"/>
                </a:cxn>
                <a:cxn ang="0">
                  <a:pos x="53" y="586"/>
                </a:cxn>
                <a:cxn ang="0">
                  <a:pos x="127" y="441"/>
                </a:cxn>
                <a:cxn ang="0">
                  <a:pos x="217" y="396"/>
                </a:cxn>
                <a:cxn ang="0">
                  <a:pos x="238" y="402"/>
                </a:cxn>
                <a:cxn ang="0">
                  <a:pos x="254" y="430"/>
                </a:cxn>
                <a:cxn ang="0">
                  <a:pos x="244" y="508"/>
                </a:cxn>
                <a:cxn ang="0">
                  <a:pos x="206" y="608"/>
                </a:cxn>
              </a:cxnLst>
              <a:rect l="0" t="0" r="r" b="b"/>
              <a:pathLst>
                <a:path w="455" h="1065">
                  <a:moveTo>
                    <a:pt x="418" y="56"/>
                  </a:moveTo>
                  <a:lnTo>
                    <a:pt x="418" y="45"/>
                  </a:lnTo>
                  <a:lnTo>
                    <a:pt x="413" y="28"/>
                  </a:lnTo>
                  <a:lnTo>
                    <a:pt x="392" y="6"/>
                  </a:lnTo>
                  <a:lnTo>
                    <a:pt x="376" y="0"/>
                  </a:lnTo>
                  <a:lnTo>
                    <a:pt x="360" y="0"/>
                  </a:lnTo>
                  <a:lnTo>
                    <a:pt x="318" y="12"/>
                  </a:lnTo>
                  <a:lnTo>
                    <a:pt x="286" y="45"/>
                  </a:lnTo>
                  <a:lnTo>
                    <a:pt x="275" y="84"/>
                  </a:lnTo>
                  <a:lnTo>
                    <a:pt x="275" y="101"/>
                  </a:lnTo>
                  <a:lnTo>
                    <a:pt x="281" y="112"/>
                  </a:lnTo>
                  <a:lnTo>
                    <a:pt x="302" y="134"/>
                  </a:lnTo>
                  <a:lnTo>
                    <a:pt x="318" y="145"/>
                  </a:lnTo>
                  <a:lnTo>
                    <a:pt x="333" y="145"/>
                  </a:lnTo>
                  <a:lnTo>
                    <a:pt x="376" y="134"/>
                  </a:lnTo>
                  <a:lnTo>
                    <a:pt x="407" y="101"/>
                  </a:lnTo>
                  <a:lnTo>
                    <a:pt x="418" y="56"/>
                  </a:lnTo>
                  <a:close/>
                  <a:moveTo>
                    <a:pt x="111" y="865"/>
                  </a:moveTo>
                  <a:lnTo>
                    <a:pt x="106" y="881"/>
                  </a:lnTo>
                  <a:lnTo>
                    <a:pt x="101" y="904"/>
                  </a:lnTo>
                  <a:lnTo>
                    <a:pt x="101" y="932"/>
                  </a:lnTo>
                  <a:lnTo>
                    <a:pt x="111" y="982"/>
                  </a:lnTo>
                  <a:lnTo>
                    <a:pt x="138" y="1026"/>
                  </a:lnTo>
                  <a:lnTo>
                    <a:pt x="185" y="1054"/>
                  </a:lnTo>
                  <a:lnTo>
                    <a:pt x="244" y="1065"/>
                  </a:lnTo>
                  <a:lnTo>
                    <a:pt x="302" y="1054"/>
                  </a:lnTo>
                  <a:lnTo>
                    <a:pt x="349" y="1021"/>
                  </a:lnTo>
                  <a:lnTo>
                    <a:pt x="386" y="976"/>
                  </a:lnTo>
                  <a:lnTo>
                    <a:pt x="418" y="926"/>
                  </a:lnTo>
                  <a:lnTo>
                    <a:pt x="439" y="881"/>
                  </a:lnTo>
                  <a:lnTo>
                    <a:pt x="455" y="842"/>
                  </a:lnTo>
                  <a:lnTo>
                    <a:pt x="455" y="809"/>
                  </a:lnTo>
                  <a:lnTo>
                    <a:pt x="450" y="803"/>
                  </a:lnTo>
                  <a:lnTo>
                    <a:pt x="423" y="803"/>
                  </a:lnTo>
                  <a:lnTo>
                    <a:pt x="418" y="809"/>
                  </a:lnTo>
                  <a:lnTo>
                    <a:pt x="413" y="809"/>
                  </a:lnTo>
                  <a:lnTo>
                    <a:pt x="402" y="831"/>
                  </a:lnTo>
                  <a:lnTo>
                    <a:pt x="370" y="915"/>
                  </a:lnTo>
                  <a:lnTo>
                    <a:pt x="333" y="971"/>
                  </a:lnTo>
                  <a:lnTo>
                    <a:pt x="291" y="1010"/>
                  </a:lnTo>
                  <a:lnTo>
                    <a:pt x="244" y="1021"/>
                  </a:lnTo>
                  <a:lnTo>
                    <a:pt x="228" y="1021"/>
                  </a:lnTo>
                  <a:lnTo>
                    <a:pt x="217" y="1010"/>
                  </a:lnTo>
                  <a:lnTo>
                    <a:pt x="212" y="998"/>
                  </a:lnTo>
                  <a:lnTo>
                    <a:pt x="206" y="982"/>
                  </a:lnTo>
                  <a:lnTo>
                    <a:pt x="206" y="965"/>
                  </a:lnTo>
                  <a:lnTo>
                    <a:pt x="217" y="915"/>
                  </a:lnTo>
                  <a:lnTo>
                    <a:pt x="233" y="865"/>
                  </a:lnTo>
                  <a:lnTo>
                    <a:pt x="281" y="736"/>
                  </a:lnTo>
                  <a:lnTo>
                    <a:pt x="291" y="703"/>
                  </a:lnTo>
                  <a:lnTo>
                    <a:pt x="312" y="653"/>
                  </a:lnTo>
                  <a:lnTo>
                    <a:pt x="328" y="603"/>
                  </a:lnTo>
                  <a:lnTo>
                    <a:pt x="344" y="558"/>
                  </a:lnTo>
                  <a:lnTo>
                    <a:pt x="355" y="536"/>
                  </a:lnTo>
                  <a:lnTo>
                    <a:pt x="360" y="519"/>
                  </a:lnTo>
                  <a:lnTo>
                    <a:pt x="360" y="502"/>
                  </a:lnTo>
                  <a:lnTo>
                    <a:pt x="365" y="486"/>
                  </a:lnTo>
                  <a:lnTo>
                    <a:pt x="355" y="435"/>
                  </a:lnTo>
                  <a:lnTo>
                    <a:pt x="323" y="391"/>
                  </a:lnTo>
                  <a:lnTo>
                    <a:pt x="275" y="363"/>
                  </a:lnTo>
                  <a:lnTo>
                    <a:pt x="222" y="352"/>
                  </a:lnTo>
                  <a:lnTo>
                    <a:pt x="164" y="363"/>
                  </a:lnTo>
                  <a:lnTo>
                    <a:pt x="111" y="396"/>
                  </a:lnTo>
                  <a:lnTo>
                    <a:pt x="74" y="435"/>
                  </a:lnTo>
                  <a:lnTo>
                    <a:pt x="43" y="486"/>
                  </a:lnTo>
                  <a:lnTo>
                    <a:pt x="21" y="530"/>
                  </a:lnTo>
                  <a:lnTo>
                    <a:pt x="5" y="569"/>
                  </a:lnTo>
                  <a:lnTo>
                    <a:pt x="0" y="591"/>
                  </a:lnTo>
                  <a:lnTo>
                    <a:pt x="5" y="603"/>
                  </a:lnTo>
                  <a:lnTo>
                    <a:pt x="16" y="614"/>
                  </a:lnTo>
                  <a:lnTo>
                    <a:pt x="37" y="614"/>
                  </a:lnTo>
                  <a:lnTo>
                    <a:pt x="48" y="608"/>
                  </a:lnTo>
                  <a:lnTo>
                    <a:pt x="53" y="597"/>
                  </a:lnTo>
                  <a:lnTo>
                    <a:pt x="53" y="586"/>
                  </a:lnTo>
                  <a:lnTo>
                    <a:pt x="90" y="497"/>
                  </a:lnTo>
                  <a:lnTo>
                    <a:pt x="127" y="441"/>
                  </a:lnTo>
                  <a:lnTo>
                    <a:pt x="175" y="407"/>
                  </a:lnTo>
                  <a:lnTo>
                    <a:pt x="217" y="396"/>
                  </a:lnTo>
                  <a:lnTo>
                    <a:pt x="228" y="396"/>
                  </a:lnTo>
                  <a:lnTo>
                    <a:pt x="238" y="402"/>
                  </a:lnTo>
                  <a:lnTo>
                    <a:pt x="249" y="413"/>
                  </a:lnTo>
                  <a:lnTo>
                    <a:pt x="254" y="430"/>
                  </a:lnTo>
                  <a:lnTo>
                    <a:pt x="254" y="474"/>
                  </a:lnTo>
                  <a:lnTo>
                    <a:pt x="244" y="508"/>
                  </a:lnTo>
                  <a:lnTo>
                    <a:pt x="228" y="547"/>
                  </a:lnTo>
                  <a:lnTo>
                    <a:pt x="206" y="608"/>
                  </a:lnTo>
                  <a:lnTo>
                    <a:pt x="111" y="865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23"/>
            <p:cNvSpPr>
              <a:spLocks noEditPoints="1"/>
            </p:cNvSpPr>
            <p:nvPr/>
          </p:nvSpPr>
          <p:spPr bwMode="auto">
            <a:xfrm>
              <a:off x="12476" y="4584"/>
              <a:ext cx="835" cy="1003"/>
            </a:xfrm>
            <a:custGeom>
              <a:avLst/>
              <a:gdLst/>
              <a:ahLst/>
              <a:cxnLst>
                <a:cxn ang="0">
                  <a:pos x="106" y="909"/>
                </a:cxn>
                <a:cxn ang="0">
                  <a:pos x="90" y="936"/>
                </a:cxn>
                <a:cxn ang="0">
                  <a:pos x="58" y="948"/>
                </a:cxn>
                <a:cxn ang="0">
                  <a:pos x="10" y="953"/>
                </a:cxn>
                <a:cxn ang="0">
                  <a:pos x="0" y="992"/>
                </a:cxn>
                <a:cxn ang="0">
                  <a:pos x="84" y="1003"/>
                </a:cxn>
                <a:cxn ang="0">
                  <a:pos x="227" y="1003"/>
                </a:cxn>
                <a:cxn ang="0">
                  <a:pos x="322" y="998"/>
                </a:cxn>
                <a:cxn ang="0">
                  <a:pos x="333" y="959"/>
                </a:cxn>
                <a:cxn ang="0">
                  <a:pos x="264" y="948"/>
                </a:cxn>
                <a:cxn ang="0">
                  <a:pos x="232" y="942"/>
                </a:cxn>
                <a:cxn ang="0">
                  <a:pos x="222" y="925"/>
                </a:cxn>
                <a:cxn ang="0">
                  <a:pos x="238" y="870"/>
                </a:cxn>
                <a:cxn ang="0">
                  <a:pos x="269" y="730"/>
                </a:cxn>
                <a:cxn ang="0">
                  <a:pos x="317" y="646"/>
                </a:cxn>
                <a:cxn ang="0">
                  <a:pos x="391" y="702"/>
                </a:cxn>
                <a:cxn ang="0">
                  <a:pos x="539" y="697"/>
                </a:cxn>
                <a:cxn ang="0">
                  <a:pos x="714" y="574"/>
                </a:cxn>
                <a:cxn ang="0">
                  <a:pos x="820" y="379"/>
                </a:cxn>
                <a:cxn ang="0">
                  <a:pos x="825" y="178"/>
                </a:cxn>
                <a:cxn ang="0">
                  <a:pos x="761" y="61"/>
                </a:cxn>
                <a:cxn ang="0">
                  <a:pos x="661" y="5"/>
                </a:cxn>
                <a:cxn ang="0">
                  <a:pos x="545" y="11"/>
                </a:cxn>
                <a:cxn ang="0">
                  <a:pos x="433" y="72"/>
                </a:cxn>
                <a:cxn ang="0">
                  <a:pos x="375" y="67"/>
                </a:cxn>
                <a:cxn ang="0">
                  <a:pos x="307" y="11"/>
                </a:cxn>
                <a:cxn ang="0">
                  <a:pos x="243" y="0"/>
                </a:cxn>
                <a:cxn ang="0">
                  <a:pos x="169" y="22"/>
                </a:cxn>
                <a:cxn ang="0">
                  <a:pos x="121" y="83"/>
                </a:cxn>
                <a:cxn ang="0">
                  <a:pos x="84" y="178"/>
                </a:cxn>
                <a:cxn ang="0">
                  <a:pos x="68" y="239"/>
                </a:cxn>
                <a:cxn ang="0">
                  <a:pos x="84" y="262"/>
                </a:cxn>
                <a:cxn ang="0">
                  <a:pos x="121" y="245"/>
                </a:cxn>
                <a:cxn ang="0">
                  <a:pos x="127" y="212"/>
                </a:cxn>
                <a:cxn ang="0">
                  <a:pos x="169" y="95"/>
                </a:cxn>
                <a:cxn ang="0">
                  <a:pos x="238" y="44"/>
                </a:cxn>
                <a:cxn ang="0">
                  <a:pos x="264" y="50"/>
                </a:cxn>
                <a:cxn ang="0">
                  <a:pos x="285" y="83"/>
                </a:cxn>
                <a:cxn ang="0">
                  <a:pos x="111" y="892"/>
                </a:cxn>
                <a:cxn ang="0">
                  <a:pos x="460" y="117"/>
                </a:cxn>
                <a:cxn ang="0">
                  <a:pos x="566" y="50"/>
                </a:cxn>
                <a:cxn ang="0">
                  <a:pos x="650" y="50"/>
                </a:cxn>
                <a:cxn ang="0">
                  <a:pos x="709" y="128"/>
                </a:cxn>
                <a:cxn ang="0">
                  <a:pos x="709" y="245"/>
                </a:cxn>
                <a:cxn ang="0">
                  <a:pos x="682" y="379"/>
                </a:cxn>
                <a:cxn ang="0">
                  <a:pos x="640" y="513"/>
                </a:cxn>
                <a:cxn ang="0">
                  <a:pos x="560" y="619"/>
                </a:cxn>
                <a:cxn ang="0">
                  <a:pos x="449" y="669"/>
                </a:cxn>
                <a:cxn ang="0">
                  <a:pos x="370" y="635"/>
                </a:cxn>
                <a:cxn ang="0">
                  <a:pos x="328" y="574"/>
                </a:cxn>
                <a:cxn ang="0">
                  <a:pos x="317" y="513"/>
                </a:cxn>
                <a:cxn ang="0">
                  <a:pos x="396" y="189"/>
                </a:cxn>
              </a:cxnLst>
              <a:rect l="0" t="0" r="r" b="b"/>
              <a:pathLst>
                <a:path w="835" h="1003">
                  <a:moveTo>
                    <a:pt x="111" y="892"/>
                  </a:moveTo>
                  <a:lnTo>
                    <a:pt x="106" y="909"/>
                  </a:lnTo>
                  <a:lnTo>
                    <a:pt x="95" y="931"/>
                  </a:lnTo>
                  <a:lnTo>
                    <a:pt x="90" y="936"/>
                  </a:lnTo>
                  <a:lnTo>
                    <a:pt x="79" y="942"/>
                  </a:lnTo>
                  <a:lnTo>
                    <a:pt x="58" y="948"/>
                  </a:lnTo>
                  <a:lnTo>
                    <a:pt x="21" y="948"/>
                  </a:lnTo>
                  <a:lnTo>
                    <a:pt x="10" y="953"/>
                  </a:lnTo>
                  <a:lnTo>
                    <a:pt x="0" y="964"/>
                  </a:lnTo>
                  <a:lnTo>
                    <a:pt x="0" y="992"/>
                  </a:lnTo>
                  <a:lnTo>
                    <a:pt x="10" y="1003"/>
                  </a:lnTo>
                  <a:lnTo>
                    <a:pt x="84" y="1003"/>
                  </a:lnTo>
                  <a:lnTo>
                    <a:pt x="148" y="998"/>
                  </a:lnTo>
                  <a:lnTo>
                    <a:pt x="227" y="1003"/>
                  </a:lnTo>
                  <a:lnTo>
                    <a:pt x="312" y="1003"/>
                  </a:lnTo>
                  <a:lnTo>
                    <a:pt x="322" y="998"/>
                  </a:lnTo>
                  <a:lnTo>
                    <a:pt x="333" y="987"/>
                  </a:lnTo>
                  <a:lnTo>
                    <a:pt x="333" y="959"/>
                  </a:lnTo>
                  <a:lnTo>
                    <a:pt x="322" y="948"/>
                  </a:lnTo>
                  <a:lnTo>
                    <a:pt x="264" y="948"/>
                  </a:lnTo>
                  <a:lnTo>
                    <a:pt x="248" y="942"/>
                  </a:lnTo>
                  <a:lnTo>
                    <a:pt x="232" y="942"/>
                  </a:lnTo>
                  <a:lnTo>
                    <a:pt x="227" y="936"/>
                  </a:lnTo>
                  <a:lnTo>
                    <a:pt x="222" y="925"/>
                  </a:lnTo>
                  <a:lnTo>
                    <a:pt x="222" y="920"/>
                  </a:lnTo>
                  <a:lnTo>
                    <a:pt x="238" y="870"/>
                  </a:lnTo>
                  <a:lnTo>
                    <a:pt x="238" y="853"/>
                  </a:lnTo>
                  <a:lnTo>
                    <a:pt x="269" y="730"/>
                  </a:lnTo>
                  <a:lnTo>
                    <a:pt x="296" y="619"/>
                  </a:lnTo>
                  <a:lnTo>
                    <a:pt x="317" y="646"/>
                  </a:lnTo>
                  <a:lnTo>
                    <a:pt x="344" y="680"/>
                  </a:lnTo>
                  <a:lnTo>
                    <a:pt x="391" y="702"/>
                  </a:lnTo>
                  <a:lnTo>
                    <a:pt x="449" y="713"/>
                  </a:lnTo>
                  <a:lnTo>
                    <a:pt x="539" y="697"/>
                  </a:lnTo>
                  <a:lnTo>
                    <a:pt x="629" y="646"/>
                  </a:lnTo>
                  <a:lnTo>
                    <a:pt x="714" y="574"/>
                  </a:lnTo>
                  <a:lnTo>
                    <a:pt x="777" y="485"/>
                  </a:lnTo>
                  <a:lnTo>
                    <a:pt x="820" y="379"/>
                  </a:lnTo>
                  <a:lnTo>
                    <a:pt x="835" y="262"/>
                  </a:lnTo>
                  <a:lnTo>
                    <a:pt x="825" y="178"/>
                  </a:lnTo>
                  <a:lnTo>
                    <a:pt x="798" y="111"/>
                  </a:lnTo>
                  <a:lnTo>
                    <a:pt x="761" y="61"/>
                  </a:lnTo>
                  <a:lnTo>
                    <a:pt x="714" y="28"/>
                  </a:lnTo>
                  <a:lnTo>
                    <a:pt x="661" y="5"/>
                  </a:lnTo>
                  <a:lnTo>
                    <a:pt x="608" y="0"/>
                  </a:lnTo>
                  <a:lnTo>
                    <a:pt x="545" y="11"/>
                  </a:lnTo>
                  <a:lnTo>
                    <a:pt x="486" y="39"/>
                  </a:lnTo>
                  <a:lnTo>
                    <a:pt x="433" y="72"/>
                  </a:lnTo>
                  <a:lnTo>
                    <a:pt x="396" y="111"/>
                  </a:lnTo>
                  <a:lnTo>
                    <a:pt x="375" y="67"/>
                  </a:lnTo>
                  <a:lnTo>
                    <a:pt x="344" y="33"/>
                  </a:lnTo>
                  <a:lnTo>
                    <a:pt x="307" y="11"/>
                  </a:lnTo>
                  <a:lnTo>
                    <a:pt x="275" y="0"/>
                  </a:lnTo>
                  <a:lnTo>
                    <a:pt x="243" y="0"/>
                  </a:lnTo>
                  <a:lnTo>
                    <a:pt x="201" y="5"/>
                  </a:lnTo>
                  <a:lnTo>
                    <a:pt x="169" y="22"/>
                  </a:lnTo>
                  <a:lnTo>
                    <a:pt x="143" y="50"/>
                  </a:lnTo>
                  <a:lnTo>
                    <a:pt x="121" y="83"/>
                  </a:lnTo>
                  <a:lnTo>
                    <a:pt x="100" y="128"/>
                  </a:lnTo>
                  <a:lnTo>
                    <a:pt x="84" y="178"/>
                  </a:lnTo>
                  <a:lnTo>
                    <a:pt x="74" y="217"/>
                  </a:lnTo>
                  <a:lnTo>
                    <a:pt x="68" y="239"/>
                  </a:lnTo>
                  <a:lnTo>
                    <a:pt x="74" y="251"/>
                  </a:lnTo>
                  <a:lnTo>
                    <a:pt x="84" y="262"/>
                  </a:lnTo>
                  <a:lnTo>
                    <a:pt x="106" y="262"/>
                  </a:lnTo>
                  <a:lnTo>
                    <a:pt x="121" y="245"/>
                  </a:lnTo>
                  <a:lnTo>
                    <a:pt x="121" y="234"/>
                  </a:lnTo>
                  <a:lnTo>
                    <a:pt x="127" y="212"/>
                  </a:lnTo>
                  <a:lnTo>
                    <a:pt x="148" y="145"/>
                  </a:lnTo>
                  <a:lnTo>
                    <a:pt x="169" y="95"/>
                  </a:lnTo>
                  <a:lnTo>
                    <a:pt x="201" y="55"/>
                  </a:lnTo>
                  <a:lnTo>
                    <a:pt x="238" y="44"/>
                  </a:lnTo>
                  <a:lnTo>
                    <a:pt x="254" y="44"/>
                  </a:lnTo>
                  <a:lnTo>
                    <a:pt x="264" y="50"/>
                  </a:lnTo>
                  <a:lnTo>
                    <a:pt x="275" y="61"/>
                  </a:lnTo>
                  <a:lnTo>
                    <a:pt x="285" y="83"/>
                  </a:lnTo>
                  <a:lnTo>
                    <a:pt x="285" y="167"/>
                  </a:lnTo>
                  <a:lnTo>
                    <a:pt x="111" y="892"/>
                  </a:lnTo>
                  <a:close/>
                  <a:moveTo>
                    <a:pt x="396" y="189"/>
                  </a:moveTo>
                  <a:lnTo>
                    <a:pt x="460" y="117"/>
                  </a:lnTo>
                  <a:lnTo>
                    <a:pt x="518" y="72"/>
                  </a:lnTo>
                  <a:lnTo>
                    <a:pt x="566" y="50"/>
                  </a:lnTo>
                  <a:lnTo>
                    <a:pt x="608" y="44"/>
                  </a:lnTo>
                  <a:lnTo>
                    <a:pt x="650" y="50"/>
                  </a:lnTo>
                  <a:lnTo>
                    <a:pt x="682" y="78"/>
                  </a:lnTo>
                  <a:lnTo>
                    <a:pt x="709" y="128"/>
                  </a:lnTo>
                  <a:lnTo>
                    <a:pt x="714" y="195"/>
                  </a:lnTo>
                  <a:lnTo>
                    <a:pt x="709" y="245"/>
                  </a:lnTo>
                  <a:lnTo>
                    <a:pt x="703" y="312"/>
                  </a:lnTo>
                  <a:lnTo>
                    <a:pt x="682" y="379"/>
                  </a:lnTo>
                  <a:lnTo>
                    <a:pt x="661" y="451"/>
                  </a:lnTo>
                  <a:lnTo>
                    <a:pt x="640" y="513"/>
                  </a:lnTo>
                  <a:lnTo>
                    <a:pt x="603" y="568"/>
                  </a:lnTo>
                  <a:lnTo>
                    <a:pt x="560" y="619"/>
                  </a:lnTo>
                  <a:lnTo>
                    <a:pt x="508" y="658"/>
                  </a:lnTo>
                  <a:lnTo>
                    <a:pt x="449" y="669"/>
                  </a:lnTo>
                  <a:lnTo>
                    <a:pt x="402" y="658"/>
                  </a:lnTo>
                  <a:lnTo>
                    <a:pt x="370" y="635"/>
                  </a:lnTo>
                  <a:lnTo>
                    <a:pt x="344" y="607"/>
                  </a:lnTo>
                  <a:lnTo>
                    <a:pt x="328" y="574"/>
                  </a:lnTo>
                  <a:lnTo>
                    <a:pt x="317" y="546"/>
                  </a:lnTo>
                  <a:lnTo>
                    <a:pt x="317" y="513"/>
                  </a:lnTo>
                  <a:lnTo>
                    <a:pt x="322" y="507"/>
                  </a:lnTo>
                  <a:lnTo>
                    <a:pt x="396" y="189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24"/>
            <p:cNvSpPr>
              <a:spLocks/>
            </p:cNvSpPr>
            <p:nvPr/>
          </p:nvSpPr>
          <p:spPr bwMode="auto">
            <a:xfrm>
              <a:off x="13534" y="4093"/>
              <a:ext cx="391" cy="1584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248" y="100"/>
                </a:cxn>
                <a:cxn ang="0">
                  <a:pos x="164" y="206"/>
                </a:cxn>
                <a:cxn ang="0">
                  <a:pos x="95" y="323"/>
                </a:cxn>
                <a:cxn ang="0">
                  <a:pos x="53" y="446"/>
                </a:cxn>
                <a:cxn ang="0">
                  <a:pos x="21" y="563"/>
                </a:cxn>
                <a:cxn ang="0">
                  <a:pos x="5" y="680"/>
                </a:cxn>
                <a:cxn ang="0">
                  <a:pos x="0" y="792"/>
                </a:cxn>
                <a:cxn ang="0">
                  <a:pos x="5" y="881"/>
                </a:cxn>
                <a:cxn ang="0">
                  <a:pos x="15" y="976"/>
                </a:cxn>
                <a:cxn ang="0">
                  <a:pos x="31" y="1082"/>
                </a:cxn>
                <a:cxn ang="0">
                  <a:pos x="68" y="1188"/>
                </a:cxn>
                <a:cxn ang="0">
                  <a:pos x="116" y="1294"/>
                </a:cxn>
                <a:cxn ang="0">
                  <a:pos x="174" y="1394"/>
                </a:cxn>
                <a:cxn ang="0">
                  <a:pos x="259" y="1494"/>
                </a:cxn>
                <a:cxn ang="0">
                  <a:pos x="359" y="1584"/>
                </a:cxn>
                <a:cxn ang="0">
                  <a:pos x="375" y="1584"/>
                </a:cxn>
                <a:cxn ang="0">
                  <a:pos x="386" y="1572"/>
                </a:cxn>
                <a:cxn ang="0">
                  <a:pos x="391" y="1561"/>
                </a:cxn>
                <a:cxn ang="0">
                  <a:pos x="380" y="1550"/>
                </a:cxn>
                <a:cxn ang="0">
                  <a:pos x="375" y="1539"/>
                </a:cxn>
                <a:cxn ang="0">
                  <a:pos x="285" y="1439"/>
                </a:cxn>
                <a:cxn ang="0">
                  <a:pos x="216" y="1327"/>
                </a:cxn>
                <a:cxn ang="0">
                  <a:pos x="164" y="1204"/>
                </a:cxn>
                <a:cxn ang="0">
                  <a:pos x="127" y="1071"/>
                </a:cxn>
                <a:cxn ang="0">
                  <a:pos x="105" y="931"/>
                </a:cxn>
                <a:cxn ang="0">
                  <a:pos x="100" y="792"/>
                </a:cxn>
                <a:cxn ang="0">
                  <a:pos x="105" y="641"/>
                </a:cxn>
                <a:cxn ang="0">
                  <a:pos x="127" y="507"/>
                </a:cxn>
                <a:cxn ang="0">
                  <a:pos x="153" y="396"/>
                </a:cxn>
                <a:cxn ang="0">
                  <a:pos x="195" y="296"/>
                </a:cxn>
                <a:cxn ang="0">
                  <a:pos x="238" y="218"/>
                </a:cxn>
                <a:cxn ang="0">
                  <a:pos x="285" y="145"/>
                </a:cxn>
                <a:cxn ang="0">
                  <a:pos x="333" y="84"/>
                </a:cxn>
                <a:cxn ang="0">
                  <a:pos x="380" y="39"/>
                </a:cxn>
                <a:cxn ang="0">
                  <a:pos x="386" y="34"/>
                </a:cxn>
                <a:cxn ang="0">
                  <a:pos x="386" y="28"/>
                </a:cxn>
                <a:cxn ang="0">
                  <a:pos x="391" y="17"/>
                </a:cxn>
                <a:cxn ang="0">
                  <a:pos x="386" y="6"/>
                </a:cxn>
                <a:cxn ang="0">
                  <a:pos x="380" y="6"/>
                </a:cxn>
                <a:cxn ang="0">
                  <a:pos x="375" y="0"/>
                </a:cxn>
                <a:cxn ang="0">
                  <a:pos x="359" y="0"/>
                </a:cxn>
              </a:cxnLst>
              <a:rect l="0" t="0" r="r" b="b"/>
              <a:pathLst>
                <a:path w="391" h="1584">
                  <a:moveTo>
                    <a:pt x="359" y="0"/>
                  </a:moveTo>
                  <a:lnTo>
                    <a:pt x="248" y="100"/>
                  </a:lnTo>
                  <a:lnTo>
                    <a:pt x="164" y="206"/>
                  </a:lnTo>
                  <a:lnTo>
                    <a:pt x="95" y="323"/>
                  </a:lnTo>
                  <a:lnTo>
                    <a:pt x="53" y="446"/>
                  </a:lnTo>
                  <a:lnTo>
                    <a:pt x="21" y="563"/>
                  </a:lnTo>
                  <a:lnTo>
                    <a:pt x="5" y="680"/>
                  </a:lnTo>
                  <a:lnTo>
                    <a:pt x="0" y="792"/>
                  </a:lnTo>
                  <a:lnTo>
                    <a:pt x="5" y="881"/>
                  </a:lnTo>
                  <a:lnTo>
                    <a:pt x="15" y="976"/>
                  </a:lnTo>
                  <a:lnTo>
                    <a:pt x="31" y="1082"/>
                  </a:lnTo>
                  <a:lnTo>
                    <a:pt x="68" y="1188"/>
                  </a:lnTo>
                  <a:lnTo>
                    <a:pt x="116" y="1294"/>
                  </a:lnTo>
                  <a:lnTo>
                    <a:pt x="174" y="1394"/>
                  </a:lnTo>
                  <a:lnTo>
                    <a:pt x="259" y="1494"/>
                  </a:lnTo>
                  <a:lnTo>
                    <a:pt x="359" y="1584"/>
                  </a:lnTo>
                  <a:lnTo>
                    <a:pt x="375" y="1584"/>
                  </a:lnTo>
                  <a:lnTo>
                    <a:pt x="386" y="1572"/>
                  </a:lnTo>
                  <a:lnTo>
                    <a:pt x="391" y="1561"/>
                  </a:lnTo>
                  <a:lnTo>
                    <a:pt x="380" y="1550"/>
                  </a:lnTo>
                  <a:lnTo>
                    <a:pt x="375" y="1539"/>
                  </a:lnTo>
                  <a:lnTo>
                    <a:pt x="285" y="1439"/>
                  </a:lnTo>
                  <a:lnTo>
                    <a:pt x="216" y="1327"/>
                  </a:lnTo>
                  <a:lnTo>
                    <a:pt x="164" y="1204"/>
                  </a:lnTo>
                  <a:lnTo>
                    <a:pt x="127" y="1071"/>
                  </a:lnTo>
                  <a:lnTo>
                    <a:pt x="105" y="931"/>
                  </a:lnTo>
                  <a:lnTo>
                    <a:pt x="100" y="792"/>
                  </a:lnTo>
                  <a:lnTo>
                    <a:pt x="105" y="641"/>
                  </a:lnTo>
                  <a:lnTo>
                    <a:pt x="127" y="507"/>
                  </a:lnTo>
                  <a:lnTo>
                    <a:pt x="153" y="396"/>
                  </a:lnTo>
                  <a:lnTo>
                    <a:pt x="195" y="296"/>
                  </a:lnTo>
                  <a:lnTo>
                    <a:pt x="238" y="218"/>
                  </a:lnTo>
                  <a:lnTo>
                    <a:pt x="285" y="145"/>
                  </a:lnTo>
                  <a:lnTo>
                    <a:pt x="333" y="84"/>
                  </a:lnTo>
                  <a:lnTo>
                    <a:pt x="380" y="39"/>
                  </a:lnTo>
                  <a:lnTo>
                    <a:pt x="386" y="34"/>
                  </a:lnTo>
                  <a:lnTo>
                    <a:pt x="386" y="28"/>
                  </a:lnTo>
                  <a:lnTo>
                    <a:pt x="391" y="17"/>
                  </a:lnTo>
                  <a:lnTo>
                    <a:pt x="386" y="6"/>
                  </a:lnTo>
                  <a:lnTo>
                    <a:pt x="380" y="6"/>
                  </a:lnTo>
                  <a:lnTo>
                    <a:pt x="375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25"/>
            <p:cNvSpPr>
              <a:spLocks/>
            </p:cNvSpPr>
            <p:nvPr/>
          </p:nvSpPr>
          <p:spPr bwMode="auto">
            <a:xfrm>
              <a:off x="14105" y="4199"/>
              <a:ext cx="1328" cy="1082"/>
            </a:xfrm>
            <a:custGeom>
              <a:avLst/>
              <a:gdLst/>
              <a:ahLst/>
              <a:cxnLst>
                <a:cxn ang="0">
                  <a:pos x="1042" y="184"/>
                </a:cxn>
                <a:cxn ang="0">
                  <a:pos x="1190" y="78"/>
                </a:cxn>
                <a:cxn ang="0">
                  <a:pos x="1306" y="56"/>
                </a:cxn>
                <a:cxn ang="0">
                  <a:pos x="1328" y="11"/>
                </a:cxn>
                <a:cxn ang="0">
                  <a:pos x="1238" y="6"/>
                </a:cxn>
                <a:cxn ang="0">
                  <a:pos x="984" y="0"/>
                </a:cxn>
                <a:cxn ang="0">
                  <a:pos x="963" y="45"/>
                </a:cxn>
                <a:cxn ang="0">
                  <a:pos x="1000" y="61"/>
                </a:cxn>
                <a:cxn ang="0">
                  <a:pos x="1026" y="72"/>
                </a:cxn>
                <a:cxn ang="0">
                  <a:pos x="1021" y="134"/>
                </a:cxn>
                <a:cxn ang="0">
                  <a:pos x="926" y="234"/>
                </a:cxn>
                <a:cxn ang="0">
                  <a:pos x="767" y="401"/>
                </a:cxn>
                <a:cxn ang="0">
                  <a:pos x="582" y="112"/>
                </a:cxn>
                <a:cxn ang="0">
                  <a:pos x="603" y="72"/>
                </a:cxn>
                <a:cxn ang="0">
                  <a:pos x="661" y="56"/>
                </a:cxn>
                <a:cxn ang="0">
                  <a:pos x="688" y="45"/>
                </a:cxn>
                <a:cxn ang="0">
                  <a:pos x="693" y="17"/>
                </a:cxn>
                <a:cxn ang="0">
                  <a:pos x="566" y="6"/>
                </a:cxn>
                <a:cxn ang="0">
                  <a:pos x="286" y="0"/>
                </a:cxn>
                <a:cxn ang="0">
                  <a:pos x="270" y="22"/>
                </a:cxn>
                <a:cxn ang="0">
                  <a:pos x="275" y="50"/>
                </a:cxn>
                <a:cxn ang="0">
                  <a:pos x="360" y="61"/>
                </a:cxn>
                <a:cxn ang="0">
                  <a:pos x="418" y="106"/>
                </a:cxn>
                <a:cxn ang="0">
                  <a:pos x="444" y="730"/>
                </a:cxn>
                <a:cxn ang="0">
                  <a:pos x="159" y="998"/>
                </a:cxn>
                <a:cxn ang="0">
                  <a:pos x="21" y="1026"/>
                </a:cxn>
                <a:cxn ang="0">
                  <a:pos x="0" y="1048"/>
                </a:cxn>
                <a:cxn ang="0">
                  <a:pos x="10" y="1082"/>
                </a:cxn>
                <a:cxn ang="0">
                  <a:pos x="248" y="1076"/>
                </a:cxn>
                <a:cxn ang="0">
                  <a:pos x="365" y="1065"/>
                </a:cxn>
                <a:cxn ang="0">
                  <a:pos x="354" y="1026"/>
                </a:cxn>
                <a:cxn ang="0">
                  <a:pos x="296" y="998"/>
                </a:cxn>
                <a:cxn ang="0">
                  <a:pos x="323" y="926"/>
                </a:cxn>
                <a:cxn ang="0">
                  <a:pos x="836" y="965"/>
                </a:cxn>
                <a:cxn ang="0">
                  <a:pos x="836" y="998"/>
                </a:cxn>
                <a:cxn ang="0">
                  <a:pos x="788" y="1020"/>
                </a:cxn>
                <a:cxn ang="0">
                  <a:pos x="735" y="1037"/>
                </a:cxn>
                <a:cxn ang="0">
                  <a:pos x="735" y="1076"/>
                </a:cxn>
                <a:cxn ang="0">
                  <a:pos x="857" y="1076"/>
                </a:cxn>
                <a:cxn ang="0">
                  <a:pos x="1132" y="1082"/>
                </a:cxn>
                <a:cxn ang="0">
                  <a:pos x="1153" y="1059"/>
                </a:cxn>
                <a:cxn ang="0">
                  <a:pos x="1137" y="1026"/>
                </a:cxn>
                <a:cxn ang="0">
                  <a:pos x="1031" y="1015"/>
                </a:cxn>
                <a:cxn ang="0">
                  <a:pos x="762" y="474"/>
                </a:cxn>
              </a:cxnLst>
              <a:rect l="0" t="0" r="r" b="b"/>
              <a:pathLst>
                <a:path w="1328" h="1082">
                  <a:moveTo>
                    <a:pt x="762" y="474"/>
                  </a:moveTo>
                  <a:lnTo>
                    <a:pt x="978" y="245"/>
                  </a:lnTo>
                  <a:lnTo>
                    <a:pt x="1042" y="184"/>
                  </a:lnTo>
                  <a:lnTo>
                    <a:pt x="1095" y="139"/>
                  </a:lnTo>
                  <a:lnTo>
                    <a:pt x="1142" y="100"/>
                  </a:lnTo>
                  <a:lnTo>
                    <a:pt x="1190" y="78"/>
                  </a:lnTo>
                  <a:lnTo>
                    <a:pt x="1238" y="61"/>
                  </a:lnTo>
                  <a:lnTo>
                    <a:pt x="1291" y="56"/>
                  </a:lnTo>
                  <a:lnTo>
                    <a:pt x="1306" y="56"/>
                  </a:lnTo>
                  <a:lnTo>
                    <a:pt x="1317" y="50"/>
                  </a:lnTo>
                  <a:lnTo>
                    <a:pt x="1328" y="39"/>
                  </a:lnTo>
                  <a:lnTo>
                    <a:pt x="1328" y="11"/>
                  </a:lnTo>
                  <a:lnTo>
                    <a:pt x="1317" y="0"/>
                  </a:lnTo>
                  <a:lnTo>
                    <a:pt x="1306" y="0"/>
                  </a:lnTo>
                  <a:lnTo>
                    <a:pt x="1238" y="6"/>
                  </a:lnTo>
                  <a:lnTo>
                    <a:pt x="1079" y="6"/>
                  </a:lnTo>
                  <a:lnTo>
                    <a:pt x="1031" y="0"/>
                  </a:lnTo>
                  <a:lnTo>
                    <a:pt x="984" y="0"/>
                  </a:lnTo>
                  <a:lnTo>
                    <a:pt x="973" y="6"/>
                  </a:lnTo>
                  <a:lnTo>
                    <a:pt x="963" y="17"/>
                  </a:lnTo>
                  <a:lnTo>
                    <a:pt x="963" y="45"/>
                  </a:lnTo>
                  <a:lnTo>
                    <a:pt x="973" y="56"/>
                  </a:lnTo>
                  <a:lnTo>
                    <a:pt x="989" y="56"/>
                  </a:lnTo>
                  <a:lnTo>
                    <a:pt x="1000" y="61"/>
                  </a:lnTo>
                  <a:lnTo>
                    <a:pt x="1010" y="61"/>
                  </a:lnTo>
                  <a:lnTo>
                    <a:pt x="1021" y="67"/>
                  </a:lnTo>
                  <a:lnTo>
                    <a:pt x="1026" y="72"/>
                  </a:lnTo>
                  <a:lnTo>
                    <a:pt x="1037" y="95"/>
                  </a:lnTo>
                  <a:lnTo>
                    <a:pt x="1031" y="112"/>
                  </a:lnTo>
                  <a:lnTo>
                    <a:pt x="1021" y="134"/>
                  </a:lnTo>
                  <a:lnTo>
                    <a:pt x="1010" y="151"/>
                  </a:lnTo>
                  <a:lnTo>
                    <a:pt x="963" y="201"/>
                  </a:lnTo>
                  <a:lnTo>
                    <a:pt x="926" y="234"/>
                  </a:lnTo>
                  <a:lnTo>
                    <a:pt x="841" y="323"/>
                  </a:lnTo>
                  <a:lnTo>
                    <a:pt x="799" y="362"/>
                  </a:lnTo>
                  <a:lnTo>
                    <a:pt x="767" y="401"/>
                  </a:lnTo>
                  <a:lnTo>
                    <a:pt x="740" y="429"/>
                  </a:lnTo>
                  <a:lnTo>
                    <a:pt x="587" y="117"/>
                  </a:lnTo>
                  <a:lnTo>
                    <a:pt x="582" y="112"/>
                  </a:lnTo>
                  <a:lnTo>
                    <a:pt x="582" y="89"/>
                  </a:lnTo>
                  <a:lnTo>
                    <a:pt x="587" y="84"/>
                  </a:lnTo>
                  <a:lnTo>
                    <a:pt x="603" y="72"/>
                  </a:lnTo>
                  <a:lnTo>
                    <a:pt x="613" y="67"/>
                  </a:lnTo>
                  <a:lnTo>
                    <a:pt x="635" y="61"/>
                  </a:lnTo>
                  <a:lnTo>
                    <a:pt x="661" y="56"/>
                  </a:lnTo>
                  <a:lnTo>
                    <a:pt x="672" y="56"/>
                  </a:lnTo>
                  <a:lnTo>
                    <a:pt x="677" y="50"/>
                  </a:lnTo>
                  <a:lnTo>
                    <a:pt x="688" y="45"/>
                  </a:lnTo>
                  <a:lnTo>
                    <a:pt x="688" y="33"/>
                  </a:lnTo>
                  <a:lnTo>
                    <a:pt x="693" y="22"/>
                  </a:lnTo>
                  <a:lnTo>
                    <a:pt x="693" y="17"/>
                  </a:lnTo>
                  <a:lnTo>
                    <a:pt x="677" y="0"/>
                  </a:lnTo>
                  <a:lnTo>
                    <a:pt x="613" y="0"/>
                  </a:lnTo>
                  <a:lnTo>
                    <a:pt x="566" y="6"/>
                  </a:lnTo>
                  <a:lnTo>
                    <a:pt x="354" y="6"/>
                  </a:lnTo>
                  <a:lnTo>
                    <a:pt x="323" y="0"/>
                  </a:lnTo>
                  <a:lnTo>
                    <a:pt x="286" y="0"/>
                  </a:lnTo>
                  <a:lnTo>
                    <a:pt x="280" y="6"/>
                  </a:lnTo>
                  <a:lnTo>
                    <a:pt x="270" y="11"/>
                  </a:lnTo>
                  <a:lnTo>
                    <a:pt x="270" y="22"/>
                  </a:lnTo>
                  <a:lnTo>
                    <a:pt x="264" y="33"/>
                  </a:lnTo>
                  <a:lnTo>
                    <a:pt x="270" y="45"/>
                  </a:lnTo>
                  <a:lnTo>
                    <a:pt x="275" y="50"/>
                  </a:lnTo>
                  <a:lnTo>
                    <a:pt x="286" y="56"/>
                  </a:lnTo>
                  <a:lnTo>
                    <a:pt x="307" y="56"/>
                  </a:lnTo>
                  <a:lnTo>
                    <a:pt x="360" y="61"/>
                  </a:lnTo>
                  <a:lnTo>
                    <a:pt x="391" y="67"/>
                  </a:lnTo>
                  <a:lnTo>
                    <a:pt x="407" y="84"/>
                  </a:lnTo>
                  <a:lnTo>
                    <a:pt x="418" y="106"/>
                  </a:lnTo>
                  <a:lnTo>
                    <a:pt x="629" y="541"/>
                  </a:lnTo>
                  <a:lnTo>
                    <a:pt x="481" y="697"/>
                  </a:lnTo>
                  <a:lnTo>
                    <a:pt x="444" y="730"/>
                  </a:lnTo>
                  <a:lnTo>
                    <a:pt x="270" y="914"/>
                  </a:lnTo>
                  <a:lnTo>
                    <a:pt x="211" y="959"/>
                  </a:lnTo>
                  <a:lnTo>
                    <a:pt x="159" y="998"/>
                  </a:lnTo>
                  <a:lnTo>
                    <a:pt x="100" y="1015"/>
                  </a:lnTo>
                  <a:lnTo>
                    <a:pt x="37" y="1026"/>
                  </a:lnTo>
                  <a:lnTo>
                    <a:pt x="21" y="1026"/>
                  </a:lnTo>
                  <a:lnTo>
                    <a:pt x="10" y="1031"/>
                  </a:lnTo>
                  <a:lnTo>
                    <a:pt x="5" y="1037"/>
                  </a:lnTo>
                  <a:lnTo>
                    <a:pt x="0" y="1048"/>
                  </a:lnTo>
                  <a:lnTo>
                    <a:pt x="0" y="1065"/>
                  </a:lnTo>
                  <a:lnTo>
                    <a:pt x="5" y="1071"/>
                  </a:lnTo>
                  <a:lnTo>
                    <a:pt x="10" y="1082"/>
                  </a:lnTo>
                  <a:lnTo>
                    <a:pt x="21" y="1082"/>
                  </a:lnTo>
                  <a:lnTo>
                    <a:pt x="90" y="1076"/>
                  </a:lnTo>
                  <a:lnTo>
                    <a:pt x="248" y="1076"/>
                  </a:lnTo>
                  <a:lnTo>
                    <a:pt x="296" y="1082"/>
                  </a:lnTo>
                  <a:lnTo>
                    <a:pt x="349" y="1082"/>
                  </a:lnTo>
                  <a:lnTo>
                    <a:pt x="365" y="1065"/>
                  </a:lnTo>
                  <a:lnTo>
                    <a:pt x="370" y="1048"/>
                  </a:lnTo>
                  <a:lnTo>
                    <a:pt x="365" y="1037"/>
                  </a:lnTo>
                  <a:lnTo>
                    <a:pt x="354" y="1026"/>
                  </a:lnTo>
                  <a:lnTo>
                    <a:pt x="333" y="1026"/>
                  </a:lnTo>
                  <a:lnTo>
                    <a:pt x="301" y="1009"/>
                  </a:lnTo>
                  <a:lnTo>
                    <a:pt x="296" y="998"/>
                  </a:lnTo>
                  <a:lnTo>
                    <a:pt x="296" y="970"/>
                  </a:lnTo>
                  <a:lnTo>
                    <a:pt x="307" y="948"/>
                  </a:lnTo>
                  <a:lnTo>
                    <a:pt x="323" y="926"/>
                  </a:lnTo>
                  <a:lnTo>
                    <a:pt x="349" y="903"/>
                  </a:lnTo>
                  <a:lnTo>
                    <a:pt x="650" y="591"/>
                  </a:lnTo>
                  <a:lnTo>
                    <a:pt x="836" y="965"/>
                  </a:lnTo>
                  <a:lnTo>
                    <a:pt x="841" y="976"/>
                  </a:lnTo>
                  <a:lnTo>
                    <a:pt x="841" y="992"/>
                  </a:lnTo>
                  <a:lnTo>
                    <a:pt x="836" y="998"/>
                  </a:lnTo>
                  <a:lnTo>
                    <a:pt x="820" y="1009"/>
                  </a:lnTo>
                  <a:lnTo>
                    <a:pt x="809" y="1015"/>
                  </a:lnTo>
                  <a:lnTo>
                    <a:pt x="788" y="1020"/>
                  </a:lnTo>
                  <a:lnTo>
                    <a:pt x="762" y="1026"/>
                  </a:lnTo>
                  <a:lnTo>
                    <a:pt x="746" y="1026"/>
                  </a:lnTo>
                  <a:lnTo>
                    <a:pt x="735" y="1037"/>
                  </a:lnTo>
                  <a:lnTo>
                    <a:pt x="730" y="1048"/>
                  </a:lnTo>
                  <a:lnTo>
                    <a:pt x="730" y="1071"/>
                  </a:lnTo>
                  <a:lnTo>
                    <a:pt x="735" y="1076"/>
                  </a:lnTo>
                  <a:lnTo>
                    <a:pt x="746" y="1082"/>
                  </a:lnTo>
                  <a:lnTo>
                    <a:pt x="804" y="1082"/>
                  </a:lnTo>
                  <a:lnTo>
                    <a:pt x="857" y="1076"/>
                  </a:lnTo>
                  <a:lnTo>
                    <a:pt x="1068" y="1076"/>
                  </a:lnTo>
                  <a:lnTo>
                    <a:pt x="1100" y="1082"/>
                  </a:lnTo>
                  <a:lnTo>
                    <a:pt x="1132" y="1082"/>
                  </a:lnTo>
                  <a:lnTo>
                    <a:pt x="1142" y="1076"/>
                  </a:lnTo>
                  <a:lnTo>
                    <a:pt x="1148" y="1071"/>
                  </a:lnTo>
                  <a:lnTo>
                    <a:pt x="1153" y="1059"/>
                  </a:lnTo>
                  <a:lnTo>
                    <a:pt x="1153" y="1037"/>
                  </a:lnTo>
                  <a:lnTo>
                    <a:pt x="1148" y="1031"/>
                  </a:lnTo>
                  <a:lnTo>
                    <a:pt x="1137" y="1026"/>
                  </a:lnTo>
                  <a:lnTo>
                    <a:pt x="1111" y="1026"/>
                  </a:lnTo>
                  <a:lnTo>
                    <a:pt x="1058" y="1020"/>
                  </a:lnTo>
                  <a:lnTo>
                    <a:pt x="1031" y="1015"/>
                  </a:lnTo>
                  <a:lnTo>
                    <a:pt x="1015" y="998"/>
                  </a:lnTo>
                  <a:lnTo>
                    <a:pt x="1005" y="981"/>
                  </a:lnTo>
                  <a:lnTo>
                    <a:pt x="762" y="474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26"/>
            <p:cNvSpPr>
              <a:spLocks/>
            </p:cNvSpPr>
            <p:nvPr/>
          </p:nvSpPr>
          <p:spPr bwMode="auto">
            <a:xfrm>
              <a:off x="15671" y="4299"/>
              <a:ext cx="1105" cy="1171"/>
            </a:xfrm>
            <a:custGeom>
              <a:avLst/>
              <a:gdLst/>
              <a:ahLst/>
              <a:cxnLst>
                <a:cxn ang="0">
                  <a:pos x="592" y="625"/>
                </a:cxn>
                <a:cxn ang="0">
                  <a:pos x="1068" y="625"/>
                </a:cxn>
                <a:cxn ang="0">
                  <a:pos x="1079" y="619"/>
                </a:cxn>
                <a:cxn ang="0">
                  <a:pos x="1089" y="619"/>
                </a:cxn>
                <a:cxn ang="0">
                  <a:pos x="1100" y="608"/>
                </a:cxn>
                <a:cxn ang="0">
                  <a:pos x="1105" y="597"/>
                </a:cxn>
                <a:cxn ang="0">
                  <a:pos x="1105" y="569"/>
                </a:cxn>
                <a:cxn ang="0">
                  <a:pos x="1100" y="558"/>
                </a:cxn>
                <a:cxn ang="0">
                  <a:pos x="1079" y="547"/>
                </a:cxn>
                <a:cxn ang="0">
                  <a:pos x="592" y="547"/>
                </a:cxn>
                <a:cxn ang="0">
                  <a:pos x="592" y="39"/>
                </a:cxn>
                <a:cxn ang="0">
                  <a:pos x="581" y="17"/>
                </a:cxn>
                <a:cxn ang="0">
                  <a:pos x="576" y="12"/>
                </a:cxn>
                <a:cxn ang="0">
                  <a:pos x="555" y="0"/>
                </a:cxn>
                <a:cxn ang="0">
                  <a:pos x="539" y="0"/>
                </a:cxn>
                <a:cxn ang="0">
                  <a:pos x="529" y="6"/>
                </a:cxn>
                <a:cxn ang="0">
                  <a:pos x="518" y="28"/>
                </a:cxn>
                <a:cxn ang="0">
                  <a:pos x="518" y="547"/>
                </a:cxn>
                <a:cxn ang="0">
                  <a:pos x="26" y="547"/>
                </a:cxn>
                <a:cxn ang="0">
                  <a:pos x="5" y="558"/>
                </a:cxn>
                <a:cxn ang="0">
                  <a:pos x="0" y="569"/>
                </a:cxn>
                <a:cxn ang="0">
                  <a:pos x="0" y="603"/>
                </a:cxn>
                <a:cxn ang="0">
                  <a:pos x="15" y="619"/>
                </a:cxn>
                <a:cxn ang="0">
                  <a:pos x="26" y="619"/>
                </a:cxn>
                <a:cxn ang="0">
                  <a:pos x="37" y="625"/>
                </a:cxn>
                <a:cxn ang="0">
                  <a:pos x="518" y="625"/>
                </a:cxn>
                <a:cxn ang="0">
                  <a:pos x="518" y="1143"/>
                </a:cxn>
                <a:cxn ang="0">
                  <a:pos x="523" y="1155"/>
                </a:cxn>
                <a:cxn ang="0">
                  <a:pos x="529" y="1160"/>
                </a:cxn>
                <a:cxn ang="0">
                  <a:pos x="550" y="1171"/>
                </a:cxn>
                <a:cxn ang="0">
                  <a:pos x="566" y="1166"/>
                </a:cxn>
                <a:cxn ang="0">
                  <a:pos x="576" y="1160"/>
                </a:cxn>
                <a:cxn ang="0">
                  <a:pos x="581" y="1155"/>
                </a:cxn>
                <a:cxn ang="0">
                  <a:pos x="587" y="1143"/>
                </a:cxn>
                <a:cxn ang="0">
                  <a:pos x="587" y="1132"/>
                </a:cxn>
                <a:cxn ang="0">
                  <a:pos x="592" y="1121"/>
                </a:cxn>
                <a:cxn ang="0">
                  <a:pos x="592" y="1110"/>
                </a:cxn>
                <a:cxn ang="0">
                  <a:pos x="592" y="625"/>
                </a:cxn>
              </a:cxnLst>
              <a:rect l="0" t="0" r="r" b="b"/>
              <a:pathLst>
                <a:path w="1105" h="1171">
                  <a:moveTo>
                    <a:pt x="592" y="625"/>
                  </a:moveTo>
                  <a:lnTo>
                    <a:pt x="1068" y="625"/>
                  </a:lnTo>
                  <a:lnTo>
                    <a:pt x="1079" y="619"/>
                  </a:lnTo>
                  <a:lnTo>
                    <a:pt x="1089" y="619"/>
                  </a:lnTo>
                  <a:lnTo>
                    <a:pt x="1100" y="608"/>
                  </a:lnTo>
                  <a:lnTo>
                    <a:pt x="1105" y="597"/>
                  </a:lnTo>
                  <a:lnTo>
                    <a:pt x="1105" y="569"/>
                  </a:lnTo>
                  <a:lnTo>
                    <a:pt x="1100" y="558"/>
                  </a:lnTo>
                  <a:lnTo>
                    <a:pt x="1079" y="547"/>
                  </a:lnTo>
                  <a:lnTo>
                    <a:pt x="592" y="547"/>
                  </a:lnTo>
                  <a:lnTo>
                    <a:pt x="592" y="39"/>
                  </a:lnTo>
                  <a:lnTo>
                    <a:pt x="581" y="17"/>
                  </a:lnTo>
                  <a:lnTo>
                    <a:pt x="576" y="12"/>
                  </a:lnTo>
                  <a:lnTo>
                    <a:pt x="555" y="0"/>
                  </a:lnTo>
                  <a:lnTo>
                    <a:pt x="539" y="0"/>
                  </a:lnTo>
                  <a:lnTo>
                    <a:pt x="529" y="6"/>
                  </a:lnTo>
                  <a:lnTo>
                    <a:pt x="518" y="28"/>
                  </a:lnTo>
                  <a:lnTo>
                    <a:pt x="518" y="547"/>
                  </a:lnTo>
                  <a:lnTo>
                    <a:pt x="26" y="547"/>
                  </a:lnTo>
                  <a:lnTo>
                    <a:pt x="5" y="558"/>
                  </a:lnTo>
                  <a:lnTo>
                    <a:pt x="0" y="569"/>
                  </a:lnTo>
                  <a:lnTo>
                    <a:pt x="0" y="603"/>
                  </a:lnTo>
                  <a:lnTo>
                    <a:pt x="15" y="619"/>
                  </a:lnTo>
                  <a:lnTo>
                    <a:pt x="26" y="619"/>
                  </a:lnTo>
                  <a:lnTo>
                    <a:pt x="37" y="625"/>
                  </a:lnTo>
                  <a:lnTo>
                    <a:pt x="518" y="625"/>
                  </a:lnTo>
                  <a:lnTo>
                    <a:pt x="518" y="1143"/>
                  </a:lnTo>
                  <a:lnTo>
                    <a:pt x="523" y="1155"/>
                  </a:lnTo>
                  <a:lnTo>
                    <a:pt x="529" y="1160"/>
                  </a:lnTo>
                  <a:lnTo>
                    <a:pt x="550" y="1171"/>
                  </a:lnTo>
                  <a:lnTo>
                    <a:pt x="566" y="1166"/>
                  </a:lnTo>
                  <a:lnTo>
                    <a:pt x="576" y="1160"/>
                  </a:lnTo>
                  <a:lnTo>
                    <a:pt x="581" y="1155"/>
                  </a:lnTo>
                  <a:lnTo>
                    <a:pt x="587" y="1143"/>
                  </a:lnTo>
                  <a:lnTo>
                    <a:pt x="587" y="1132"/>
                  </a:lnTo>
                  <a:lnTo>
                    <a:pt x="592" y="1121"/>
                  </a:lnTo>
                  <a:lnTo>
                    <a:pt x="592" y="1110"/>
                  </a:lnTo>
                  <a:lnTo>
                    <a:pt x="592" y="625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27"/>
            <p:cNvSpPr>
              <a:spLocks/>
            </p:cNvSpPr>
            <p:nvPr/>
          </p:nvSpPr>
          <p:spPr bwMode="auto">
            <a:xfrm>
              <a:off x="16977" y="4227"/>
              <a:ext cx="667" cy="1054"/>
            </a:xfrm>
            <a:custGeom>
              <a:avLst/>
              <a:gdLst/>
              <a:ahLst/>
              <a:cxnLst>
                <a:cxn ang="0">
                  <a:pos x="614" y="764"/>
                </a:cxn>
                <a:cxn ang="0">
                  <a:pos x="587" y="886"/>
                </a:cxn>
                <a:cxn ang="0">
                  <a:pos x="550" y="914"/>
                </a:cxn>
                <a:cxn ang="0">
                  <a:pos x="148" y="920"/>
                </a:cxn>
                <a:cxn ang="0">
                  <a:pos x="275" y="803"/>
                </a:cxn>
                <a:cxn ang="0">
                  <a:pos x="365" y="725"/>
                </a:cxn>
                <a:cxn ang="0">
                  <a:pos x="450" y="652"/>
                </a:cxn>
                <a:cxn ang="0">
                  <a:pos x="571" y="535"/>
                </a:cxn>
                <a:cxn ang="0">
                  <a:pos x="651" y="396"/>
                </a:cxn>
                <a:cxn ang="0">
                  <a:pos x="651" y="223"/>
                </a:cxn>
                <a:cxn ang="0">
                  <a:pos x="561" y="84"/>
                </a:cxn>
                <a:cxn ang="0">
                  <a:pos x="407" y="11"/>
                </a:cxn>
                <a:cxn ang="0">
                  <a:pos x="222" y="11"/>
                </a:cxn>
                <a:cxn ang="0">
                  <a:pos x="85" y="89"/>
                </a:cxn>
                <a:cxn ang="0">
                  <a:pos x="11" y="212"/>
                </a:cxn>
                <a:cxn ang="0">
                  <a:pos x="5" y="323"/>
                </a:cxn>
                <a:cxn ang="0">
                  <a:pos x="48" y="368"/>
                </a:cxn>
                <a:cxn ang="0">
                  <a:pos x="95" y="373"/>
                </a:cxn>
                <a:cxn ang="0">
                  <a:pos x="127" y="357"/>
                </a:cxn>
                <a:cxn ang="0">
                  <a:pos x="159" y="312"/>
                </a:cxn>
                <a:cxn ang="0">
                  <a:pos x="148" y="251"/>
                </a:cxn>
                <a:cxn ang="0">
                  <a:pos x="111" y="212"/>
                </a:cxn>
                <a:cxn ang="0">
                  <a:pos x="106" y="150"/>
                </a:cxn>
                <a:cxn ang="0">
                  <a:pos x="196" y="78"/>
                </a:cxn>
                <a:cxn ang="0">
                  <a:pos x="291" y="61"/>
                </a:cxn>
                <a:cxn ang="0">
                  <a:pos x="418" y="95"/>
                </a:cxn>
                <a:cxn ang="0">
                  <a:pos x="492" y="189"/>
                </a:cxn>
                <a:cxn ang="0">
                  <a:pos x="518" y="312"/>
                </a:cxn>
                <a:cxn ang="0">
                  <a:pos x="481" y="463"/>
                </a:cxn>
                <a:cxn ang="0">
                  <a:pos x="413" y="574"/>
                </a:cxn>
                <a:cxn ang="0">
                  <a:pos x="5" y="1009"/>
                </a:cxn>
                <a:cxn ang="0">
                  <a:pos x="0" y="1054"/>
                </a:cxn>
                <a:cxn ang="0">
                  <a:pos x="667" y="764"/>
                </a:cxn>
              </a:cxnLst>
              <a:rect l="0" t="0" r="r" b="b"/>
              <a:pathLst>
                <a:path w="667" h="1054">
                  <a:moveTo>
                    <a:pt x="667" y="764"/>
                  </a:moveTo>
                  <a:lnTo>
                    <a:pt x="614" y="764"/>
                  </a:lnTo>
                  <a:lnTo>
                    <a:pt x="608" y="797"/>
                  </a:lnTo>
                  <a:lnTo>
                    <a:pt x="587" y="886"/>
                  </a:lnTo>
                  <a:lnTo>
                    <a:pt x="577" y="909"/>
                  </a:lnTo>
                  <a:lnTo>
                    <a:pt x="550" y="914"/>
                  </a:lnTo>
                  <a:lnTo>
                    <a:pt x="503" y="920"/>
                  </a:lnTo>
                  <a:lnTo>
                    <a:pt x="148" y="920"/>
                  </a:lnTo>
                  <a:lnTo>
                    <a:pt x="217" y="853"/>
                  </a:lnTo>
                  <a:lnTo>
                    <a:pt x="275" y="803"/>
                  </a:lnTo>
                  <a:lnTo>
                    <a:pt x="323" y="758"/>
                  </a:lnTo>
                  <a:lnTo>
                    <a:pt x="365" y="725"/>
                  </a:lnTo>
                  <a:lnTo>
                    <a:pt x="407" y="686"/>
                  </a:lnTo>
                  <a:lnTo>
                    <a:pt x="450" y="652"/>
                  </a:lnTo>
                  <a:lnTo>
                    <a:pt x="513" y="596"/>
                  </a:lnTo>
                  <a:lnTo>
                    <a:pt x="571" y="535"/>
                  </a:lnTo>
                  <a:lnTo>
                    <a:pt x="619" y="468"/>
                  </a:lnTo>
                  <a:lnTo>
                    <a:pt x="651" y="396"/>
                  </a:lnTo>
                  <a:lnTo>
                    <a:pt x="667" y="312"/>
                  </a:lnTo>
                  <a:lnTo>
                    <a:pt x="651" y="223"/>
                  </a:lnTo>
                  <a:lnTo>
                    <a:pt x="619" y="145"/>
                  </a:lnTo>
                  <a:lnTo>
                    <a:pt x="561" y="84"/>
                  </a:lnTo>
                  <a:lnTo>
                    <a:pt x="492" y="39"/>
                  </a:lnTo>
                  <a:lnTo>
                    <a:pt x="407" y="11"/>
                  </a:lnTo>
                  <a:lnTo>
                    <a:pt x="312" y="0"/>
                  </a:lnTo>
                  <a:lnTo>
                    <a:pt x="222" y="11"/>
                  </a:lnTo>
                  <a:lnTo>
                    <a:pt x="148" y="44"/>
                  </a:lnTo>
                  <a:lnTo>
                    <a:pt x="85" y="89"/>
                  </a:lnTo>
                  <a:lnTo>
                    <a:pt x="42" y="145"/>
                  </a:lnTo>
                  <a:lnTo>
                    <a:pt x="11" y="212"/>
                  </a:lnTo>
                  <a:lnTo>
                    <a:pt x="0" y="284"/>
                  </a:lnTo>
                  <a:lnTo>
                    <a:pt x="5" y="323"/>
                  </a:lnTo>
                  <a:lnTo>
                    <a:pt x="27" y="351"/>
                  </a:lnTo>
                  <a:lnTo>
                    <a:pt x="48" y="368"/>
                  </a:lnTo>
                  <a:lnTo>
                    <a:pt x="64" y="373"/>
                  </a:lnTo>
                  <a:lnTo>
                    <a:pt x="95" y="373"/>
                  </a:lnTo>
                  <a:lnTo>
                    <a:pt x="111" y="368"/>
                  </a:lnTo>
                  <a:lnTo>
                    <a:pt x="127" y="357"/>
                  </a:lnTo>
                  <a:lnTo>
                    <a:pt x="148" y="334"/>
                  </a:lnTo>
                  <a:lnTo>
                    <a:pt x="159" y="312"/>
                  </a:lnTo>
                  <a:lnTo>
                    <a:pt x="159" y="268"/>
                  </a:lnTo>
                  <a:lnTo>
                    <a:pt x="148" y="251"/>
                  </a:lnTo>
                  <a:lnTo>
                    <a:pt x="138" y="228"/>
                  </a:lnTo>
                  <a:lnTo>
                    <a:pt x="111" y="212"/>
                  </a:lnTo>
                  <a:lnTo>
                    <a:pt x="69" y="206"/>
                  </a:lnTo>
                  <a:lnTo>
                    <a:pt x="106" y="150"/>
                  </a:lnTo>
                  <a:lnTo>
                    <a:pt x="148" y="106"/>
                  </a:lnTo>
                  <a:lnTo>
                    <a:pt x="196" y="78"/>
                  </a:lnTo>
                  <a:lnTo>
                    <a:pt x="243" y="61"/>
                  </a:lnTo>
                  <a:lnTo>
                    <a:pt x="291" y="61"/>
                  </a:lnTo>
                  <a:lnTo>
                    <a:pt x="360" y="72"/>
                  </a:lnTo>
                  <a:lnTo>
                    <a:pt x="418" y="95"/>
                  </a:lnTo>
                  <a:lnTo>
                    <a:pt x="460" y="139"/>
                  </a:lnTo>
                  <a:lnTo>
                    <a:pt x="492" y="189"/>
                  </a:lnTo>
                  <a:lnTo>
                    <a:pt x="513" y="245"/>
                  </a:lnTo>
                  <a:lnTo>
                    <a:pt x="518" y="312"/>
                  </a:lnTo>
                  <a:lnTo>
                    <a:pt x="508" y="390"/>
                  </a:lnTo>
                  <a:lnTo>
                    <a:pt x="481" y="463"/>
                  </a:lnTo>
                  <a:lnTo>
                    <a:pt x="450" y="524"/>
                  </a:lnTo>
                  <a:lnTo>
                    <a:pt x="413" y="574"/>
                  </a:lnTo>
                  <a:lnTo>
                    <a:pt x="11" y="998"/>
                  </a:lnTo>
                  <a:lnTo>
                    <a:pt x="5" y="1009"/>
                  </a:lnTo>
                  <a:lnTo>
                    <a:pt x="0" y="1015"/>
                  </a:lnTo>
                  <a:lnTo>
                    <a:pt x="0" y="1054"/>
                  </a:lnTo>
                  <a:lnTo>
                    <a:pt x="619" y="1054"/>
                  </a:lnTo>
                  <a:lnTo>
                    <a:pt x="667" y="764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28"/>
            <p:cNvSpPr>
              <a:spLocks/>
            </p:cNvSpPr>
            <p:nvPr/>
          </p:nvSpPr>
          <p:spPr bwMode="auto">
            <a:xfrm>
              <a:off x="17808" y="4600"/>
              <a:ext cx="899" cy="697"/>
            </a:xfrm>
            <a:custGeom>
              <a:avLst/>
              <a:gdLst/>
              <a:ahLst/>
              <a:cxnLst>
                <a:cxn ang="0">
                  <a:pos x="576" y="106"/>
                </a:cxn>
                <a:cxn ang="0">
                  <a:pos x="528" y="341"/>
                </a:cxn>
                <a:cxn ang="0">
                  <a:pos x="523" y="525"/>
                </a:cxn>
                <a:cxn ang="0">
                  <a:pos x="550" y="642"/>
                </a:cxn>
                <a:cxn ang="0">
                  <a:pos x="576" y="686"/>
                </a:cxn>
                <a:cxn ang="0">
                  <a:pos x="608" y="697"/>
                </a:cxn>
                <a:cxn ang="0">
                  <a:pos x="661" y="670"/>
                </a:cxn>
                <a:cxn ang="0">
                  <a:pos x="677" y="625"/>
                </a:cxn>
                <a:cxn ang="0">
                  <a:pos x="666" y="591"/>
                </a:cxn>
                <a:cxn ang="0">
                  <a:pos x="624" y="480"/>
                </a:cxn>
                <a:cxn ang="0">
                  <a:pos x="608" y="313"/>
                </a:cxn>
                <a:cxn ang="0">
                  <a:pos x="613" y="240"/>
                </a:cxn>
                <a:cxn ang="0">
                  <a:pos x="629" y="106"/>
                </a:cxn>
                <a:cxn ang="0">
                  <a:pos x="872" y="95"/>
                </a:cxn>
                <a:cxn ang="0">
                  <a:pos x="893" y="67"/>
                </a:cxn>
                <a:cxn ang="0">
                  <a:pos x="899" y="28"/>
                </a:cxn>
                <a:cxn ang="0">
                  <a:pos x="883" y="6"/>
                </a:cxn>
                <a:cxn ang="0">
                  <a:pos x="227" y="0"/>
                </a:cxn>
                <a:cxn ang="0">
                  <a:pos x="142" y="39"/>
                </a:cxn>
                <a:cxn ang="0">
                  <a:pos x="68" y="106"/>
                </a:cxn>
                <a:cxn ang="0">
                  <a:pos x="21" y="173"/>
                </a:cxn>
                <a:cxn ang="0">
                  <a:pos x="0" y="212"/>
                </a:cxn>
                <a:cxn ang="0">
                  <a:pos x="10" y="235"/>
                </a:cxn>
                <a:cxn ang="0">
                  <a:pos x="52" y="218"/>
                </a:cxn>
                <a:cxn ang="0">
                  <a:pos x="148" y="129"/>
                </a:cxn>
                <a:cxn ang="0">
                  <a:pos x="227" y="106"/>
                </a:cxn>
                <a:cxn ang="0">
                  <a:pos x="312" y="212"/>
                </a:cxn>
                <a:cxn ang="0">
                  <a:pos x="206" y="497"/>
                </a:cxn>
                <a:cxn ang="0">
                  <a:pos x="158" y="591"/>
                </a:cxn>
                <a:cxn ang="0">
                  <a:pos x="142" y="619"/>
                </a:cxn>
                <a:cxn ang="0">
                  <a:pos x="137" y="647"/>
                </a:cxn>
                <a:cxn ang="0">
                  <a:pos x="148" y="675"/>
                </a:cxn>
                <a:cxn ang="0">
                  <a:pos x="190" y="697"/>
                </a:cxn>
                <a:cxn ang="0">
                  <a:pos x="259" y="642"/>
                </a:cxn>
                <a:cxn ang="0">
                  <a:pos x="306" y="480"/>
                </a:cxn>
              </a:cxnLst>
              <a:rect l="0" t="0" r="r" b="b"/>
              <a:pathLst>
                <a:path w="899" h="697">
                  <a:moveTo>
                    <a:pt x="396" y="106"/>
                  </a:moveTo>
                  <a:lnTo>
                    <a:pt x="576" y="106"/>
                  </a:lnTo>
                  <a:lnTo>
                    <a:pt x="555" y="212"/>
                  </a:lnTo>
                  <a:lnTo>
                    <a:pt x="528" y="341"/>
                  </a:lnTo>
                  <a:lnTo>
                    <a:pt x="523" y="469"/>
                  </a:lnTo>
                  <a:lnTo>
                    <a:pt x="523" y="525"/>
                  </a:lnTo>
                  <a:lnTo>
                    <a:pt x="528" y="575"/>
                  </a:lnTo>
                  <a:lnTo>
                    <a:pt x="550" y="642"/>
                  </a:lnTo>
                  <a:lnTo>
                    <a:pt x="565" y="675"/>
                  </a:lnTo>
                  <a:lnTo>
                    <a:pt x="576" y="686"/>
                  </a:lnTo>
                  <a:lnTo>
                    <a:pt x="597" y="697"/>
                  </a:lnTo>
                  <a:lnTo>
                    <a:pt x="608" y="697"/>
                  </a:lnTo>
                  <a:lnTo>
                    <a:pt x="629" y="692"/>
                  </a:lnTo>
                  <a:lnTo>
                    <a:pt x="661" y="670"/>
                  </a:lnTo>
                  <a:lnTo>
                    <a:pt x="671" y="647"/>
                  </a:lnTo>
                  <a:lnTo>
                    <a:pt x="677" y="625"/>
                  </a:lnTo>
                  <a:lnTo>
                    <a:pt x="677" y="614"/>
                  </a:lnTo>
                  <a:lnTo>
                    <a:pt x="666" y="591"/>
                  </a:lnTo>
                  <a:lnTo>
                    <a:pt x="645" y="541"/>
                  </a:lnTo>
                  <a:lnTo>
                    <a:pt x="624" y="480"/>
                  </a:lnTo>
                  <a:lnTo>
                    <a:pt x="613" y="402"/>
                  </a:lnTo>
                  <a:lnTo>
                    <a:pt x="608" y="313"/>
                  </a:lnTo>
                  <a:lnTo>
                    <a:pt x="608" y="285"/>
                  </a:lnTo>
                  <a:lnTo>
                    <a:pt x="613" y="240"/>
                  </a:lnTo>
                  <a:lnTo>
                    <a:pt x="618" y="179"/>
                  </a:lnTo>
                  <a:lnTo>
                    <a:pt x="629" y="106"/>
                  </a:lnTo>
                  <a:lnTo>
                    <a:pt x="851" y="106"/>
                  </a:lnTo>
                  <a:lnTo>
                    <a:pt x="872" y="95"/>
                  </a:lnTo>
                  <a:lnTo>
                    <a:pt x="888" y="79"/>
                  </a:lnTo>
                  <a:lnTo>
                    <a:pt x="893" y="67"/>
                  </a:lnTo>
                  <a:lnTo>
                    <a:pt x="899" y="51"/>
                  </a:lnTo>
                  <a:lnTo>
                    <a:pt x="899" y="28"/>
                  </a:lnTo>
                  <a:lnTo>
                    <a:pt x="888" y="17"/>
                  </a:lnTo>
                  <a:lnTo>
                    <a:pt x="883" y="6"/>
                  </a:lnTo>
                  <a:lnTo>
                    <a:pt x="872" y="0"/>
                  </a:lnTo>
                  <a:lnTo>
                    <a:pt x="227" y="0"/>
                  </a:lnTo>
                  <a:lnTo>
                    <a:pt x="185" y="12"/>
                  </a:lnTo>
                  <a:lnTo>
                    <a:pt x="142" y="39"/>
                  </a:lnTo>
                  <a:lnTo>
                    <a:pt x="95" y="79"/>
                  </a:lnTo>
                  <a:lnTo>
                    <a:pt x="68" y="106"/>
                  </a:lnTo>
                  <a:lnTo>
                    <a:pt x="47" y="140"/>
                  </a:lnTo>
                  <a:lnTo>
                    <a:pt x="21" y="173"/>
                  </a:lnTo>
                  <a:lnTo>
                    <a:pt x="5" y="201"/>
                  </a:lnTo>
                  <a:lnTo>
                    <a:pt x="0" y="212"/>
                  </a:lnTo>
                  <a:lnTo>
                    <a:pt x="0" y="223"/>
                  </a:lnTo>
                  <a:lnTo>
                    <a:pt x="10" y="235"/>
                  </a:lnTo>
                  <a:lnTo>
                    <a:pt x="37" y="235"/>
                  </a:lnTo>
                  <a:lnTo>
                    <a:pt x="52" y="218"/>
                  </a:lnTo>
                  <a:lnTo>
                    <a:pt x="100" y="162"/>
                  </a:lnTo>
                  <a:lnTo>
                    <a:pt x="148" y="129"/>
                  </a:lnTo>
                  <a:lnTo>
                    <a:pt x="190" y="112"/>
                  </a:lnTo>
                  <a:lnTo>
                    <a:pt x="227" y="106"/>
                  </a:lnTo>
                  <a:lnTo>
                    <a:pt x="343" y="106"/>
                  </a:lnTo>
                  <a:lnTo>
                    <a:pt x="312" y="212"/>
                  </a:lnTo>
                  <a:lnTo>
                    <a:pt x="238" y="413"/>
                  </a:lnTo>
                  <a:lnTo>
                    <a:pt x="206" y="497"/>
                  </a:lnTo>
                  <a:lnTo>
                    <a:pt x="169" y="575"/>
                  </a:lnTo>
                  <a:lnTo>
                    <a:pt x="158" y="591"/>
                  </a:lnTo>
                  <a:lnTo>
                    <a:pt x="148" y="614"/>
                  </a:lnTo>
                  <a:lnTo>
                    <a:pt x="142" y="619"/>
                  </a:lnTo>
                  <a:lnTo>
                    <a:pt x="142" y="636"/>
                  </a:lnTo>
                  <a:lnTo>
                    <a:pt x="137" y="647"/>
                  </a:lnTo>
                  <a:lnTo>
                    <a:pt x="142" y="664"/>
                  </a:lnTo>
                  <a:lnTo>
                    <a:pt x="148" y="675"/>
                  </a:lnTo>
                  <a:lnTo>
                    <a:pt x="158" y="686"/>
                  </a:lnTo>
                  <a:lnTo>
                    <a:pt x="190" y="697"/>
                  </a:lnTo>
                  <a:lnTo>
                    <a:pt x="227" y="686"/>
                  </a:lnTo>
                  <a:lnTo>
                    <a:pt x="259" y="642"/>
                  </a:lnTo>
                  <a:lnTo>
                    <a:pt x="280" y="575"/>
                  </a:lnTo>
                  <a:lnTo>
                    <a:pt x="306" y="480"/>
                  </a:lnTo>
                  <a:lnTo>
                    <a:pt x="396" y="106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29"/>
            <p:cNvSpPr>
              <a:spLocks noEditPoints="1"/>
            </p:cNvSpPr>
            <p:nvPr/>
          </p:nvSpPr>
          <p:spPr bwMode="auto">
            <a:xfrm>
              <a:off x="18902" y="4199"/>
              <a:ext cx="1169" cy="1115"/>
            </a:xfrm>
            <a:custGeom>
              <a:avLst/>
              <a:gdLst/>
              <a:ahLst/>
              <a:cxnLst>
                <a:cxn ang="0">
                  <a:pos x="524" y="78"/>
                </a:cxn>
                <a:cxn ang="0">
                  <a:pos x="540" y="61"/>
                </a:cxn>
                <a:cxn ang="0">
                  <a:pos x="561" y="56"/>
                </a:cxn>
                <a:cxn ang="0">
                  <a:pos x="778" y="61"/>
                </a:cxn>
                <a:cxn ang="0">
                  <a:pos x="889" y="89"/>
                </a:cxn>
                <a:cxn ang="0">
                  <a:pos x="963" y="162"/>
                </a:cxn>
                <a:cxn ang="0">
                  <a:pos x="963" y="273"/>
                </a:cxn>
                <a:cxn ang="0">
                  <a:pos x="916" y="390"/>
                </a:cxn>
                <a:cxn ang="0">
                  <a:pos x="799" y="485"/>
                </a:cxn>
                <a:cxn ang="0">
                  <a:pos x="614" y="519"/>
                </a:cxn>
                <a:cxn ang="0">
                  <a:pos x="514" y="112"/>
                </a:cxn>
                <a:cxn ang="0">
                  <a:pos x="873" y="513"/>
                </a:cxn>
                <a:cxn ang="0">
                  <a:pos x="1021" y="429"/>
                </a:cxn>
                <a:cxn ang="0">
                  <a:pos x="1111" y="312"/>
                </a:cxn>
                <a:cxn ang="0">
                  <a:pos x="1117" y="178"/>
                </a:cxn>
                <a:cxn ang="0">
                  <a:pos x="1021" y="72"/>
                </a:cxn>
                <a:cxn ang="0">
                  <a:pos x="857" y="6"/>
                </a:cxn>
                <a:cxn ang="0">
                  <a:pos x="265" y="0"/>
                </a:cxn>
                <a:cxn ang="0">
                  <a:pos x="249" y="11"/>
                </a:cxn>
                <a:cxn ang="0">
                  <a:pos x="244" y="45"/>
                </a:cxn>
                <a:cxn ang="0">
                  <a:pos x="328" y="56"/>
                </a:cxn>
                <a:cxn ang="0">
                  <a:pos x="365" y="61"/>
                </a:cxn>
                <a:cxn ang="0">
                  <a:pos x="381" y="67"/>
                </a:cxn>
                <a:cxn ang="0">
                  <a:pos x="387" y="89"/>
                </a:cxn>
                <a:cxn ang="0">
                  <a:pos x="376" y="117"/>
                </a:cxn>
                <a:cxn ang="0">
                  <a:pos x="175" y="987"/>
                </a:cxn>
                <a:cxn ang="0">
                  <a:pos x="138" y="1015"/>
                </a:cxn>
                <a:cxn ang="0">
                  <a:pos x="48" y="1026"/>
                </a:cxn>
                <a:cxn ang="0">
                  <a:pos x="16" y="1031"/>
                </a:cxn>
                <a:cxn ang="0">
                  <a:pos x="0" y="1043"/>
                </a:cxn>
                <a:cxn ang="0">
                  <a:pos x="11" y="1082"/>
                </a:cxn>
                <a:cxn ang="0">
                  <a:pos x="117" y="1076"/>
                </a:cxn>
                <a:cxn ang="0">
                  <a:pos x="365" y="1082"/>
                </a:cxn>
                <a:cxn ang="0">
                  <a:pos x="434" y="1076"/>
                </a:cxn>
                <a:cxn ang="0">
                  <a:pos x="445" y="1037"/>
                </a:cxn>
                <a:cxn ang="0">
                  <a:pos x="429" y="1026"/>
                </a:cxn>
                <a:cxn ang="0">
                  <a:pos x="339" y="1020"/>
                </a:cxn>
                <a:cxn ang="0">
                  <a:pos x="313" y="1015"/>
                </a:cxn>
                <a:cxn ang="0">
                  <a:pos x="307" y="976"/>
                </a:cxn>
                <a:cxn ang="0">
                  <a:pos x="408" y="563"/>
                </a:cxn>
                <a:cxn ang="0">
                  <a:pos x="683" y="569"/>
                </a:cxn>
                <a:cxn ang="0">
                  <a:pos x="767" y="624"/>
                </a:cxn>
                <a:cxn ang="0">
                  <a:pos x="794" y="703"/>
                </a:cxn>
                <a:cxn ang="0">
                  <a:pos x="773" y="814"/>
                </a:cxn>
                <a:cxn ang="0">
                  <a:pos x="752" y="909"/>
                </a:cxn>
                <a:cxn ang="0">
                  <a:pos x="762" y="992"/>
                </a:cxn>
                <a:cxn ang="0">
                  <a:pos x="820" y="1071"/>
                </a:cxn>
                <a:cxn ang="0">
                  <a:pos x="916" y="1110"/>
                </a:cxn>
                <a:cxn ang="0">
                  <a:pos x="1037" y="1104"/>
                </a:cxn>
                <a:cxn ang="0">
                  <a:pos x="1122" y="1031"/>
                </a:cxn>
                <a:cxn ang="0">
                  <a:pos x="1164" y="948"/>
                </a:cxn>
                <a:cxn ang="0">
                  <a:pos x="1169" y="920"/>
                </a:cxn>
                <a:cxn ang="0">
                  <a:pos x="1132" y="909"/>
                </a:cxn>
                <a:cxn ang="0">
                  <a:pos x="1117" y="937"/>
                </a:cxn>
                <a:cxn ang="0">
                  <a:pos x="1064" y="1026"/>
                </a:cxn>
                <a:cxn ang="0">
                  <a:pos x="979" y="1071"/>
                </a:cxn>
                <a:cxn ang="0">
                  <a:pos x="931" y="1048"/>
                </a:cxn>
                <a:cxn ang="0">
                  <a:pos x="910" y="965"/>
                </a:cxn>
                <a:cxn ang="0">
                  <a:pos x="921" y="853"/>
                </a:cxn>
                <a:cxn ang="0">
                  <a:pos x="931" y="781"/>
                </a:cxn>
                <a:cxn ang="0">
                  <a:pos x="921" y="658"/>
                </a:cxn>
                <a:cxn ang="0">
                  <a:pos x="841" y="569"/>
                </a:cxn>
              </a:cxnLst>
              <a:rect l="0" t="0" r="r" b="b"/>
              <a:pathLst>
                <a:path w="1169" h="1115">
                  <a:moveTo>
                    <a:pt x="514" y="112"/>
                  </a:moveTo>
                  <a:lnTo>
                    <a:pt x="524" y="78"/>
                  </a:lnTo>
                  <a:lnTo>
                    <a:pt x="529" y="67"/>
                  </a:lnTo>
                  <a:lnTo>
                    <a:pt x="540" y="61"/>
                  </a:lnTo>
                  <a:lnTo>
                    <a:pt x="545" y="61"/>
                  </a:lnTo>
                  <a:lnTo>
                    <a:pt x="561" y="56"/>
                  </a:lnTo>
                  <a:lnTo>
                    <a:pt x="720" y="56"/>
                  </a:lnTo>
                  <a:lnTo>
                    <a:pt x="778" y="61"/>
                  </a:lnTo>
                  <a:lnTo>
                    <a:pt x="841" y="67"/>
                  </a:lnTo>
                  <a:lnTo>
                    <a:pt x="889" y="89"/>
                  </a:lnTo>
                  <a:lnTo>
                    <a:pt x="931" y="117"/>
                  </a:lnTo>
                  <a:lnTo>
                    <a:pt x="963" y="162"/>
                  </a:lnTo>
                  <a:lnTo>
                    <a:pt x="968" y="217"/>
                  </a:lnTo>
                  <a:lnTo>
                    <a:pt x="963" y="273"/>
                  </a:lnTo>
                  <a:lnTo>
                    <a:pt x="947" y="335"/>
                  </a:lnTo>
                  <a:lnTo>
                    <a:pt x="916" y="390"/>
                  </a:lnTo>
                  <a:lnTo>
                    <a:pt x="873" y="440"/>
                  </a:lnTo>
                  <a:lnTo>
                    <a:pt x="799" y="485"/>
                  </a:lnTo>
                  <a:lnTo>
                    <a:pt x="715" y="507"/>
                  </a:lnTo>
                  <a:lnTo>
                    <a:pt x="614" y="519"/>
                  </a:lnTo>
                  <a:lnTo>
                    <a:pt x="418" y="519"/>
                  </a:lnTo>
                  <a:lnTo>
                    <a:pt x="514" y="112"/>
                  </a:lnTo>
                  <a:close/>
                  <a:moveTo>
                    <a:pt x="789" y="541"/>
                  </a:moveTo>
                  <a:lnTo>
                    <a:pt x="873" y="513"/>
                  </a:lnTo>
                  <a:lnTo>
                    <a:pt x="953" y="474"/>
                  </a:lnTo>
                  <a:lnTo>
                    <a:pt x="1021" y="429"/>
                  </a:lnTo>
                  <a:lnTo>
                    <a:pt x="1079" y="374"/>
                  </a:lnTo>
                  <a:lnTo>
                    <a:pt x="1111" y="312"/>
                  </a:lnTo>
                  <a:lnTo>
                    <a:pt x="1127" y="245"/>
                  </a:lnTo>
                  <a:lnTo>
                    <a:pt x="1117" y="178"/>
                  </a:lnTo>
                  <a:lnTo>
                    <a:pt x="1079" y="123"/>
                  </a:lnTo>
                  <a:lnTo>
                    <a:pt x="1021" y="72"/>
                  </a:lnTo>
                  <a:lnTo>
                    <a:pt x="947" y="33"/>
                  </a:lnTo>
                  <a:lnTo>
                    <a:pt x="857" y="6"/>
                  </a:lnTo>
                  <a:lnTo>
                    <a:pt x="757" y="0"/>
                  </a:lnTo>
                  <a:lnTo>
                    <a:pt x="265" y="0"/>
                  </a:lnTo>
                  <a:lnTo>
                    <a:pt x="260" y="6"/>
                  </a:lnTo>
                  <a:lnTo>
                    <a:pt x="249" y="11"/>
                  </a:lnTo>
                  <a:lnTo>
                    <a:pt x="244" y="22"/>
                  </a:lnTo>
                  <a:lnTo>
                    <a:pt x="244" y="45"/>
                  </a:lnTo>
                  <a:lnTo>
                    <a:pt x="265" y="56"/>
                  </a:lnTo>
                  <a:lnTo>
                    <a:pt x="328" y="56"/>
                  </a:lnTo>
                  <a:lnTo>
                    <a:pt x="350" y="61"/>
                  </a:lnTo>
                  <a:lnTo>
                    <a:pt x="365" y="61"/>
                  </a:lnTo>
                  <a:lnTo>
                    <a:pt x="376" y="67"/>
                  </a:lnTo>
                  <a:lnTo>
                    <a:pt x="381" y="67"/>
                  </a:lnTo>
                  <a:lnTo>
                    <a:pt x="387" y="72"/>
                  </a:lnTo>
                  <a:lnTo>
                    <a:pt x="387" y="89"/>
                  </a:lnTo>
                  <a:lnTo>
                    <a:pt x="381" y="100"/>
                  </a:lnTo>
                  <a:lnTo>
                    <a:pt x="376" y="117"/>
                  </a:lnTo>
                  <a:lnTo>
                    <a:pt x="180" y="959"/>
                  </a:lnTo>
                  <a:lnTo>
                    <a:pt x="175" y="987"/>
                  </a:lnTo>
                  <a:lnTo>
                    <a:pt x="159" y="1004"/>
                  </a:lnTo>
                  <a:lnTo>
                    <a:pt x="138" y="1015"/>
                  </a:lnTo>
                  <a:lnTo>
                    <a:pt x="106" y="1020"/>
                  </a:lnTo>
                  <a:lnTo>
                    <a:pt x="48" y="1026"/>
                  </a:lnTo>
                  <a:lnTo>
                    <a:pt x="22" y="1026"/>
                  </a:lnTo>
                  <a:lnTo>
                    <a:pt x="16" y="1031"/>
                  </a:lnTo>
                  <a:lnTo>
                    <a:pt x="6" y="1037"/>
                  </a:lnTo>
                  <a:lnTo>
                    <a:pt x="0" y="1043"/>
                  </a:lnTo>
                  <a:lnTo>
                    <a:pt x="0" y="1059"/>
                  </a:lnTo>
                  <a:lnTo>
                    <a:pt x="11" y="1082"/>
                  </a:lnTo>
                  <a:lnTo>
                    <a:pt x="69" y="1082"/>
                  </a:lnTo>
                  <a:lnTo>
                    <a:pt x="117" y="1076"/>
                  </a:lnTo>
                  <a:lnTo>
                    <a:pt x="313" y="1076"/>
                  </a:lnTo>
                  <a:lnTo>
                    <a:pt x="365" y="1082"/>
                  </a:lnTo>
                  <a:lnTo>
                    <a:pt x="424" y="1082"/>
                  </a:lnTo>
                  <a:lnTo>
                    <a:pt x="434" y="1076"/>
                  </a:lnTo>
                  <a:lnTo>
                    <a:pt x="445" y="1065"/>
                  </a:lnTo>
                  <a:lnTo>
                    <a:pt x="445" y="1037"/>
                  </a:lnTo>
                  <a:lnTo>
                    <a:pt x="439" y="1031"/>
                  </a:lnTo>
                  <a:lnTo>
                    <a:pt x="429" y="1026"/>
                  </a:lnTo>
                  <a:lnTo>
                    <a:pt x="355" y="1026"/>
                  </a:lnTo>
                  <a:lnTo>
                    <a:pt x="339" y="1020"/>
                  </a:lnTo>
                  <a:lnTo>
                    <a:pt x="323" y="1020"/>
                  </a:lnTo>
                  <a:lnTo>
                    <a:pt x="313" y="1015"/>
                  </a:lnTo>
                  <a:lnTo>
                    <a:pt x="307" y="1009"/>
                  </a:lnTo>
                  <a:lnTo>
                    <a:pt x="307" y="976"/>
                  </a:lnTo>
                  <a:lnTo>
                    <a:pt x="313" y="965"/>
                  </a:lnTo>
                  <a:lnTo>
                    <a:pt x="408" y="563"/>
                  </a:lnTo>
                  <a:lnTo>
                    <a:pt x="614" y="563"/>
                  </a:lnTo>
                  <a:lnTo>
                    <a:pt x="683" y="569"/>
                  </a:lnTo>
                  <a:lnTo>
                    <a:pt x="730" y="591"/>
                  </a:lnTo>
                  <a:lnTo>
                    <a:pt x="767" y="624"/>
                  </a:lnTo>
                  <a:lnTo>
                    <a:pt x="789" y="664"/>
                  </a:lnTo>
                  <a:lnTo>
                    <a:pt x="794" y="703"/>
                  </a:lnTo>
                  <a:lnTo>
                    <a:pt x="794" y="736"/>
                  </a:lnTo>
                  <a:lnTo>
                    <a:pt x="773" y="814"/>
                  </a:lnTo>
                  <a:lnTo>
                    <a:pt x="762" y="875"/>
                  </a:lnTo>
                  <a:lnTo>
                    <a:pt x="752" y="909"/>
                  </a:lnTo>
                  <a:lnTo>
                    <a:pt x="752" y="937"/>
                  </a:lnTo>
                  <a:lnTo>
                    <a:pt x="762" y="992"/>
                  </a:lnTo>
                  <a:lnTo>
                    <a:pt x="783" y="1037"/>
                  </a:lnTo>
                  <a:lnTo>
                    <a:pt x="820" y="1071"/>
                  </a:lnTo>
                  <a:lnTo>
                    <a:pt x="868" y="1098"/>
                  </a:lnTo>
                  <a:lnTo>
                    <a:pt x="916" y="1110"/>
                  </a:lnTo>
                  <a:lnTo>
                    <a:pt x="974" y="1115"/>
                  </a:lnTo>
                  <a:lnTo>
                    <a:pt x="1037" y="1104"/>
                  </a:lnTo>
                  <a:lnTo>
                    <a:pt x="1085" y="1071"/>
                  </a:lnTo>
                  <a:lnTo>
                    <a:pt x="1122" y="1031"/>
                  </a:lnTo>
                  <a:lnTo>
                    <a:pt x="1148" y="992"/>
                  </a:lnTo>
                  <a:lnTo>
                    <a:pt x="1164" y="948"/>
                  </a:lnTo>
                  <a:lnTo>
                    <a:pt x="1169" y="931"/>
                  </a:lnTo>
                  <a:lnTo>
                    <a:pt x="1169" y="920"/>
                  </a:lnTo>
                  <a:lnTo>
                    <a:pt x="1159" y="909"/>
                  </a:lnTo>
                  <a:lnTo>
                    <a:pt x="1132" y="909"/>
                  </a:lnTo>
                  <a:lnTo>
                    <a:pt x="1127" y="914"/>
                  </a:lnTo>
                  <a:lnTo>
                    <a:pt x="1117" y="937"/>
                  </a:lnTo>
                  <a:lnTo>
                    <a:pt x="1095" y="987"/>
                  </a:lnTo>
                  <a:lnTo>
                    <a:pt x="1064" y="1026"/>
                  </a:lnTo>
                  <a:lnTo>
                    <a:pt x="1021" y="1059"/>
                  </a:lnTo>
                  <a:lnTo>
                    <a:pt x="979" y="1071"/>
                  </a:lnTo>
                  <a:lnTo>
                    <a:pt x="953" y="1065"/>
                  </a:lnTo>
                  <a:lnTo>
                    <a:pt x="931" y="1048"/>
                  </a:lnTo>
                  <a:lnTo>
                    <a:pt x="916" y="1020"/>
                  </a:lnTo>
                  <a:lnTo>
                    <a:pt x="910" y="965"/>
                  </a:lnTo>
                  <a:lnTo>
                    <a:pt x="916" y="914"/>
                  </a:lnTo>
                  <a:lnTo>
                    <a:pt x="921" y="853"/>
                  </a:lnTo>
                  <a:lnTo>
                    <a:pt x="926" y="803"/>
                  </a:lnTo>
                  <a:lnTo>
                    <a:pt x="931" y="781"/>
                  </a:lnTo>
                  <a:lnTo>
                    <a:pt x="931" y="697"/>
                  </a:lnTo>
                  <a:lnTo>
                    <a:pt x="921" y="658"/>
                  </a:lnTo>
                  <a:lnTo>
                    <a:pt x="889" y="608"/>
                  </a:lnTo>
                  <a:lnTo>
                    <a:pt x="841" y="569"/>
                  </a:lnTo>
                  <a:lnTo>
                    <a:pt x="789" y="541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30"/>
            <p:cNvSpPr>
              <a:spLocks/>
            </p:cNvSpPr>
            <p:nvPr/>
          </p:nvSpPr>
          <p:spPr bwMode="auto">
            <a:xfrm>
              <a:off x="20198" y="4093"/>
              <a:ext cx="392" cy="158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6" y="0"/>
                </a:cxn>
                <a:cxn ang="0">
                  <a:pos x="0" y="17"/>
                </a:cxn>
                <a:cxn ang="0">
                  <a:pos x="0" y="28"/>
                </a:cxn>
                <a:cxn ang="0">
                  <a:pos x="69" y="100"/>
                </a:cxn>
                <a:cxn ang="0">
                  <a:pos x="127" y="173"/>
                </a:cxn>
                <a:cxn ang="0">
                  <a:pos x="175" y="262"/>
                </a:cxn>
                <a:cxn ang="0">
                  <a:pos x="223" y="362"/>
                </a:cxn>
                <a:cxn ang="0">
                  <a:pos x="254" y="485"/>
                </a:cxn>
                <a:cxn ang="0">
                  <a:pos x="281" y="625"/>
                </a:cxn>
                <a:cxn ang="0">
                  <a:pos x="286" y="792"/>
                </a:cxn>
                <a:cxn ang="0">
                  <a:pos x="275" y="981"/>
                </a:cxn>
                <a:cxn ang="0">
                  <a:pos x="244" y="1149"/>
                </a:cxn>
                <a:cxn ang="0">
                  <a:pos x="191" y="1294"/>
                </a:cxn>
                <a:cxn ang="0">
                  <a:pos x="117" y="1422"/>
                </a:cxn>
                <a:cxn ang="0">
                  <a:pos x="27" y="1528"/>
                </a:cxn>
                <a:cxn ang="0">
                  <a:pos x="0" y="1556"/>
                </a:cxn>
                <a:cxn ang="0">
                  <a:pos x="0" y="1567"/>
                </a:cxn>
                <a:cxn ang="0">
                  <a:pos x="6" y="1578"/>
                </a:cxn>
                <a:cxn ang="0">
                  <a:pos x="11" y="1578"/>
                </a:cxn>
                <a:cxn ang="0">
                  <a:pos x="22" y="1584"/>
                </a:cxn>
                <a:cxn ang="0">
                  <a:pos x="37" y="1572"/>
                </a:cxn>
                <a:cxn ang="0">
                  <a:pos x="74" y="1550"/>
                </a:cxn>
                <a:cxn ang="0">
                  <a:pos x="122" y="1505"/>
                </a:cxn>
                <a:cxn ang="0">
                  <a:pos x="175" y="1444"/>
                </a:cxn>
                <a:cxn ang="0">
                  <a:pos x="228" y="1372"/>
                </a:cxn>
                <a:cxn ang="0">
                  <a:pos x="281" y="1277"/>
                </a:cxn>
                <a:cxn ang="0">
                  <a:pos x="339" y="1137"/>
                </a:cxn>
                <a:cxn ang="0">
                  <a:pos x="376" y="970"/>
                </a:cxn>
                <a:cxn ang="0">
                  <a:pos x="392" y="792"/>
                </a:cxn>
                <a:cxn ang="0">
                  <a:pos x="386" y="703"/>
                </a:cxn>
                <a:cxn ang="0">
                  <a:pos x="376" y="602"/>
                </a:cxn>
                <a:cxn ang="0">
                  <a:pos x="355" y="502"/>
                </a:cxn>
                <a:cxn ang="0">
                  <a:pos x="323" y="396"/>
                </a:cxn>
                <a:cxn ang="0">
                  <a:pos x="275" y="290"/>
                </a:cxn>
                <a:cxn ang="0">
                  <a:pos x="212" y="184"/>
                </a:cxn>
                <a:cxn ang="0">
                  <a:pos x="133" y="89"/>
                </a:cxn>
                <a:cxn ang="0">
                  <a:pos x="32" y="0"/>
                </a:cxn>
              </a:cxnLst>
              <a:rect l="0" t="0" r="r" b="b"/>
              <a:pathLst>
                <a:path w="392" h="1584">
                  <a:moveTo>
                    <a:pt x="32" y="0"/>
                  </a:moveTo>
                  <a:lnTo>
                    <a:pt x="16" y="0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69" y="100"/>
                  </a:lnTo>
                  <a:lnTo>
                    <a:pt x="127" y="173"/>
                  </a:lnTo>
                  <a:lnTo>
                    <a:pt x="175" y="262"/>
                  </a:lnTo>
                  <a:lnTo>
                    <a:pt x="223" y="362"/>
                  </a:lnTo>
                  <a:lnTo>
                    <a:pt x="254" y="485"/>
                  </a:lnTo>
                  <a:lnTo>
                    <a:pt x="281" y="625"/>
                  </a:lnTo>
                  <a:lnTo>
                    <a:pt x="286" y="792"/>
                  </a:lnTo>
                  <a:lnTo>
                    <a:pt x="275" y="981"/>
                  </a:lnTo>
                  <a:lnTo>
                    <a:pt x="244" y="1149"/>
                  </a:lnTo>
                  <a:lnTo>
                    <a:pt x="191" y="1294"/>
                  </a:lnTo>
                  <a:lnTo>
                    <a:pt x="117" y="1422"/>
                  </a:lnTo>
                  <a:lnTo>
                    <a:pt x="27" y="1528"/>
                  </a:lnTo>
                  <a:lnTo>
                    <a:pt x="0" y="1556"/>
                  </a:lnTo>
                  <a:lnTo>
                    <a:pt x="0" y="1567"/>
                  </a:lnTo>
                  <a:lnTo>
                    <a:pt x="6" y="1578"/>
                  </a:lnTo>
                  <a:lnTo>
                    <a:pt x="11" y="1578"/>
                  </a:lnTo>
                  <a:lnTo>
                    <a:pt x="22" y="1584"/>
                  </a:lnTo>
                  <a:lnTo>
                    <a:pt x="37" y="1572"/>
                  </a:lnTo>
                  <a:lnTo>
                    <a:pt x="74" y="1550"/>
                  </a:lnTo>
                  <a:lnTo>
                    <a:pt x="122" y="1505"/>
                  </a:lnTo>
                  <a:lnTo>
                    <a:pt x="175" y="1444"/>
                  </a:lnTo>
                  <a:lnTo>
                    <a:pt x="228" y="1372"/>
                  </a:lnTo>
                  <a:lnTo>
                    <a:pt x="281" y="1277"/>
                  </a:lnTo>
                  <a:lnTo>
                    <a:pt x="339" y="1137"/>
                  </a:lnTo>
                  <a:lnTo>
                    <a:pt x="376" y="970"/>
                  </a:lnTo>
                  <a:lnTo>
                    <a:pt x="392" y="792"/>
                  </a:lnTo>
                  <a:lnTo>
                    <a:pt x="386" y="703"/>
                  </a:lnTo>
                  <a:lnTo>
                    <a:pt x="376" y="602"/>
                  </a:lnTo>
                  <a:lnTo>
                    <a:pt x="355" y="502"/>
                  </a:lnTo>
                  <a:lnTo>
                    <a:pt x="323" y="396"/>
                  </a:lnTo>
                  <a:lnTo>
                    <a:pt x="275" y="290"/>
                  </a:lnTo>
                  <a:lnTo>
                    <a:pt x="212" y="184"/>
                  </a:lnTo>
                  <a:lnTo>
                    <a:pt x="133" y="8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65" name="Group 5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914400" y="4267200"/>
            <a:ext cx="1219199" cy="836885"/>
            <a:chOff x="3805" y="2994"/>
            <a:chExt cx="5973" cy="4100"/>
          </a:xfrm>
        </p:grpSpPr>
        <p:sp>
          <p:nvSpPr>
            <p:cNvPr id="66" name="Freeform 7"/>
            <p:cNvSpPr>
              <a:spLocks noEditPoints="1"/>
            </p:cNvSpPr>
            <p:nvPr/>
          </p:nvSpPr>
          <p:spPr bwMode="auto">
            <a:xfrm>
              <a:off x="3805" y="4526"/>
              <a:ext cx="1130" cy="1421"/>
            </a:xfrm>
            <a:custGeom>
              <a:avLst/>
              <a:gdLst/>
              <a:ahLst/>
              <a:cxnLst>
                <a:cxn ang="0">
                  <a:pos x="153" y="1312"/>
                </a:cxn>
                <a:cxn ang="0">
                  <a:pos x="112" y="1347"/>
                </a:cxn>
                <a:cxn ang="0">
                  <a:pos x="35" y="1352"/>
                </a:cxn>
                <a:cxn ang="0">
                  <a:pos x="2" y="1373"/>
                </a:cxn>
                <a:cxn ang="0">
                  <a:pos x="8" y="1415"/>
                </a:cxn>
                <a:cxn ang="0">
                  <a:pos x="118" y="1417"/>
                </a:cxn>
                <a:cxn ang="0">
                  <a:pos x="424" y="1421"/>
                </a:cxn>
                <a:cxn ang="0">
                  <a:pos x="446" y="1415"/>
                </a:cxn>
                <a:cxn ang="0">
                  <a:pos x="463" y="1377"/>
                </a:cxn>
                <a:cxn ang="0">
                  <a:pos x="442" y="1354"/>
                </a:cxn>
                <a:cxn ang="0">
                  <a:pos x="342" y="1347"/>
                </a:cxn>
                <a:cxn ang="0">
                  <a:pos x="306" y="1331"/>
                </a:cxn>
                <a:cxn ang="0">
                  <a:pos x="306" y="1303"/>
                </a:cxn>
                <a:cxn ang="0">
                  <a:pos x="334" y="1173"/>
                </a:cxn>
                <a:cxn ang="0">
                  <a:pos x="367" y="1034"/>
                </a:cxn>
                <a:cxn ang="0">
                  <a:pos x="398" y="914"/>
                </a:cxn>
                <a:cxn ang="0">
                  <a:pos x="424" y="897"/>
                </a:cxn>
                <a:cxn ang="0">
                  <a:pos x="491" y="977"/>
                </a:cxn>
                <a:cxn ang="0">
                  <a:pos x="608" y="1013"/>
                </a:cxn>
                <a:cxn ang="0">
                  <a:pos x="795" y="956"/>
                </a:cxn>
                <a:cxn ang="0">
                  <a:pos x="962" y="809"/>
                </a:cxn>
                <a:cxn ang="0">
                  <a:pos x="1083" y="598"/>
                </a:cxn>
                <a:cxn ang="0">
                  <a:pos x="1130" y="358"/>
                </a:cxn>
                <a:cxn ang="0">
                  <a:pos x="1091" y="173"/>
                </a:cxn>
                <a:cxn ang="0">
                  <a:pos x="989" y="46"/>
                </a:cxn>
                <a:cxn ang="0">
                  <a:pos x="842" y="0"/>
                </a:cxn>
                <a:cxn ang="0">
                  <a:pos x="685" y="51"/>
                </a:cxn>
                <a:cxn ang="0">
                  <a:pos x="559" y="169"/>
                </a:cxn>
                <a:cxn ang="0">
                  <a:pos x="508" y="63"/>
                </a:cxn>
                <a:cxn ang="0">
                  <a:pos x="424" y="11"/>
                </a:cxn>
                <a:cxn ang="0">
                  <a:pos x="328" y="4"/>
                </a:cxn>
                <a:cxn ang="0">
                  <a:pos x="253" y="49"/>
                </a:cxn>
                <a:cxn ang="0">
                  <a:pos x="204" y="129"/>
                </a:cxn>
                <a:cxn ang="0">
                  <a:pos x="155" y="261"/>
                </a:cxn>
                <a:cxn ang="0">
                  <a:pos x="139" y="337"/>
                </a:cxn>
                <a:cxn ang="0">
                  <a:pos x="141" y="358"/>
                </a:cxn>
                <a:cxn ang="0">
                  <a:pos x="153" y="366"/>
                </a:cxn>
                <a:cxn ang="0">
                  <a:pos x="187" y="354"/>
                </a:cxn>
                <a:cxn ang="0">
                  <a:pos x="214" y="259"/>
                </a:cxn>
                <a:cxn ang="0">
                  <a:pos x="263" y="122"/>
                </a:cxn>
                <a:cxn ang="0">
                  <a:pos x="330" y="55"/>
                </a:cxn>
                <a:cxn ang="0">
                  <a:pos x="391" y="57"/>
                </a:cxn>
                <a:cxn ang="0">
                  <a:pos x="422" y="116"/>
                </a:cxn>
                <a:cxn ang="0">
                  <a:pos x="420" y="215"/>
                </a:cxn>
                <a:cxn ang="0">
                  <a:pos x="167" y="1259"/>
                </a:cxn>
                <a:cxn ang="0">
                  <a:pos x="581" y="219"/>
                </a:cxn>
                <a:cxn ang="0">
                  <a:pos x="661" y="135"/>
                </a:cxn>
                <a:cxn ang="0">
                  <a:pos x="779" y="59"/>
                </a:cxn>
                <a:cxn ang="0">
                  <a:pos x="869" y="55"/>
                </a:cxn>
                <a:cxn ang="0">
                  <a:pos x="946" y="122"/>
                </a:cxn>
                <a:cxn ang="0">
                  <a:pos x="973" y="259"/>
                </a:cxn>
                <a:cxn ang="0">
                  <a:pos x="952" y="421"/>
                </a:cxn>
                <a:cxn ang="0">
                  <a:pos x="909" y="602"/>
                </a:cxn>
                <a:cxn ang="0">
                  <a:pos x="862" y="733"/>
                </a:cxn>
                <a:cxn ang="0">
                  <a:pos x="756" y="889"/>
                </a:cxn>
                <a:cxn ang="0">
                  <a:pos x="640" y="958"/>
                </a:cxn>
                <a:cxn ang="0">
                  <a:pos x="538" y="945"/>
                </a:cxn>
                <a:cxn ang="0">
                  <a:pos x="473" y="882"/>
                </a:cxn>
                <a:cxn ang="0">
                  <a:pos x="442" y="806"/>
                </a:cxn>
                <a:cxn ang="0">
                  <a:pos x="434" y="764"/>
                </a:cxn>
                <a:cxn ang="0">
                  <a:pos x="438" y="745"/>
                </a:cxn>
              </a:cxnLst>
              <a:rect l="0" t="0" r="r" b="b"/>
              <a:pathLst>
                <a:path w="1130" h="1421">
                  <a:moveTo>
                    <a:pt x="167" y="1259"/>
                  </a:moveTo>
                  <a:lnTo>
                    <a:pt x="161" y="1288"/>
                  </a:lnTo>
                  <a:lnTo>
                    <a:pt x="153" y="1312"/>
                  </a:lnTo>
                  <a:lnTo>
                    <a:pt x="143" y="1328"/>
                  </a:lnTo>
                  <a:lnTo>
                    <a:pt x="130" y="1339"/>
                  </a:lnTo>
                  <a:lnTo>
                    <a:pt x="112" y="1347"/>
                  </a:lnTo>
                  <a:lnTo>
                    <a:pt x="86" y="1350"/>
                  </a:lnTo>
                  <a:lnTo>
                    <a:pt x="49" y="1352"/>
                  </a:lnTo>
                  <a:lnTo>
                    <a:pt x="35" y="1352"/>
                  </a:lnTo>
                  <a:lnTo>
                    <a:pt x="20" y="1354"/>
                  </a:lnTo>
                  <a:lnTo>
                    <a:pt x="10" y="1360"/>
                  </a:lnTo>
                  <a:lnTo>
                    <a:pt x="2" y="1373"/>
                  </a:lnTo>
                  <a:lnTo>
                    <a:pt x="0" y="1394"/>
                  </a:lnTo>
                  <a:lnTo>
                    <a:pt x="0" y="1402"/>
                  </a:lnTo>
                  <a:lnTo>
                    <a:pt x="8" y="1415"/>
                  </a:lnTo>
                  <a:lnTo>
                    <a:pt x="20" y="1419"/>
                  </a:lnTo>
                  <a:lnTo>
                    <a:pt x="28" y="1421"/>
                  </a:lnTo>
                  <a:lnTo>
                    <a:pt x="118" y="1417"/>
                  </a:lnTo>
                  <a:lnTo>
                    <a:pt x="210" y="1415"/>
                  </a:lnTo>
                  <a:lnTo>
                    <a:pt x="318" y="1417"/>
                  </a:lnTo>
                  <a:lnTo>
                    <a:pt x="424" y="1421"/>
                  </a:lnTo>
                  <a:lnTo>
                    <a:pt x="430" y="1421"/>
                  </a:lnTo>
                  <a:lnTo>
                    <a:pt x="438" y="1419"/>
                  </a:lnTo>
                  <a:lnTo>
                    <a:pt x="446" y="1415"/>
                  </a:lnTo>
                  <a:lnTo>
                    <a:pt x="455" y="1406"/>
                  </a:lnTo>
                  <a:lnTo>
                    <a:pt x="461" y="1394"/>
                  </a:lnTo>
                  <a:lnTo>
                    <a:pt x="463" y="1377"/>
                  </a:lnTo>
                  <a:lnTo>
                    <a:pt x="461" y="1364"/>
                  </a:lnTo>
                  <a:lnTo>
                    <a:pt x="453" y="1356"/>
                  </a:lnTo>
                  <a:lnTo>
                    <a:pt x="442" y="1354"/>
                  </a:lnTo>
                  <a:lnTo>
                    <a:pt x="428" y="1352"/>
                  </a:lnTo>
                  <a:lnTo>
                    <a:pt x="371" y="1352"/>
                  </a:lnTo>
                  <a:lnTo>
                    <a:pt x="342" y="1347"/>
                  </a:lnTo>
                  <a:lnTo>
                    <a:pt x="324" y="1343"/>
                  </a:lnTo>
                  <a:lnTo>
                    <a:pt x="312" y="1339"/>
                  </a:lnTo>
                  <a:lnTo>
                    <a:pt x="306" y="1331"/>
                  </a:lnTo>
                  <a:lnTo>
                    <a:pt x="304" y="1324"/>
                  </a:lnTo>
                  <a:lnTo>
                    <a:pt x="304" y="1316"/>
                  </a:lnTo>
                  <a:lnTo>
                    <a:pt x="306" y="1303"/>
                  </a:lnTo>
                  <a:lnTo>
                    <a:pt x="316" y="1251"/>
                  </a:lnTo>
                  <a:lnTo>
                    <a:pt x="324" y="1215"/>
                  </a:lnTo>
                  <a:lnTo>
                    <a:pt x="334" y="1173"/>
                  </a:lnTo>
                  <a:lnTo>
                    <a:pt x="345" y="1126"/>
                  </a:lnTo>
                  <a:lnTo>
                    <a:pt x="357" y="1080"/>
                  </a:lnTo>
                  <a:lnTo>
                    <a:pt x="367" y="1034"/>
                  </a:lnTo>
                  <a:lnTo>
                    <a:pt x="379" y="990"/>
                  </a:lnTo>
                  <a:lnTo>
                    <a:pt x="387" y="950"/>
                  </a:lnTo>
                  <a:lnTo>
                    <a:pt x="398" y="914"/>
                  </a:lnTo>
                  <a:lnTo>
                    <a:pt x="404" y="886"/>
                  </a:lnTo>
                  <a:lnTo>
                    <a:pt x="410" y="870"/>
                  </a:lnTo>
                  <a:lnTo>
                    <a:pt x="424" y="897"/>
                  </a:lnTo>
                  <a:lnTo>
                    <a:pt x="442" y="926"/>
                  </a:lnTo>
                  <a:lnTo>
                    <a:pt x="465" y="952"/>
                  </a:lnTo>
                  <a:lnTo>
                    <a:pt x="491" y="977"/>
                  </a:lnTo>
                  <a:lnTo>
                    <a:pt x="526" y="996"/>
                  </a:lnTo>
                  <a:lnTo>
                    <a:pt x="563" y="1009"/>
                  </a:lnTo>
                  <a:lnTo>
                    <a:pt x="608" y="1013"/>
                  </a:lnTo>
                  <a:lnTo>
                    <a:pt x="671" y="1006"/>
                  </a:lnTo>
                  <a:lnTo>
                    <a:pt x="734" y="987"/>
                  </a:lnTo>
                  <a:lnTo>
                    <a:pt x="795" y="956"/>
                  </a:lnTo>
                  <a:lnTo>
                    <a:pt x="854" y="916"/>
                  </a:lnTo>
                  <a:lnTo>
                    <a:pt x="911" y="865"/>
                  </a:lnTo>
                  <a:lnTo>
                    <a:pt x="962" y="809"/>
                  </a:lnTo>
                  <a:lnTo>
                    <a:pt x="1009" y="743"/>
                  </a:lnTo>
                  <a:lnTo>
                    <a:pt x="1050" y="674"/>
                  </a:lnTo>
                  <a:lnTo>
                    <a:pt x="1083" y="598"/>
                  </a:lnTo>
                  <a:lnTo>
                    <a:pt x="1107" y="520"/>
                  </a:lnTo>
                  <a:lnTo>
                    <a:pt x="1124" y="440"/>
                  </a:lnTo>
                  <a:lnTo>
                    <a:pt x="1130" y="358"/>
                  </a:lnTo>
                  <a:lnTo>
                    <a:pt x="1126" y="291"/>
                  </a:lnTo>
                  <a:lnTo>
                    <a:pt x="1111" y="228"/>
                  </a:lnTo>
                  <a:lnTo>
                    <a:pt x="1091" y="173"/>
                  </a:lnTo>
                  <a:lnTo>
                    <a:pt x="1062" y="122"/>
                  </a:lnTo>
                  <a:lnTo>
                    <a:pt x="1030" y="80"/>
                  </a:lnTo>
                  <a:lnTo>
                    <a:pt x="989" y="46"/>
                  </a:lnTo>
                  <a:lnTo>
                    <a:pt x="944" y="21"/>
                  </a:lnTo>
                  <a:lnTo>
                    <a:pt x="895" y="6"/>
                  </a:lnTo>
                  <a:lnTo>
                    <a:pt x="842" y="0"/>
                  </a:lnTo>
                  <a:lnTo>
                    <a:pt x="789" y="6"/>
                  </a:lnTo>
                  <a:lnTo>
                    <a:pt x="736" y="25"/>
                  </a:lnTo>
                  <a:lnTo>
                    <a:pt x="685" y="51"/>
                  </a:lnTo>
                  <a:lnTo>
                    <a:pt x="638" y="86"/>
                  </a:lnTo>
                  <a:lnTo>
                    <a:pt x="595" y="126"/>
                  </a:lnTo>
                  <a:lnTo>
                    <a:pt x="559" y="169"/>
                  </a:lnTo>
                  <a:lnTo>
                    <a:pt x="546" y="126"/>
                  </a:lnTo>
                  <a:lnTo>
                    <a:pt x="530" y="91"/>
                  </a:lnTo>
                  <a:lnTo>
                    <a:pt x="508" y="63"/>
                  </a:lnTo>
                  <a:lnTo>
                    <a:pt x="483" y="40"/>
                  </a:lnTo>
                  <a:lnTo>
                    <a:pt x="455" y="21"/>
                  </a:lnTo>
                  <a:lnTo>
                    <a:pt x="424" y="11"/>
                  </a:lnTo>
                  <a:lnTo>
                    <a:pt x="393" y="2"/>
                  </a:lnTo>
                  <a:lnTo>
                    <a:pt x="363" y="0"/>
                  </a:lnTo>
                  <a:lnTo>
                    <a:pt x="328" y="4"/>
                  </a:lnTo>
                  <a:lnTo>
                    <a:pt x="300" y="15"/>
                  </a:lnTo>
                  <a:lnTo>
                    <a:pt x="273" y="30"/>
                  </a:lnTo>
                  <a:lnTo>
                    <a:pt x="253" y="49"/>
                  </a:lnTo>
                  <a:lnTo>
                    <a:pt x="236" y="70"/>
                  </a:lnTo>
                  <a:lnTo>
                    <a:pt x="222" y="91"/>
                  </a:lnTo>
                  <a:lnTo>
                    <a:pt x="204" y="129"/>
                  </a:lnTo>
                  <a:lnTo>
                    <a:pt x="190" y="160"/>
                  </a:lnTo>
                  <a:lnTo>
                    <a:pt x="165" y="228"/>
                  </a:lnTo>
                  <a:lnTo>
                    <a:pt x="155" y="261"/>
                  </a:lnTo>
                  <a:lnTo>
                    <a:pt x="147" y="293"/>
                  </a:lnTo>
                  <a:lnTo>
                    <a:pt x="141" y="318"/>
                  </a:lnTo>
                  <a:lnTo>
                    <a:pt x="139" y="337"/>
                  </a:lnTo>
                  <a:lnTo>
                    <a:pt x="137" y="345"/>
                  </a:lnTo>
                  <a:lnTo>
                    <a:pt x="137" y="352"/>
                  </a:lnTo>
                  <a:lnTo>
                    <a:pt x="141" y="358"/>
                  </a:lnTo>
                  <a:lnTo>
                    <a:pt x="143" y="362"/>
                  </a:lnTo>
                  <a:lnTo>
                    <a:pt x="147" y="364"/>
                  </a:lnTo>
                  <a:lnTo>
                    <a:pt x="153" y="366"/>
                  </a:lnTo>
                  <a:lnTo>
                    <a:pt x="173" y="366"/>
                  </a:lnTo>
                  <a:lnTo>
                    <a:pt x="181" y="362"/>
                  </a:lnTo>
                  <a:lnTo>
                    <a:pt x="187" y="354"/>
                  </a:lnTo>
                  <a:lnTo>
                    <a:pt x="192" y="339"/>
                  </a:lnTo>
                  <a:lnTo>
                    <a:pt x="200" y="316"/>
                  </a:lnTo>
                  <a:lnTo>
                    <a:pt x="214" y="259"/>
                  </a:lnTo>
                  <a:lnTo>
                    <a:pt x="228" y="206"/>
                  </a:lnTo>
                  <a:lnTo>
                    <a:pt x="245" y="162"/>
                  </a:lnTo>
                  <a:lnTo>
                    <a:pt x="263" y="122"/>
                  </a:lnTo>
                  <a:lnTo>
                    <a:pt x="283" y="93"/>
                  </a:lnTo>
                  <a:lnTo>
                    <a:pt x="304" y="70"/>
                  </a:lnTo>
                  <a:lnTo>
                    <a:pt x="330" y="55"/>
                  </a:lnTo>
                  <a:lnTo>
                    <a:pt x="357" y="51"/>
                  </a:lnTo>
                  <a:lnTo>
                    <a:pt x="375" y="53"/>
                  </a:lnTo>
                  <a:lnTo>
                    <a:pt x="391" y="57"/>
                  </a:lnTo>
                  <a:lnTo>
                    <a:pt x="404" y="70"/>
                  </a:lnTo>
                  <a:lnTo>
                    <a:pt x="414" y="89"/>
                  </a:lnTo>
                  <a:lnTo>
                    <a:pt x="422" y="116"/>
                  </a:lnTo>
                  <a:lnTo>
                    <a:pt x="424" y="152"/>
                  </a:lnTo>
                  <a:lnTo>
                    <a:pt x="422" y="185"/>
                  </a:lnTo>
                  <a:lnTo>
                    <a:pt x="420" y="215"/>
                  </a:lnTo>
                  <a:lnTo>
                    <a:pt x="414" y="240"/>
                  </a:lnTo>
                  <a:lnTo>
                    <a:pt x="410" y="265"/>
                  </a:lnTo>
                  <a:lnTo>
                    <a:pt x="167" y="1259"/>
                  </a:lnTo>
                  <a:close/>
                  <a:moveTo>
                    <a:pt x="546" y="291"/>
                  </a:moveTo>
                  <a:lnTo>
                    <a:pt x="561" y="255"/>
                  </a:lnTo>
                  <a:lnTo>
                    <a:pt x="581" y="219"/>
                  </a:lnTo>
                  <a:lnTo>
                    <a:pt x="608" y="188"/>
                  </a:lnTo>
                  <a:lnTo>
                    <a:pt x="634" y="158"/>
                  </a:lnTo>
                  <a:lnTo>
                    <a:pt x="661" y="135"/>
                  </a:lnTo>
                  <a:lnTo>
                    <a:pt x="703" y="99"/>
                  </a:lnTo>
                  <a:lnTo>
                    <a:pt x="744" y="76"/>
                  </a:lnTo>
                  <a:lnTo>
                    <a:pt x="779" y="59"/>
                  </a:lnTo>
                  <a:lnTo>
                    <a:pt x="809" y="53"/>
                  </a:lnTo>
                  <a:lnTo>
                    <a:pt x="834" y="51"/>
                  </a:lnTo>
                  <a:lnTo>
                    <a:pt x="869" y="55"/>
                  </a:lnTo>
                  <a:lnTo>
                    <a:pt x="899" y="70"/>
                  </a:lnTo>
                  <a:lnTo>
                    <a:pt x="926" y="91"/>
                  </a:lnTo>
                  <a:lnTo>
                    <a:pt x="946" y="122"/>
                  </a:lnTo>
                  <a:lnTo>
                    <a:pt x="960" y="160"/>
                  </a:lnTo>
                  <a:lnTo>
                    <a:pt x="971" y="206"/>
                  </a:lnTo>
                  <a:lnTo>
                    <a:pt x="973" y="259"/>
                  </a:lnTo>
                  <a:lnTo>
                    <a:pt x="971" y="308"/>
                  </a:lnTo>
                  <a:lnTo>
                    <a:pt x="964" y="362"/>
                  </a:lnTo>
                  <a:lnTo>
                    <a:pt x="952" y="421"/>
                  </a:lnTo>
                  <a:lnTo>
                    <a:pt x="940" y="482"/>
                  </a:lnTo>
                  <a:lnTo>
                    <a:pt x="926" y="543"/>
                  </a:lnTo>
                  <a:lnTo>
                    <a:pt x="909" y="602"/>
                  </a:lnTo>
                  <a:lnTo>
                    <a:pt x="893" y="655"/>
                  </a:lnTo>
                  <a:lnTo>
                    <a:pt x="877" y="699"/>
                  </a:lnTo>
                  <a:lnTo>
                    <a:pt x="862" y="733"/>
                  </a:lnTo>
                  <a:lnTo>
                    <a:pt x="830" y="794"/>
                  </a:lnTo>
                  <a:lnTo>
                    <a:pt x="793" y="846"/>
                  </a:lnTo>
                  <a:lnTo>
                    <a:pt x="756" y="889"/>
                  </a:lnTo>
                  <a:lnTo>
                    <a:pt x="718" y="922"/>
                  </a:lnTo>
                  <a:lnTo>
                    <a:pt x="679" y="945"/>
                  </a:lnTo>
                  <a:lnTo>
                    <a:pt x="640" y="958"/>
                  </a:lnTo>
                  <a:lnTo>
                    <a:pt x="606" y="962"/>
                  </a:lnTo>
                  <a:lnTo>
                    <a:pt x="569" y="958"/>
                  </a:lnTo>
                  <a:lnTo>
                    <a:pt x="538" y="945"/>
                  </a:lnTo>
                  <a:lnTo>
                    <a:pt x="512" y="929"/>
                  </a:lnTo>
                  <a:lnTo>
                    <a:pt x="491" y="905"/>
                  </a:lnTo>
                  <a:lnTo>
                    <a:pt x="473" y="882"/>
                  </a:lnTo>
                  <a:lnTo>
                    <a:pt x="461" y="855"/>
                  </a:lnTo>
                  <a:lnTo>
                    <a:pt x="451" y="830"/>
                  </a:lnTo>
                  <a:lnTo>
                    <a:pt x="442" y="806"/>
                  </a:lnTo>
                  <a:lnTo>
                    <a:pt x="438" y="785"/>
                  </a:lnTo>
                  <a:lnTo>
                    <a:pt x="436" y="773"/>
                  </a:lnTo>
                  <a:lnTo>
                    <a:pt x="434" y="764"/>
                  </a:lnTo>
                  <a:lnTo>
                    <a:pt x="434" y="760"/>
                  </a:lnTo>
                  <a:lnTo>
                    <a:pt x="436" y="754"/>
                  </a:lnTo>
                  <a:lnTo>
                    <a:pt x="438" y="745"/>
                  </a:lnTo>
                  <a:lnTo>
                    <a:pt x="440" y="729"/>
                  </a:lnTo>
                  <a:lnTo>
                    <a:pt x="546" y="291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8"/>
            <p:cNvSpPr>
              <a:spLocks noEditPoints="1"/>
            </p:cNvSpPr>
            <p:nvPr/>
          </p:nvSpPr>
          <p:spPr bwMode="auto">
            <a:xfrm>
              <a:off x="5683" y="4695"/>
              <a:ext cx="1440" cy="522"/>
            </a:xfrm>
            <a:custGeom>
              <a:avLst/>
              <a:gdLst/>
              <a:ahLst/>
              <a:cxnLst>
                <a:cxn ang="0">
                  <a:pos x="1366" y="88"/>
                </a:cxn>
                <a:cxn ang="0">
                  <a:pos x="1383" y="88"/>
                </a:cxn>
                <a:cxn ang="0">
                  <a:pos x="1415" y="84"/>
                </a:cxn>
                <a:cxn ang="0">
                  <a:pos x="1428" y="75"/>
                </a:cxn>
                <a:cxn ang="0">
                  <a:pos x="1436" y="63"/>
                </a:cxn>
                <a:cxn ang="0">
                  <a:pos x="1440" y="44"/>
                </a:cxn>
                <a:cxn ang="0">
                  <a:pos x="1436" y="25"/>
                </a:cxn>
                <a:cxn ang="0">
                  <a:pos x="1428" y="12"/>
                </a:cxn>
                <a:cxn ang="0">
                  <a:pos x="1415" y="4"/>
                </a:cxn>
                <a:cxn ang="0">
                  <a:pos x="1383" y="0"/>
                </a:cxn>
                <a:cxn ang="0">
                  <a:pos x="55" y="0"/>
                </a:cxn>
                <a:cxn ang="0">
                  <a:pos x="41" y="2"/>
                </a:cxn>
                <a:cxn ang="0">
                  <a:pos x="25" y="4"/>
                </a:cxn>
                <a:cxn ang="0">
                  <a:pos x="12" y="12"/>
                </a:cxn>
                <a:cxn ang="0">
                  <a:pos x="4" y="25"/>
                </a:cxn>
                <a:cxn ang="0">
                  <a:pos x="0" y="44"/>
                </a:cxn>
                <a:cxn ang="0">
                  <a:pos x="4" y="63"/>
                </a:cxn>
                <a:cxn ang="0">
                  <a:pos x="12" y="75"/>
                </a:cxn>
                <a:cxn ang="0">
                  <a:pos x="25" y="84"/>
                </a:cxn>
                <a:cxn ang="0">
                  <a:pos x="57" y="88"/>
                </a:cxn>
                <a:cxn ang="0">
                  <a:pos x="73" y="88"/>
                </a:cxn>
                <a:cxn ang="0">
                  <a:pos x="1366" y="88"/>
                </a:cxn>
                <a:cxn ang="0">
                  <a:pos x="1368" y="522"/>
                </a:cxn>
                <a:cxn ang="0">
                  <a:pos x="1385" y="522"/>
                </a:cxn>
                <a:cxn ang="0">
                  <a:pos x="1399" y="520"/>
                </a:cxn>
                <a:cxn ang="0">
                  <a:pos x="1415" y="515"/>
                </a:cxn>
                <a:cxn ang="0">
                  <a:pos x="1428" y="509"/>
                </a:cxn>
                <a:cxn ang="0">
                  <a:pos x="1436" y="496"/>
                </a:cxn>
                <a:cxn ang="0">
                  <a:pos x="1440" y="477"/>
                </a:cxn>
                <a:cxn ang="0">
                  <a:pos x="1436" y="458"/>
                </a:cxn>
                <a:cxn ang="0">
                  <a:pos x="1428" y="446"/>
                </a:cxn>
                <a:cxn ang="0">
                  <a:pos x="1415" y="437"/>
                </a:cxn>
                <a:cxn ang="0">
                  <a:pos x="1399" y="433"/>
                </a:cxn>
                <a:cxn ang="0">
                  <a:pos x="41" y="433"/>
                </a:cxn>
                <a:cxn ang="0">
                  <a:pos x="25" y="437"/>
                </a:cxn>
                <a:cxn ang="0">
                  <a:pos x="12" y="446"/>
                </a:cxn>
                <a:cxn ang="0">
                  <a:pos x="4" y="458"/>
                </a:cxn>
                <a:cxn ang="0">
                  <a:pos x="0" y="477"/>
                </a:cxn>
                <a:cxn ang="0">
                  <a:pos x="4" y="496"/>
                </a:cxn>
                <a:cxn ang="0">
                  <a:pos x="12" y="509"/>
                </a:cxn>
                <a:cxn ang="0">
                  <a:pos x="25" y="515"/>
                </a:cxn>
                <a:cxn ang="0">
                  <a:pos x="41" y="520"/>
                </a:cxn>
                <a:cxn ang="0">
                  <a:pos x="57" y="522"/>
                </a:cxn>
                <a:cxn ang="0">
                  <a:pos x="71" y="522"/>
                </a:cxn>
                <a:cxn ang="0">
                  <a:pos x="1368" y="522"/>
                </a:cxn>
              </a:cxnLst>
              <a:rect l="0" t="0" r="r" b="b"/>
              <a:pathLst>
                <a:path w="1440" h="522">
                  <a:moveTo>
                    <a:pt x="1366" y="88"/>
                  </a:moveTo>
                  <a:lnTo>
                    <a:pt x="1383" y="88"/>
                  </a:lnTo>
                  <a:lnTo>
                    <a:pt x="1415" y="84"/>
                  </a:lnTo>
                  <a:lnTo>
                    <a:pt x="1428" y="75"/>
                  </a:lnTo>
                  <a:lnTo>
                    <a:pt x="1436" y="63"/>
                  </a:lnTo>
                  <a:lnTo>
                    <a:pt x="1440" y="44"/>
                  </a:lnTo>
                  <a:lnTo>
                    <a:pt x="1436" y="25"/>
                  </a:lnTo>
                  <a:lnTo>
                    <a:pt x="1428" y="12"/>
                  </a:lnTo>
                  <a:lnTo>
                    <a:pt x="1415" y="4"/>
                  </a:lnTo>
                  <a:lnTo>
                    <a:pt x="1383" y="0"/>
                  </a:lnTo>
                  <a:lnTo>
                    <a:pt x="55" y="0"/>
                  </a:lnTo>
                  <a:lnTo>
                    <a:pt x="41" y="2"/>
                  </a:lnTo>
                  <a:lnTo>
                    <a:pt x="25" y="4"/>
                  </a:lnTo>
                  <a:lnTo>
                    <a:pt x="12" y="12"/>
                  </a:lnTo>
                  <a:lnTo>
                    <a:pt x="4" y="25"/>
                  </a:lnTo>
                  <a:lnTo>
                    <a:pt x="0" y="44"/>
                  </a:lnTo>
                  <a:lnTo>
                    <a:pt x="4" y="63"/>
                  </a:lnTo>
                  <a:lnTo>
                    <a:pt x="12" y="75"/>
                  </a:lnTo>
                  <a:lnTo>
                    <a:pt x="25" y="84"/>
                  </a:lnTo>
                  <a:lnTo>
                    <a:pt x="57" y="88"/>
                  </a:lnTo>
                  <a:lnTo>
                    <a:pt x="73" y="88"/>
                  </a:lnTo>
                  <a:lnTo>
                    <a:pt x="1366" y="88"/>
                  </a:lnTo>
                  <a:close/>
                  <a:moveTo>
                    <a:pt x="1368" y="522"/>
                  </a:moveTo>
                  <a:lnTo>
                    <a:pt x="1385" y="522"/>
                  </a:lnTo>
                  <a:lnTo>
                    <a:pt x="1399" y="520"/>
                  </a:lnTo>
                  <a:lnTo>
                    <a:pt x="1415" y="515"/>
                  </a:lnTo>
                  <a:lnTo>
                    <a:pt x="1428" y="509"/>
                  </a:lnTo>
                  <a:lnTo>
                    <a:pt x="1436" y="496"/>
                  </a:lnTo>
                  <a:lnTo>
                    <a:pt x="1440" y="477"/>
                  </a:lnTo>
                  <a:lnTo>
                    <a:pt x="1436" y="458"/>
                  </a:lnTo>
                  <a:lnTo>
                    <a:pt x="1428" y="446"/>
                  </a:lnTo>
                  <a:lnTo>
                    <a:pt x="1415" y="437"/>
                  </a:lnTo>
                  <a:lnTo>
                    <a:pt x="1399" y="433"/>
                  </a:lnTo>
                  <a:lnTo>
                    <a:pt x="41" y="433"/>
                  </a:lnTo>
                  <a:lnTo>
                    <a:pt x="25" y="437"/>
                  </a:lnTo>
                  <a:lnTo>
                    <a:pt x="12" y="446"/>
                  </a:lnTo>
                  <a:lnTo>
                    <a:pt x="4" y="458"/>
                  </a:lnTo>
                  <a:lnTo>
                    <a:pt x="0" y="477"/>
                  </a:lnTo>
                  <a:lnTo>
                    <a:pt x="4" y="496"/>
                  </a:lnTo>
                  <a:lnTo>
                    <a:pt x="12" y="509"/>
                  </a:lnTo>
                  <a:lnTo>
                    <a:pt x="25" y="515"/>
                  </a:lnTo>
                  <a:lnTo>
                    <a:pt x="41" y="520"/>
                  </a:lnTo>
                  <a:lnTo>
                    <a:pt x="57" y="522"/>
                  </a:lnTo>
                  <a:lnTo>
                    <a:pt x="71" y="522"/>
                  </a:lnTo>
                  <a:lnTo>
                    <a:pt x="1368" y="522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9"/>
            <p:cNvSpPr>
              <a:spLocks/>
            </p:cNvSpPr>
            <p:nvPr/>
          </p:nvSpPr>
          <p:spPr bwMode="auto">
            <a:xfrm>
              <a:off x="8338" y="2994"/>
              <a:ext cx="1173" cy="1012"/>
            </a:xfrm>
            <a:custGeom>
              <a:avLst/>
              <a:gdLst/>
              <a:ahLst/>
              <a:cxnLst>
                <a:cxn ang="0">
                  <a:pos x="112" y="922"/>
                </a:cxn>
                <a:cxn ang="0">
                  <a:pos x="112" y="972"/>
                </a:cxn>
                <a:cxn ang="0">
                  <a:pos x="151" y="1010"/>
                </a:cxn>
                <a:cxn ang="0">
                  <a:pos x="206" y="1002"/>
                </a:cxn>
                <a:cxn ang="0">
                  <a:pos x="251" y="949"/>
                </a:cxn>
                <a:cxn ang="0">
                  <a:pos x="271" y="871"/>
                </a:cxn>
                <a:cxn ang="0">
                  <a:pos x="292" y="783"/>
                </a:cxn>
                <a:cxn ang="0">
                  <a:pos x="359" y="509"/>
                </a:cxn>
                <a:cxn ang="0">
                  <a:pos x="386" y="389"/>
                </a:cxn>
                <a:cxn ang="0">
                  <a:pos x="404" y="322"/>
                </a:cxn>
                <a:cxn ang="0">
                  <a:pos x="449" y="242"/>
                </a:cxn>
                <a:cxn ang="0">
                  <a:pos x="532" y="143"/>
                </a:cxn>
                <a:cxn ang="0">
                  <a:pos x="653" y="67"/>
                </a:cxn>
                <a:cxn ang="0">
                  <a:pos x="789" y="54"/>
                </a:cxn>
                <a:cxn ang="0">
                  <a:pos x="851" y="101"/>
                </a:cxn>
                <a:cxn ang="0">
                  <a:pos x="873" y="179"/>
                </a:cxn>
                <a:cxn ang="0">
                  <a:pos x="863" y="303"/>
                </a:cxn>
                <a:cxn ang="0">
                  <a:pos x="798" y="541"/>
                </a:cxn>
                <a:cxn ang="0">
                  <a:pos x="745" y="692"/>
                </a:cxn>
                <a:cxn ang="0">
                  <a:pos x="712" y="810"/>
                </a:cxn>
                <a:cxn ang="0">
                  <a:pos x="728" y="911"/>
                </a:cxn>
                <a:cxn ang="0">
                  <a:pos x="810" y="993"/>
                </a:cxn>
                <a:cxn ang="0">
                  <a:pos x="934" y="1006"/>
                </a:cxn>
                <a:cxn ang="0">
                  <a:pos x="1042" y="939"/>
                </a:cxn>
                <a:cxn ang="0">
                  <a:pos x="1116" y="827"/>
                </a:cxn>
                <a:cxn ang="0">
                  <a:pos x="1167" y="696"/>
                </a:cxn>
                <a:cxn ang="0">
                  <a:pos x="1169" y="654"/>
                </a:cxn>
                <a:cxn ang="0">
                  <a:pos x="1146" y="646"/>
                </a:cxn>
                <a:cxn ang="0">
                  <a:pos x="1120" y="665"/>
                </a:cxn>
                <a:cxn ang="0">
                  <a:pos x="1075" y="793"/>
                </a:cxn>
                <a:cxn ang="0">
                  <a:pos x="997" y="915"/>
                </a:cxn>
                <a:cxn ang="0">
                  <a:pos x="893" y="962"/>
                </a:cxn>
                <a:cxn ang="0">
                  <a:pos x="849" y="936"/>
                </a:cxn>
                <a:cxn ang="0">
                  <a:pos x="846" y="833"/>
                </a:cxn>
                <a:cxn ang="0">
                  <a:pos x="895" y="686"/>
                </a:cxn>
                <a:cxn ang="0">
                  <a:pos x="953" y="520"/>
                </a:cxn>
                <a:cxn ang="0">
                  <a:pos x="999" y="339"/>
                </a:cxn>
                <a:cxn ang="0">
                  <a:pos x="1008" y="187"/>
                </a:cxn>
                <a:cxn ang="0">
                  <a:pos x="946" y="63"/>
                </a:cxn>
                <a:cxn ang="0">
                  <a:pos x="818" y="4"/>
                </a:cxn>
                <a:cxn ang="0">
                  <a:pos x="657" y="14"/>
                </a:cxn>
                <a:cxn ang="0">
                  <a:pos x="534" y="78"/>
                </a:cxn>
                <a:cxn ang="0">
                  <a:pos x="457" y="155"/>
                </a:cxn>
                <a:cxn ang="0">
                  <a:pos x="416" y="145"/>
                </a:cxn>
                <a:cxn ang="0">
                  <a:pos x="343" y="38"/>
                </a:cxn>
                <a:cxn ang="0">
                  <a:pos x="227" y="0"/>
                </a:cxn>
                <a:cxn ang="0">
                  <a:pos x="137" y="29"/>
                </a:cxn>
                <a:cxn ang="0">
                  <a:pos x="86" y="90"/>
                </a:cxn>
                <a:cxn ang="0">
                  <a:pos x="53" y="158"/>
                </a:cxn>
                <a:cxn ang="0">
                  <a:pos x="19" y="261"/>
                </a:cxn>
                <a:cxn ang="0">
                  <a:pos x="0" y="351"/>
                </a:cxn>
                <a:cxn ang="0">
                  <a:pos x="10" y="364"/>
                </a:cxn>
                <a:cxn ang="0">
                  <a:pos x="43" y="362"/>
                </a:cxn>
                <a:cxn ang="0">
                  <a:pos x="63" y="315"/>
                </a:cxn>
                <a:cxn ang="0">
                  <a:pos x="108" y="162"/>
                </a:cxn>
                <a:cxn ang="0">
                  <a:pos x="167" y="69"/>
                </a:cxn>
                <a:cxn ang="0">
                  <a:pos x="245" y="54"/>
                </a:cxn>
                <a:cxn ang="0">
                  <a:pos x="284" y="113"/>
                </a:cxn>
                <a:cxn ang="0">
                  <a:pos x="284" y="208"/>
                </a:cxn>
                <a:cxn ang="0">
                  <a:pos x="263" y="294"/>
                </a:cxn>
              </a:cxnLst>
              <a:rect l="0" t="0" r="r" b="b"/>
              <a:pathLst>
                <a:path w="1173" h="1012">
                  <a:moveTo>
                    <a:pt x="127" y="854"/>
                  </a:moveTo>
                  <a:lnTo>
                    <a:pt x="118" y="901"/>
                  </a:lnTo>
                  <a:lnTo>
                    <a:pt x="112" y="922"/>
                  </a:lnTo>
                  <a:lnTo>
                    <a:pt x="108" y="941"/>
                  </a:lnTo>
                  <a:lnTo>
                    <a:pt x="108" y="951"/>
                  </a:lnTo>
                  <a:lnTo>
                    <a:pt x="112" y="972"/>
                  </a:lnTo>
                  <a:lnTo>
                    <a:pt x="121" y="989"/>
                  </a:lnTo>
                  <a:lnTo>
                    <a:pt x="135" y="1002"/>
                  </a:lnTo>
                  <a:lnTo>
                    <a:pt x="151" y="1010"/>
                  </a:lnTo>
                  <a:lnTo>
                    <a:pt x="171" y="1012"/>
                  </a:lnTo>
                  <a:lnTo>
                    <a:pt x="188" y="1010"/>
                  </a:lnTo>
                  <a:lnTo>
                    <a:pt x="206" y="1002"/>
                  </a:lnTo>
                  <a:lnTo>
                    <a:pt x="222" y="991"/>
                  </a:lnTo>
                  <a:lnTo>
                    <a:pt x="239" y="972"/>
                  </a:lnTo>
                  <a:lnTo>
                    <a:pt x="251" y="949"/>
                  </a:lnTo>
                  <a:lnTo>
                    <a:pt x="257" y="924"/>
                  </a:lnTo>
                  <a:lnTo>
                    <a:pt x="263" y="901"/>
                  </a:lnTo>
                  <a:lnTo>
                    <a:pt x="271" y="871"/>
                  </a:lnTo>
                  <a:lnTo>
                    <a:pt x="278" y="840"/>
                  </a:lnTo>
                  <a:lnTo>
                    <a:pt x="286" y="810"/>
                  </a:lnTo>
                  <a:lnTo>
                    <a:pt x="292" y="783"/>
                  </a:lnTo>
                  <a:lnTo>
                    <a:pt x="316" y="684"/>
                  </a:lnTo>
                  <a:lnTo>
                    <a:pt x="339" y="583"/>
                  </a:lnTo>
                  <a:lnTo>
                    <a:pt x="359" y="509"/>
                  </a:lnTo>
                  <a:lnTo>
                    <a:pt x="375" y="433"/>
                  </a:lnTo>
                  <a:lnTo>
                    <a:pt x="382" y="412"/>
                  </a:lnTo>
                  <a:lnTo>
                    <a:pt x="386" y="389"/>
                  </a:lnTo>
                  <a:lnTo>
                    <a:pt x="392" y="366"/>
                  </a:lnTo>
                  <a:lnTo>
                    <a:pt x="398" y="347"/>
                  </a:lnTo>
                  <a:lnTo>
                    <a:pt x="404" y="322"/>
                  </a:lnTo>
                  <a:lnTo>
                    <a:pt x="414" y="301"/>
                  </a:lnTo>
                  <a:lnTo>
                    <a:pt x="430" y="273"/>
                  </a:lnTo>
                  <a:lnTo>
                    <a:pt x="449" y="242"/>
                  </a:lnTo>
                  <a:lnTo>
                    <a:pt x="473" y="210"/>
                  </a:lnTo>
                  <a:lnTo>
                    <a:pt x="500" y="177"/>
                  </a:lnTo>
                  <a:lnTo>
                    <a:pt x="532" y="143"/>
                  </a:lnTo>
                  <a:lnTo>
                    <a:pt x="567" y="113"/>
                  </a:lnTo>
                  <a:lnTo>
                    <a:pt x="608" y="88"/>
                  </a:lnTo>
                  <a:lnTo>
                    <a:pt x="653" y="67"/>
                  </a:lnTo>
                  <a:lnTo>
                    <a:pt x="704" y="54"/>
                  </a:lnTo>
                  <a:lnTo>
                    <a:pt x="757" y="50"/>
                  </a:lnTo>
                  <a:lnTo>
                    <a:pt x="789" y="54"/>
                  </a:lnTo>
                  <a:lnTo>
                    <a:pt x="816" y="63"/>
                  </a:lnTo>
                  <a:lnTo>
                    <a:pt x="836" y="80"/>
                  </a:lnTo>
                  <a:lnTo>
                    <a:pt x="851" y="101"/>
                  </a:lnTo>
                  <a:lnTo>
                    <a:pt x="863" y="124"/>
                  </a:lnTo>
                  <a:lnTo>
                    <a:pt x="869" y="149"/>
                  </a:lnTo>
                  <a:lnTo>
                    <a:pt x="873" y="179"/>
                  </a:lnTo>
                  <a:lnTo>
                    <a:pt x="873" y="206"/>
                  </a:lnTo>
                  <a:lnTo>
                    <a:pt x="871" y="252"/>
                  </a:lnTo>
                  <a:lnTo>
                    <a:pt x="863" y="303"/>
                  </a:lnTo>
                  <a:lnTo>
                    <a:pt x="834" y="421"/>
                  </a:lnTo>
                  <a:lnTo>
                    <a:pt x="816" y="482"/>
                  </a:lnTo>
                  <a:lnTo>
                    <a:pt x="798" y="541"/>
                  </a:lnTo>
                  <a:lnTo>
                    <a:pt x="779" y="598"/>
                  </a:lnTo>
                  <a:lnTo>
                    <a:pt x="761" y="648"/>
                  </a:lnTo>
                  <a:lnTo>
                    <a:pt x="745" y="692"/>
                  </a:lnTo>
                  <a:lnTo>
                    <a:pt x="720" y="760"/>
                  </a:lnTo>
                  <a:lnTo>
                    <a:pt x="714" y="787"/>
                  </a:lnTo>
                  <a:lnTo>
                    <a:pt x="712" y="810"/>
                  </a:lnTo>
                  <a:lnTo>
                    <a:pt x="712" y="829"/>
                  </a:lnTo>
                  <a:lnTo>
                    <a:pt x="716" y="871"/>
                  </a:lnTo>
                  <a:lnTo>
                    <a:pt x="728" y="911"/>
                  </a:lnTo>
                  <a:lnTo>
                    <a:pt x="749" y="945"/>
                  </a:lnTo>
                  <a:lnTo>
                    <a:pt x="777" y="972"/>
                  </a:lnTo>
                  <a:lnTo>
                    <a:pt x="810" y="993"/>
                  </a:lnTo>
                  <a:lnTo>
                    <a:pt x="846" y="1006"/>
                  </a:lnTo>
                  <a:lnTo>
                    <a:pt x="889" y="1012"/>
                  </a:lnTo>
                  <a:lnTo>
                    <a:pt x="934" y="1006"/>
                  </a:lnTo>
                  <a:lnTo>
                    <a:pt x="975" y="991"/>
                  </a:lnTo>
                  <a:lnTo>
                    <a:pt x="1010" y="968"/>
                  </a:lnTo>
                  <a:lnTo>
                    <a:pt x="1042" y="939"/>
                  </a:lnTo>
                  <a:lnTo>
                    <a:pt x="1071" y="903"/>
                  </a:lnTo>
                  <a:lnTo>
                    <a:pt x="1095" y="865"/>
                  </a:lnTo>
                  <a:lnTo>
                    <a:pt x="1116" y="827"/>
                  </a:lnTo>
                  <a:lnTo>
                    <a:pt x="1134" y="789"/>
                  </a:lnTo>
                  <a:lnTo>
                    <a:pt x="1148" y="753"/>
                  </a:lnTo>
                  <a:lnTo>
                    <a:pt x="1167" y="696"/>
                  </a:lnTo>
                  <a:lnTo>
                    <a:pt x="1171" y="678"/>
                  </a:lnTo>
                  <a:lnTo>
                    <a:pt x="1173" y="667"/>
                  </a:lnTo>
                  <a:lnTo>
                    <a:pt x="1169" y="654"/>
                  </a:lnTo>
                  <a:lnTo>
                    <a:pt x="1165" y="650"/>
                  </a:lnTo>
                  <a:lnTo>
                    <a:pt x="1156" y="646"/>
                  </a:lnTo>
                  <a:lnTo>
                    <a:pt x="1146" y="646"/>
                  </a:lnTo>
                  <a:lnTo>
                    <a:pt x="1134" y="648"/>
                  </a:lnTo>
                  <a:lnTo>
                    <a:pt x="1126" y="652"/>
                  </a:lnTo>
                  <a:lnTo>
                    <a:pt x="1120" y="665"/>
                  </a:lnTo>
                  <a:lnTo>
                    <a:pt x="1114" y="686"/>
                  </a:lnTo>
                  <a:lnTo>
                    <a:pt x="1095" y="741"/>
                  </a:lnTo>
                  <a:lnTo>
                    <a:pt x="1075" y="793"/>
                  </a:lnTo>
                  <a:lnTo>
                    <a:pt x="1052" y="840"/>
                  </a:lnTo>
                  <a:lnTo>
                    <a:pt x="1026" y="882"/>
                  </a:lnTo>
                  <a:lnTo>
                    <a:pt x="997" y="915"/>
                  </a:lnTo>
                  <a:lnTo>
                    <a:pt x="967" y="941"/>
                  </a:lnTo>
                  <a:lnTo>
                    <a:pt x="930" y="957"/>
                  </a:lnTo>
                  <a:lnTo>
                    <a:pt x="893" y="962"/>
                  </a:lnTo>
                  <a:lnTo>
                    <a:pt x="873" y="960"/>
                  </a:lnTo>
                  <a:lnTo>
                    <a:pt x="859" y="951"/>
                  </a:lnTo>
                  <a:lnTo>
                    <a:pt x="849" y="936"/>
                  </a:lnTo>
                  <a:lnTo>
                    <a:pt x="842" y="915"/>
                  </a:lnTo>
                  <a:lnTo>
                    <a:pt x="840" y="888"/>
                  </a:lnTo>
                  <a:lnTo>
                    <a:pt x="846" y="833"/>
                  </a:lnTo>
                  <a:lnTo>
                    <a:pt x="861" y="781"/>
                  </a:lnTo>
                  <a:lnTo>
                    <a:pt x="879" y="730"/>
                  </a:lnTo>
                  <a:lnTo>
                    <a:pt x="895" y="686"/>
                  </a:lnTo>
                  <a:lnTo>
                    <a:pt x="912" y="635"/>
                  </a:lnTo>
                  <a:lnTo>
                    <a:pt x="932" y="579"/>
                  </a:lnTo>
                  <a:lnTo>
                    <a:pt x="953" y="520"/>
                  </a:lnTo>
                  <a:lnTo>
                    <a:pt x="971" y="456"/>
                  </a:lnTo>
                  <a:lnTo>
                    <a:pt x="987" y="398"/>
                  </a:lnTo>
                  <a:lnTo>
                    <a:pt x="999" y="339"/>
                  </a:lnTo>
                  <a:lnTo>
                    <a:pt x="1010" y="286"/>
                  </a:lnTo>
                  <a:lnTo>
                    <a:pt x="1012" y="240"/>
                  </a:lnTo>
                  <a:lnTo>
                    <a:pt x="1008" y="187"/>
                  </a:lnTo>
                  <a:lnTo>
                    <a:pt x="995" y="139"/>
                  </a:lnTo>
                  <a:lnTo>
                    <a:pt x="975" y="99"/>
                  </a:lnTo>
                  <a:lnTo>
                    <a:pt x="946" y="63"/>
                  </a:lnTo>
                  <a:lnTo>
                    <a:pt x="910" y="35"/>
                  </a:lnTo>
                  <a:lnTo>
                    <a:pt x="867" y="17"/>
                  </a:lnTo>
                  <a:lnTo>
                    <a:pt x="818" y="4"/>
                  </a:lnTo>
                  <a:lnTo>
                    <a:pt x="763" y="0"/>
                  </a:lnTo>
                  <a:lnTo>
                    <a:pt x="708" y="4"/>
                  </a:lnTo>
                  <a:lnTo>
                    <a:pt x="657" y="14"/>
                  </a:lnTo>
                  <a:lnTo>
                    <a:pt x="612" y="31"/>
                  </a:lnTo>
                  <a:lnTo>
                    <a:pt x="571" y="54"/>
                  </a:lnTo>
                  <a:lnTo>
                    <a:pt x="534" y="78"/>
                  </a:lnTo>
                  <a:lnTo>
                    <a:pt x="504" y="103"/>
                  </a:lnTo>
                  <a:lnTo>
                    <a:pt x="477" y="130"/>
                  </a:lnTo>
                  <a:lnTo>
                    <a:pt x="457" y="155"/>
                  </a:lnTo>
                  <a:lnTo>
                    <a:pt x="439" y="177"/>
                  </a:lnTo>
                  <a:lnTo>
                    <a:pt x="426" y="195"/>
                  </a:lnTo>
                  <a:lnTo>
                    <a:pt x="416" y="145"/>
                  </a:lnTo>
                  <a:lnTo>
                    <a:pt x="400" y="101"/>
                  </a:lnTo>
                  <a:lnTo>
                    <a:pt x="373" y="65"/>
                  </a:lnTo>
                  <a:lnTo>
                    <a:pt x="343" y="38"/>
                  </a:lnTo>
                  <a:lnTo>
                    <a:pt x="308" y="17"/>
                  </a:lnTo>
                  <a:lnTo>
                    <a:pt x="269" y="4"/>
                  </a:lnTo>
                  <a:lnTo>
                    <a:pt x="227" y="0"/>
                  </a:lnTo>
                  <a:lnTo>
                    <a:pt x="192" y="4"/>
                  </a:lnTo>
                  <a:lnTo>
                    <a:pt x="163" y="14"/>
                  </a:lnTo>
                  <a:lnTo>
                    <a:pt x="137" y="29"/>
                  </a:lnTo>
                  <a:lnTo>
                    <a:pt x="116" y="48"/>
                  </a:lnTo>
                  <a:lnTo>
                    <a:pt x="100" y="69"/>
                  </a:lnTo>
                  <a:lnTo>
                    <a:pt x="86" y="90"/>
                  </a:lnTo>
                  <a:lnTo>
                    <a:pt x="74" y="111"/>
                  </a:lnTo>
                  <a:lnTo>
                    <a:pt x="65" y="128"/>
                  </a:lnTo>
                  <a:lnTo>
                    <a:pt x="53" y="158"/>
                  </a:lnTo>
                  <a:lnTo>
                    <a:pt x="41" y="193"/>
                  </a:lnTo>
                  <a:lnTo>
                    <a:pt x="29" y="227"/>
                  </a:lnTo>
                  <a:lnTo>
                    <a:pt x="19" y="261"/>
                  </a:lnTo>
                  <a:lnTo>
                    <a:pt x="10" y="292"/>
                  </a:lnTo>
                  <a:lnTo>
                    <a:pt x="0" y="334"/>
                  </a:lnTo>
                  <a:lnTo>
                    <a:pt x="0" y="351"/>
                  </a:lnTo>
                  <a:lnTo>
                    <a:pt x="4" y="358"/>
                  </a:lnTo>
                  <a:lnTo>
                    <a:pt x="6" y="362"/>
                  </a:lnTo>
                  <a:lnTo>
                    <a:pt x="10" y="364"/>
                  </a:lnTo>
                  <a:lnTo>
                    <a:pt x="16" y="366"/>
                  </a:lnTo>
                  <a:lnTo>
                    <a:pt x="37" y="366"/>
                  </a:lnTo>
                  <a:lnTo>
                    <a:pt x="43" y="362"/>
                  </a:lnTo>
                  <a:lnTo>
                    <a:pt x="49" y="353"/>
                  </a:lnTo>
                  <a:lnTo>
                    <a:pt x="55" y="339"/>
                  </a:lnTo>
                  <a:lnTo>
                    <a:pt x="63" y="315"/>
                  </a:lnTo>
                  <a:lnTo>
                    <a:pt x="78" y="259"/>
                  </a:lnTo>
                  <a:lnTo>
                    <a:pt x="92" y="206"/>
                  </a:lnTo>
                  <a:lnTo>
                    <a:pt x="108" y="162"/>
                  </a:lnTo>
                  <a:lnTo>
                    <a:pt x="127" y="122"/>
                  </a:lnTo>
                  <a:lnTo>
                    <a:pt x="145" y="92"/>
                  </a:lnTo>
                  <a:lnTo>
                    <a:pt x="167" y="69"/>
                  </a:lnTo>
                  <a:lnTo>
                    <a:pt x="192" y="54"/>
                  </a:lnTo>
                  <a:lnTo>
                    <a:pt x="220" y="50"/>
                  </a:lnTo>
                  <a:lnTo>
                    <a:pt x="245" y="54"/>
                  </a:lnTo>
                  <a:lnTo>
                    <a:pt x="263" y="65"/>
                  </a:lnTo>
                  <a:lnTo>
                    <a:pt x="275" y="84"/>
                  </a:lnTo>
                  <a:lnTo>
                    <a:pt x="284" y="113"/>
                  </a:lnTo>
                  <a:lnTo>
                    <a:pt x="288" y="151"/>
                  </a:lnTo>
                  <a:lnTo>
                    <a:pt x="288" y="170"/>
                  </a:lnTo>
                  <a:lnTo>
                    <a:pt x="284" y="208"/>
                  </a:lnTo>
                  <a:lnTo>
                    <a:pt x="278" y="231"/>
                  </a:lnTo>
                  <a:lnTo>
                    <a:pt x="271" y="261"/>
                  </a:lnTo>
                  <a:lnTo>
                    <a:pt x="263" y="294"/>
                  </a:lnTo>
                  <a:lnTo>
                    <a:pt x="253" y="339"/>
                  </a:lnTo>
                  <a:lnTo>
                    <a:pt x="127" y="854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Rectangle 10"/>
            <p:cNvSpPr>
              <a:spLocks noChangeArrowheads="1"/>
            </p:cNvSpPr>
            <p:nvPr/>
          </p:nvSpPr>
          <p:spPr bwMode="auto">
            <a:xfrm>
              <a:off x="8110" y="4789"/>
              <a:ext cx="1668" cy="108"/>
            </a:xfrm>
            <a:prstGeom prst="rect">
              <a:avLst/>
            </a:prstGeom>
            <a:solidFill>
              <a:srgbClr val="FFFF8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11"/>
            <p:cNvSpPr>
              <a:spLocks noEditPoints="1"/>
            </p:cNvSpPr>
            <p:nvPr/>
          </p:nvSpPr>
          <p:spPr bwMode="auto">
            <a:xfrm>
              <a:off x="8181" y="5522"/>
              <a:ext cx="1546" cy="1572"/>
            </a:xfrm>
            <a:custGeom>
              <a:avLst/>
              <a:gdLst/>
              <a:ahLst/>
              <a:cxnLst>
                <a:cxn ang="0">
                  <a:pos x="749" y="86"/>
                </a:cxn>
                <a:cxn ang="0">
                  <a:pos x="991" y="69"/>
                </a:cxn>
                <a:cxn ang="0">
                  <a:pos x="1152" y="90"/>
                </a:cxn>
                <a:cxn ang="0">
                  <a:pos x="1275" y="168"/>
                </a:cxn>
                <a:cxn ang="0">
                  <a:pos x="1307" y="326"/>
                </a:cxn>
                <a:cxn ang="0">
                  <a:pos x="1250" y="518"/>
                </a:cxn>
                <a:cxn ang="0">
                  <a:pos x="1138" y="650"/>
                </a:cxn>
                <a:cxn ang="0">
                  <a:pos x="957" y="724"/>
                </a:cxn>
                <a:cxn ang="0">
                  <a:pos x="724" y="154"/>
                </a:cxn>
                <a:cxn ang="0">
                  <a:pos x="1216" y="701"/>
                </a:cxn>
                <a:cxn ang="0">
                  <a:pos x="1424" y="551"/>
                </a:cxn>
                <a:cxn ang="0">
                  <a:pos x="1511" y="335"/>
                </a:cxn>
                <a:cxn ang="0">
                  <a:pos x="1424" y="133"/>
                </a:cxn>
                <a:cxn ang="0">
                  <a:pos x="1191" y="15"/>
                </a:cxn>
                <a:cxn ang="0">
                  <a:pos x="375" y="2"/>
                </a:cxn>
                <a:cxn ang="0">
                  <a:pos x="357" y="59"/>
                </a:cxn>
                <a:cxn ang="0">
                  <a:pos x="469" y="69"/>
                </a:cxn>
                <a:cxn ang="0">
                  <a:pos x="545" y="84"/>
                </a:cxn>
                <a:cxn ang="0">
                  <a:pos x="551" y="130"/>
                </a:cxn>
                <a:cxn ang="0">
                  <a:pos x="243" y="1398"/>
                </a:cxn>
                <a:cxn ang="0">
                  <a:pos x="182" y="1446"/>
                </a:cxn>
                <a:cxn ang="0">
                  <a:pos x="23" y="1457"/>
                </a:cxn>
                <a:cxn ang="0">
                  <a:pos x="2" y="1507"/>
                </a:cxn>
                <a:cxn ang="0">
                  <a:pos x="23" y="1524"/>
                </a:cxn>
                <a:cxn ang="0">
                  <a:pos x="220" y="1520"/>
                </a:cxn>
                <a:cxn ang="0">
                  <a:pos x="418" y="1520"/>
                </a:cxn>
                <a:cxn ang="0">
                  <a:pos x="587" y="1524"/>
                </a:cxn>
                <a:cxn ang="0">
                  <a:pos x="620" y="1499"/>
                </a:cxn>
                <a:cxn ang="0">
                  <a:pos x="587" y="1454"/>
                </a:cxn>
                <a:cxn ang="0">
                  <a:pos x="435" y="1440"/>
                </a:cxn>
                <a:cxn ang="0">
                  <a:pos x="426" y="1377"/>
                </a:cxn>
                <a:cxn ang="0">
                  <a:pos x="920" y="796"/>
                </a:cxn>
                <a:cxn ang="0">
                  <a:pos x="1028" y="869"/>
                </a:cxn>
                <a:cxn ang="0">
                  <a:pos x="1063" y="966"/>
                </a:cxn>
                <a:cxn ang="0">
                  <a:pos x="1032" y="1143"/>
                </a:cxn>
                <a:cxn ang="0">
                  <a:pos x="999" y="1301"/>
                </a:cxn>
                <a:cxn ang="0">
                  <a:pos x="1028" y="1457"/>
                </a:cxn>
                <a:cxn ang="0">
                  <a:pos x="1132" y="1543"/>
                </a:cxn>
                <a:cxn ang="0">
                  <a:pos x="1240" y="1570"/>
                </a:cxn>
                <a:cxn ang="0">
                  <a:pos x="1375" y="1553"/>
                </a:cxn>
                <a:cxn ang="0">
                  <a:pos x="1495" y="1440"/>
                </a:cxn>
                <a:cxn ang="0">
                  <a:pos x="1544" y="1330"/>
                </a:cxn>
                <a:cxn ang="0">
                  <a:pos x="1540" y="1297"/>
                </a:cxn>
                <a:cxn ang="0">
                  <a:pos x="1501" y="1297"/>
                </a:cxn>
                <a:cxn ang="0">
                  <a:pos x="1468" y="1377"/>
                </a:cxn>
                <a:cxn ang="0">
                  <a:pos x="1364" y="1503"/>
                </a:cxn>
                <a:cxn ang="0">
                  <a:pos x="1269" y="1522"/>
                </a:cxn>
                <a:cxn ang="0">
                  <a:pos x="1214" y="1452"/>
                </a:cxn>
                <a:cxn ang="0">
                  <a:pos x="1214" y="1288"/>
                </a:cxn>
                <a:cxn ang="0">
                  <a:pos x="1234" y="1099"/>
                </a:cxn>
                <a:cxn ang="0">
                  <a:pos x="1222" y="937"/>
                </a:cxn>
                <a:cxn ang="0">
                  <a:pos x="1132" y="819"/>
                </a:cxn>
                <a:cxn ang="0">
                  <a:pos x="1034" y="764"/>
                </a:cxn>
              </a:cxnLst>
              <a:rect l="0" t="0" r="r" b="b"/>
              <a:pathLst>
                <a:path w="1546" h="1572">
                  <a:moveTo>
                    <a:pt x="724" y="154"/>
                  </a:moveTo>
                  <a:lnTo>
                    <a:pt x="730" y="124"/>
                  </a:lnTo>
                  <a:lnTo>
                    <a:pt x="738" y="103"/>
                  </a:lnTo>
                  <a:lnTo>
                    <a:pt x="749" y="86"/>
                  </a:lnTo>
                  <a:lnTo>
                    <a:pt x="763" y="76"/>
                  </a:lnTo>
                  <a:lnTo>
                    <a:pt x="783" y="71"/>
                  </a:lnTo>
                  <a:lnTo>
                    <a:pt x="802" y="69"/>
                  </a:lnTo>
                  <a:lnTo>
                    <a:pt x="991" y="69"/>
                  </a:lnTo>
                  <a:lnTo>
                    <a:pt x="1032" y="71"/>
                  </a:lnTo>
                  <a:lnTo>
                    <a:pt x="1073" y="76"/>
                  </a:lnTo>
                  <a:lnTo>
                    <a:pt x="1114" y="82"/>
                  </a:lnTo>
                  <a:lnTo>
                    <a:pt x="1152" y="90"/>
                  </a:lnTo>
                  <a:lnTo>
                    <a:pt x="1189" y="103"/>
                  </a:lnTo>
                  <a:lnTo>
                    <a:pt x="1222" y="120"/>
                  </a:lnTo>
                  <a:lnTo>
                    <a:pt x="1250" y="141"/>
                  </a:lnTo>
                  <a:lnTo>
                    <a:pt x="1275" y="168"/>
                  </a:lnTo>
                  <a:lnTo>
                    <a:pt x="1293" y="202"/>
                  </a:lnTo>
                  <a:lnTo>
                    <a:pt x="1305" y="242"/>
                  </a:lnTo>
                  <a:lnTo>
                    <a:pt x="1309" y="290"/>
                  </a:lnTo>
                  <a:lnTo>
                    <a:pt x="1307" y="326"/>
                  </a:lnTo>
                  <a:lnTo>
                    <a:pt x="1301" y="370"/>
                  </a:lnTo>
                  <a:lnTo>
                    <a:pt x="1289" y="419"/>
                  </a:lnTo>
                  <a:lnTo>
                    <a:pt x="1273" y="469"/>
                  </a:lnTo>
                  <a:lnTo>
                    <a:pt x="1250" y="518"/>
                  </a:lnTo>
                  <a:lnTo>
                    <a:pt x="1224" y="566"/>
                  </a:lnTo>
                  <a:lnTo>
                    <a:pt x="1191" y="606"/>
                  </a:lnTo>
                  <a:lnTo>
                    <a:pt x="1167" y="629"/>
                  </a:lnTo>
                  <a:lnTo>
                    <a:pt x="1138" y="650"/>
                  </a:lnTo>
                  <a:lnTo>
                    <a:pt x="1101" y="674"/>
                  </a:lnTo>
                  <a:lnTo>
                    <a:pt x="1061" y="692"/>
                  </a:lnTo>
                  <a:lnTo>
                    <a:pt x="1012" y="709"/>
                  </a:lnTo>
                  <a:lnTo>
                    <a:pt x="957" y="724"/>
                  </a:lnTo>
                  <a:lnTo>
                    <a:pt x="895" y="732"/>
                  </a:lnTo>
                  <a:lnTo>
                    <a:pt x="826" y="737"/>
                  </a:lnTo>
                  <a:lnTo>
                    <a:pt x="583" y="737"/>
                  </a:lnTo>
                  <a:lnTo>
                    <a:pt x="724" y="154"/>
                  </a:lnTo>
                  <a:close/>
                  <a:moveTo>
                    <a:pt x="1034" y="764"/>
                  </a:moveTo>
                  <a:lnTo>
                    <a:pt x="1095" y="747"/>
                  </a:lnTo>
                  <a:lnTo>
                    <a:pt x="1156" y="728"/>
                  </a:lnTo>
                  <a:lnTo>
                    <a:pt x="1216" y="701"/>
                  </a:lnTo>
                  <a:lnTo>
                    <a:pt x="1275" y="671"/>
                  </a:lnTo>
                  <a:lnTo>
                    <a:pt x="1330" y="636"/>
                  </a:lnTo>
                  <a:lnTo>
                    <a:pt x="1379" y="596"/>
                  </a:lnTo>
                  <a:lnTo>
                    <a:pt x="1424" y="551"/>
                  </a:lnTo>
                  <a:lnTo>
                    <a:pt x="1460" y="503"/>
                  </a:lnTo>
                  <a:lnTo>
                    <a:pt x="1487" y="450"/>
                  </a:lnTo>
                  <a:lnTo>
                    <a:pt x="1505" y="394"/>
                  </a:lnTo>
                  <a:lnTo>
                    <a:pt x="1511" y="335"/>
                  </a:lnTo>
                  <a:lnTo>
                    <a:pt x="1505" y="278"/>
                  </a:lnTo>
                  <a:lnTo>
                    <a:pt x="1489" y="225"/>
                  </a:lnTo>
                  <a:lnTo>
                    <a:pt x="1460" y="177"/>
                  </a:lnTo>
                  <a:lnTo>
                    <a:pt x="1424" y="133"/>
                  </a:lnTo>
                  <a:lnTo>
                    <a:pt x="1379" y="95"/>
                  </a:lnTo>
                  <a:lnTo>
                    <a:pt x="1324" y="61"/>
                  </a:lnTo>
                  <a:lnTo>
                    <a:pt x="1260" y="36"/>
                  </a:lnTo>
                  <a:lnTo>
                    <a:pt x="1191" y="15"/>
                  </a:lnTo>
                  <a:lnTo>
                    <a:pt x="1116" y="4"/>
                  </a:lnTo>
                  <a:lnTo>
                    <a:pt x="1032" y="0"/>
                  </a:lnTo>
                  <a:lnTo>
                    <a:pt x="394" y="0"/>
                  </a:lnTo>
                  <a:lnTo>
                    <a:pt x="375" y="2"/>
                  </a:lnTo>
                  <a:lnTo>
                    <a:pt x="363" y="8"/>
                  </a:lnTo>
                  <a:lnTo>
                    <a:pt x="357" y="23"/>
                  </a:lnTo>
                  <a:lnTo>
                    <a:pt x="353" y="44"/>
                  </a:lnTo>
                  <a:lnTo>
                    <a:pt x="357" y="59"/>
                  </a:lnTo>
                  <a:lnTo>
                    <a:pt x="369" y="65"/>
                  </a:lnTo>
                  <a:lnTo>
                    <a:pt x="388" y="67"/>
                  </a:lnTo>
                  <a:lnTo>
                    <a:pt x="414" y="69"/>
                  </a:lnTo>
                  <a:lnTo>
                    <a:pt x="469" y="69"/>
                  </a:lnTo>
                  <a:lnTo>
                    <a:pt x="496" y="74"/>
                  </a:lnTo>
                  <a:lnTo>
                    <a:pt x="516" y="76"/>
                  </a:lnTo>
                  <a:lnTo>
                    <a:pt x="534" y="80"/>
                  </a:lnTo>
                  <a:lnTo>
                    <a:pt x="545" y="84"/>
                  </a:lnTo>
                  <a:lnTo>
                    <a:pt x="553" y="95"/>
                  </a:lnTo>
                  <a:lnTo>
                    <a:pt x="555" y="109"/>
                  </a:lnTo>
                  <a:lnTo>
                    <a:pt x="555" y="118"/>
                  </a:lnTo>
                  <a:lnTo>
                    <a:pt x="551" y="130"/>
                  </a:lnTo>
                  <a:lnTo>
                    <a:pt x="547" y="151"/>
                  </a:lnTo>
                  <a:lnTo>
                    <a:pt x="257" y="1349"/>
                  </a:lnTo>
                  <a:lnTo>
                    <a:pt x="251" y="1377"/>
                  </a:lnTo>
                  <a:lnTo>
                    <a:pt x="243" y="1398"/>
                  </a:lnTo>
                  <a:lnTo>
                    <a:pt x="235" y="1417"/>
                  </a:lnTo>
                  <a:lnTo>
                    <a:pt x="222" y="1429"/>
                  </a:lnTo>
                  <a:lnTo>
                    <a:pt x="204" y="1440"/>
                  </a:lnTo>
                  <a:lnTo>
                    <a:pt x="182" y="1446"/>
                  </a:lnTo>
                  <a:lnTo>
                    <a:pt x="151" y="1452"/>
                  </a:lnTo>
                  <a:lnTo>
                    <a:pt x="110" y="1454"/>
                  </a:lnTo>
                  <a:lnTo>
                    <a:pt x="39" y="1454"/>
                  </a:lnTo>
                  <a:lnTo>
                    <a:pt x="23" y="1457"/>
                  </a:lnTo>
                  <a:lnTo>
                    <a:pt x="10" y="1465"/>
                  </a:lnTo>
                  <a:lnTo>
                    <a:pt x="4" y="1478"/>
                  </a:lnTo>
                  <a:lnTo>
                    <a:pt x="0" y="1499"/>
                  </a:lnTo>
                  <a:lnTo>
                    <a:pt x="2" y="1507"/>
                  </a:lnTo>
                  <a:lnTo>
                    <a:pt x="4" y="1511"/>
                  </a:lnTo>
                  <a:lnTo>
                    <a:pt x="12" y="1520"/>
                  </a:lnTo>
                  <a:lnTo>
                    <a:pt x="16" y="1522"/>
                  </a:lnTo>
                  <a:lnTo>
                    <a:pt x="23" y="1524"/>
                  </a:lnTo>
                  <a:lnTo>
                    <a:pt x="67" y="1524"/>
                  </a:lnTo>
                  <a:lnTo>
                    <a:pt x="114" y="1522"/>
                  </a:lnTo>
                  <a:lnTo>
                    <a:pt x="167" y="1520"/>
                  </a:lnTo>
                  <a:lnTo>
                    <a:pt x="220" y="1520"/>
                  </a:lnTo>
                  <a:lnTo>
                    <a:pt x="267" y="1518"/>
                  </a:lnTo>
                  <a:lnTo>
                    <a:pt x="335" y="1518"/>
                  </a:lnTo>
                  <a:lnTo>
                    <a:pt x="373" y="1520"/>
                  </a:lnTo>
                  <a:lnTo>
                    <a:pt x="418" y="1520"/>
                  </a:lnTo>
                  <a:lnTo>
                    <a:pt x="465" y="1522"/>
                  </a:lnTo>
                  <a:lnTo>
                    <a:pt x="508" y="1522"/>
                  </a:lnTo>
                  <a:lnTo>
                    <a:pt x="547" y="1524"/>
                  </a:lnTo>
                  <a:lnTo>
                    <a:pt x="587" y="1524"/>
                  </a:lnTo>
                  <a:lnTo>
                    <a:pt x="598" y="1522"/>
                  </a:lnTo>
                  <a:lnTo>
                    <a:pt x="606" y="1518"/>
                  </a:lnTo>
                  <a:lnTo>
                    <a:pt x="614" y="1511"/>
                  </a:lnTo>
                  <a:lnTo>
                    <a:pt x="620" y="1499"/>
                  </a:lnTo>
                  <a:lnTo>
                    <a:pt x="622" y="1480"/>
                  </a:lnTo>
                  <a:lnTo>
                    <a:pt x="618" y="1465"/>
                  </a:lnTo>
                  <a:lnTo>
                    <a:pt x="608" y="1459"/>
                  </a:lnTo>
                  <a:lnTo>
                    <a:pt x="587" y="1454"/>
                  </a:lnTo>
                  <a:lnTo>
                    <a:pt x="498" y="1454"/>
                  </a:lnTo>
                  <a:lnTo>
                    <a:pt x="473" y="1452"/>
                  </a:lnTo>
                  <a:lnTo>
                    <a:pt x="451" y="1448"/>
                  </a:lnTo>
                  <a:lnTo>
                    <a:pt x="435" y="1440"/>
                  </a:lnTo>
                  <a:lnTo>
                    <a:pt x="424" y="1429"/>
                  </a:lnTo>
                  <a:lnTo>
                    <a:pt x="420" y="1415"/>
                  </a:lnTo>
                  <a:lnTo>
                    <a:pt x="422" y="1396"/>
                  </a:lnTo>
                  <a:lnTo>
                    <a:pt x="426" y="1377"/>
                  </a:lnTo>
                  <a:lnTo>
                    <a:pt x="569" y="785"/>
                  </a:lnTo>
                  <a:lnTo>
                    <a:pt x="828" y="785"/>
                  </a:lnTo>
                  <a:lnTo>
                    <a:pt x="877" y="787"/>
                  </a:lnTo>
                  <a:lnTo>
                    <a:pt x="920" y="796"/>
                  </a:lnTo>
                  <a:lnTo>
                    <a:pt x="957" y="810"/>
                  </a:lnTo>
                  <a:lnTo>
                    <a:pt x="985" y="827"/>
                  </a:lnTo>
                  <a:lnTo>
                    <a:pt x="1010" y="846"/>
                  </a:lnTo>
                  <a:lnTo>
                    <a:pt x="1028" y="869"/>
                  </a:lnTo>
                  <a:lnTo>
                    <a:pt x="1042" y="892"/>
                  </a:lnTo>
                  <a:lnTo>
                    <a:pt x="1052" y="918"/>
                  </a:lnTo>
                  <a:lnTo>
                    <a:pt x="1059" y="943"/>
                  </a:lnTo>
                  <a:lnTo>
                    <a:pt x="1063" y="966"/>
                  </a:lnTo>
                  <a:lnTo>
                    <a:pt x="1063" y="987"/>
                  </a:lnTo>
                  <a:lnTo>
                    <a:pt x="1061" y="1012"/>
                  </a:lnTo>
                  <a:lnTo>
                    <a:pt x="1057" y="1042"/>
                  </a:lnTo>
                  <a:lnTo>
                    <a:pt x="1032" y="1143"/>
                  </a:lnTo>
                  <a:lnTo>
                    <a:pt x="1024" y="1183"/>
                  </a:lnTo>
                  <a:lnTo>
                    <a:pt x="1014" y="1223"/>
                  </a:lnTo>
                  <a:lnTo>
                    <a:pt x="1006" y="1263"/>
                  </a:lnTo>
                  <a:lnTo>
                    <a:pt x="999" y="1301"/>
                  </a:lnTo>
                  <a:lnTo>
                    <a:pt x="997" y="1332"/>
                  </a:lnTo>
                  <a:lnTo>
                    <a:pt x="1001" y="1381"/>
                  </a:lnTo>
                  <a:lnTo>
                    <a:pt x="1012" y="1421"/>
                  </a:lnTo>
                  <a:lnTo>
                    <a:pt x="1028" y="1457"/>
                  </a:lnTo>
                  <a:lnTo>
                    <a:pt x="1050" y="1486"/>
                  </a:lnTo>
                  <a:lnTo>
                    <a:pt x="1075" y="1509"/>
                  </a:lnTo>
                  <a:lnTo>
                    <a:pt x="1101" y="1528"/>
                  </a:lnTo>
                  <a:lnTo>
                    <a:pt x="1132" y="1543"/>
                  </a:lnTo>
                  <a:lnTo>
                    <a:pt x="1161" y="1553"/>
                  </a:lnTo>
                  <a:lnTo>
                    <a:pt x="1189" y="1562"/>
                  </a:lnTo>
                  <a:lnTo>
                    <a:pt x="1216" y="1568"/>
                  </a:lnTo>
                  <a:lnTo>
                    <a:pt x="1240" y="1570"/>
                  </a:lnTo>
                  <a:lnTo>
                    <a:pt x="1260" y="1572"/>
                  </a:lnTo>
                  <a:lnTo>
                    <a:pt x="1285" y="1572"/>
                  </a:lnTo>
                  <a:lnTo>
                    <a:pt x="1332" y="1568"/>
                  </a:lnTo>
                  <a:lnTo>
                    <a:pt x="1375" y="1553"/>
                  </a:lnTo>
                  <a:lnTo>
                    <a:pt x="1413" y="1530"/>
                  </a:lnTo>
                  <a:lnTo>
                    <a:pt x="1444" y="1503"/>
                  </a:lnTo>
                  <a:lnTo>
                    <a:pt x="1473" y="1473"/>
                  </a:lnTo>
                  <a:lnTo>
                    <a:pt x="1495" y="1440"/>
                  </a:lnTo>
                  <a:lnTo>
                    <a:pt x="1513" y="1408"/>
                  </a:lnTo>
                  <a:lnTo>
                    <a:pt x="1528" y="1377"/>
                  </a:lnTo>
                  <a:lnTo>
                    <a:pt x="1538" y="1349"/>
                  </a:lnTo>
                  <a:lnTo>
                    <a:pt x="1544" y="1330"/>
                  </a:lnTo>
                  <a:lnTo>
                    <a:pt x="1546" y="1316"/>
                  </a:lnTo>
                  <a:lnTo>
                    <a:pt x="1546" y="1307"/>
                  </a:lnTo>
                  <a:lnTo>
                    <a:pt x="1542" y="1301"/>
                  </a:lnTo>
                  <a:lnTo>
                    <a:pt x="1540" y="1297"/>
                  </a:lnTo>
                  <a:lnTo>
                    <a:pt x="1528" y="1290"/>
                  </a:lnTo>
                  <a:lnTo>
                    <a:pt x="1511" y="1290"/>
                  </a:lnTo>
                  <a:lnTo>
                    <a:pt x="1505" y="1292"/>
                  </a:lnTo>
                  <a:lnTo>
                    <a:pt x="1501" y="1297"/>
                  </a:lnTo>
                  <a:lnTo>
                    <a:pt x="1499" y="1303"/>
                  </a:lnTo>
                  <a:lnTo>
                    <a:pt x="1495" y="1307"/>
                  </a:lnTo>
                  <a:lnTo>
                    <a:pt x="1491" y="1320"/>
                  </a:lnTo>
                  <a:lnTo>
                    <a:pt x="1468" y="1377"/>
                  </a:lnTo>
                  <a:lnTo>
                    <a:pt x="1444" y="1421"/>
                  </a:lnTo>
                  <a:lnTo>
                    <a:pt x="1417" y="1457"/>
                  </a:lnTo>
                  <a:lnTo>
                    <a:pt x="1391" y="1484"/>
                  </a:lnTo>
                  <a:lnTo>
                    <a:pt x="1364" y="1503"/>
                  </a:lnTo>
                  <a:lnTo>
                    <a:pt x="1338" y="1516"/>
                  </a:lnTo>
                  <a:lnTo>
                    <a:pt x="1315" y="1522"/>
                  </a:lnTo>
                  <a:lnTo>
                    <a:pt x="1295" y="1524"/>
                  </a:lnTo>
                  <a:lnTo>
                    <a:pt x="1269" y="1522"/>
                  </a:lnTo>
                  <a:lnTo>
                    <a:pt x="1246" y="1511"/>
                  </a:lnTo>
                  <a:lnTo>
                    <a:pt x="1230" y="1499"/>
                  </a:lnTo>
                  <a:lnTo>
                    <a:pt x="1220" y="1478"/>
                  </a:lnTo>
                  <a:lnTo>
                    <a:pt x="1214" y="1452"/>
                  </a:lnTo>
                  <a:lnTo>
                    <a:pt x="1209" y="1423"/>
                  </a:lnTo>
                  <a:lnTo>
                    <a:pt x="1207" y="1387"/>
                  </a:lnTo>
                  <a:lnTo>
                    <a:pt x="1209" y="1341"/>
                  </a:lnTo>
                  <a:lnTo>
                    <a:pt x="1214" y="1288"/>
                  </a:lnTo>
                  <a:lnTo>
                    <a:pt x="1218" y="1233"/>
                  </a:lnTo>
                  <a:lnTo>
                    <a:pt x="1224" y="1181"/>
                  </a:lnTo>
                  <a:lnTo>
                    <a:pt x="1230" y="1132"/>
                  </a:lnTo>
                  <a:lnTo>
                    <a:pt x="1234" y="1099"/>
                  </a:lnTo>
                  <a:lnTo>
                    <a:pt x="1236" y="1063"/>
                  </a:lnTo>
                  <a:lnTo>
                    <a:pt x="1238" y="1029"/>
                  </a:lnTo>
                  <a:lnTo>
                    <a:pt x="1234" y="981"/>
                  </a:lnTo>
                  <a:lnTo>
                    <a:pt x="1222" y="937"/>
                  </a:lnTo>
                  <a:lnTo>
                    <a:pt x="1205" y="901"/>
                  </a:lnTo>
                  <a:lnTo>
                    <a:pt x="1183" y="867"/>
                  </a:lnTo>
                  <a:lnTo>
                    <a:pt x="1158" y="840"/>
                  </a:lnTo>
                  <a:lnTo>
                    <a:pt x="1132" y="819"/>
                  </a:lnTo>
                  <a:lnTo>
                    <a:pt x="1105" y="800"/>
                  </a:lnTo>
                  <a:lnTo>
                    <a:pt x="1079" y="785"/>
                  </a:lnTo>
                  <a:lnTo>
                    <a:pt x="1054" y="772"/>
                  </a:lnTo>
                  <a:lnTo>
                    <a:pt x="1034" y="764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Začněme částicí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Spousta fyziky je obsaženo v akci volné hmotné částice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Poskytuje teoretikům dostatek prostoru k seberealizaci </a:t>
            </a:r>
            <a:r>
              <a:rPr lang="cs-CZ" sz="2000" dirty="0" smtClean="0">
                <a:solidFill>
                  <a:schemeClr val="tx2"/>
                </a:solidFill>
              </a:rPr>
              <a:t>(zobecnění na částice se spinem v externích polích, kalibračně invariantní popis, analýza vazeb, kvantování)</a:t>
            </a:r>
          </a:p>
          <a:p>
            <a:endParaRPr lang="cs-CZ" dirty="0" smtClean="0"/>
          </a:p>
          <a:p>
            <a:r>
              <a:rPr lang="cs-CZ" dirty="0" smtClean="0"/>
              <a:t>Po kvantování lze odvodit kvantovou teorii pole ve světočárovém formalismu.</a:t>
            </a:r>
          </a:p>
        </p:txBody>
      </p:sp>
      <p:grpSp>
        <p:nvGrpSpPr>
          <p:cNvPr id="1058" name="Group 3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743200" y="2590800"/>
            <a:ext cx="2417245" cy="914400"/>
            <a:chOff x="1277" y="1643"/>
            <a:chExt cx="12874" cy="4870"/>
          </a:xfrm>
        </p:grpSpPr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1277" y="3079"/>
              <a:ext cx="1279" cy="1591"/>
            </a:xfrm>
            <a:custGeom>
              <a:avLst/>
              <a:gdLst/>
              <a:ahLst/>
              <a:cxnLst>
                <a:cxn ang="0">
                  <a:pos x="1275" y="13"/>
                </a:cxn>
                <a:cxn ang="0">
                  <a:pos x="1246" y="0"/>
                </a:cxn>
                <a:cxn ang="0">
                  <a:pos x="1068" y="105"/>
                </a:cxn>
                <a:cxn ang="0">
                  <a:pos x="883" y="8"/>
                </a:cxn>
                <a:cxn ang="0">
                  <a:pos x="606" y="42"/>
                </a:cxn>
                <a:cxn ang="0">
                  <a:pos x="367" y="239"/>
                </a:cxn>
                <a:cxn ang="0">
                  <a:pos x="272" y="516"/>
                </a:cxn>
                <a:cxn ang="0">
                  <a:pos x="342" y="726"/>
                </a:cxn>
                <a:cxn ang="0">
                  <a:pos x="495" y="827"/>
                </a:cxn>
                <a:cxn ang="0">
                  <a:pos x="837" y="932"/>
                </a:cxn>
                <a:cxn ang="0">
                  <a:pos x="916" y="1054"/>
                </a:cxn>
                <a:cxn ang="0">
                  <a:pos x="883" y="1289"/>
                </a:cxn>
                <a:cxn ang="0">
                  <a:pos x="705" y="1478"/>
                </a:cxn>
                <a:cxn ang="0">
                  <a:pos x="491" y="1524"/>
                </a:cxn>
                <a:cxn ang="0">
                  <a:pos x="342" y="1490"/>
                </a:cxn>
                <a:cxn ang="0">
                  <a:pos x="214" y="1394"/>
                </a:cxn>
                <a:cxn ang="0">
                  <a:pos x="161" y="1205"/>
                </a:cxn>
                <a:cxn ang="0">
                  <a:pos x="173" y="1087"/>
                </a:cxn>
                <a:cxn ang="0">
                  <a:pos x="177" y="1062"/>
                </a:cxn>
                <a:cxn ang="0">
                  <a:pos x="128" y="1058"/>
                </a:cxn>
                <a:cxn ang="0">
                  <a:pos x="86" y="1213"/>
                </a:cxn>
                <a:cxn ang="0">
                  <a:pos x="12" y="1524"/>
                </a:cxn>
                <a:cxn ang="0">
                  <a:pos x="8" y="1587"/>
                </a:cxn>
                <a:cxn ang="0">
                  <a:pos x="41" y="1587"/>
                </a:cxn>
                <a:cxn ang="0">
                  <a:pos x="169" y="1436"/>
                </a:cxn>
                <a:cxn ang="0">
                  <a:pos x="338" y="1562"/>
                </a:cxn>
                <a:cxn ang="0">
                  <a:pos x="532" y="1591"/>
                </a:cxn>
                <a:cxn ang="0">
                  <a:pos x="833" y="1486"/>
                </a:cxn>
                <a:cxn ang="0">
                  <a:pos x="1035" y="1234"/>
                </a:cxn>
                <a:cxn ang="0">
                  <a:pos x="1072" y="961"/>
                </a:cxn>
                <a:cxn ang="0">
                  <a:pos x="1015" y="819"/>
                </a:cxn>
                <a:cxn ang="0">
                  <a:pos x="932" y="739"/>
                </a:cxn>
                <a:cxn ang="0">
                  <a:pos x="829" y="701"/>
                </a:cxn>
                <a:cxn ang="0">
                  <a:pos x="660" y="651"/>
                </a:cxn>
                <a:cxn ang="0">
                  <a:pos x="557" y="626"/>
                </a:cxn>
                <a:cxn ang="0">
                  <a:pos x="454" y="542"/>
                </a:cxn>
                <a:cxn ang="0">
                  <a:pos x="433" y="349"/>
                </a:cxn>
                <a:cxn ang="0">
                  <a:pos x="569" y="147"/>
                </a:cxn>
                <a:cxn ang="0">
                  <a:pos x="800" y="63"/>
                </a:cxn>
                <a:cxn ang="0">
                  <a:pos x="978" y="105"/>
                </a:cxn>
                <a:cxn ang="0">
                  <a:pos x="1089" y="244"/>
                </a:cxn>
                <a:cxn ang="0">
                  <a:pos x="1110" y="462"/>
                </a:cxn>
                <a:cxn ang="0">
                  <a:pos x="1101" y="529"/>
                </a:cxn>
                <a:cxn ang="0">
                  <a:pos x="1118" y="546"/>
                </a:cxn>
                <a:cxn ang="0">
                  <a:pos x="1151" y="537"/>
                </a:cxn>
                <a:cxn ang="0">
                  <a:pos x="1159" y="504"/>
                </a:cxn>
              </a:cxnLst>
              <a:rect l="0" t="0" r="r" b="b"/>
              <a:pathLst>
                <a:path w="1279" h="1591">
                  <a:moveTo>
                    <a:pt x="1279" y="21"/>
                  </a:moveTo>
                  <a:lnTo>
                    <a:pt x="1279" y="17"/>
                  </a:lnTo>
                  <a:lnTo>
                    <a:pt x="1275" y="13"/>
                  </a:lnTo>
                  <a:lnTo>
                    <a:pt x="1271" y="4"/>
                  </a:lnTo>
                  <a:lnTo>
                    <a:pt x="1262" y="0"/>
                  </a:lnTo>
                  <a:lnTo>
                    <a:pt x="1246" y="0"/>
                  </a:lnTo>
                  <a:lnTo>
                    <a:pt x="1213" y="34"/>
                  </a:lnTo>
                  <a:lnTo>
                    <a:pt x="1110" y="160"/>
                  </a:lnTo>
                  <a:lnTo>
                    <a:pt x="1068" y="105"/>
                  </a:lnTo>
                  <a:lnTo>
                    <a:pt x="1019" y="59"/>
                  </a:lnTo>
                  <a:lnTo>
                    <a:pt x="957" y="25"/>
                  </a:lnTo>
                  <a:lnTo>
                    <a:pt x="883" y="8"/>
                  </a:lnTo>
                  <a:lnTo>
                    <a:pt x="804" y="0"/>
                  </a:lnTo>
                  <a:lnTo>
                    <a:pt x="701" y="13"/>
                  </a:lnTo>
                  <a:lnTo>
                    <a:pt x="606" y="42"/>
                  </a:lnTo>
                  <a:lnTo>
                    <a:pt x="515" y="92"/>
                  </a:lnTo>
                  <a:lnTo>
                    <a:pt x="437" y="160"/>
                  </a:lnTo>
                  <a:lnTo>
                    <a:pt x="367" y="239"/>
                  </a:lnTo>
                  <a:lnTo>
                    <a:pt x="317" y="323"/>
                  </a:lnTo>
                  <a:lnTo>
                    <a:pt x="284" y="420"/>
                  </a:lnTo>
                  <a:lnTo>
                    <a:pt x="272" y="516"/>
                  </a:lnTo>
                  <a:lnTo>
                    <a:pt x="280" y="600"/>
                  </a:lnTo>
                  <a:lnTo>
                    <a:pt x="305" y="668"/>
                  </a:lnTo>
                  <a:lnTo>
                    <a:pt x="342" y="726"/>
                  </a:lnTo>
                  <a:lnTo>
                    <a:pt x="388" y="773"/>
                  </a:lnTo>
                  <a:lnTo>
                    <a:pt x="441" y="806"/>
                  </a:lnTo>
                  <a:lnTo>
                    <a:pt x="495" y="827"/>
                  </a:lnTo>
                  <a:lnTo>
                    <a:pt x="726" y="890"/>
                  </a:lnTo>
                  <a:lnTo>
                    <a:pt x="763" y="898"/>
                  </a:lnTo>
                  <a:lnTo>
                    <a:pt x="837" y="932"/>
                  </a:lnTo>
                  <a:lnTo>
                    <a:pt x="870" y="961"/>
                  </a:lnTo>
                  <a:lnTo>
                    <a:pt x="899" y="999"/>
                  </a:lnTo>
                  <a:lnTo>
                    <a:pt x="916" y="1054"/>
                  </a:lnTo>
                  <a:lnTo>
                    <a:pt x="924" y="1121"/>
                  </a:lnTo>
                  <a:lnTo>
                    <a:pt x="912" y="1205"/>
                  </a:lnTo>
                  <a:lnTo>
                    <a:pt x="883" y="1289"/>
                  </a:lnTo>
                  <a:lnTo>
                    <a:pt x="837" y="1364"/>
                  </a:lnTo>
                  <a:lnTo>
                    <a:pt x="780" y="1427"/>
                  </a:lnTo>
                  <a:lnTo>
                    <a:pt x="705" y="1478"/>
                  </a:lnTo>
                  <a:lnTo>
                    <a:pt x="623" y="1511"/>
                  </a:lnTo>
                  <a:lnTo>
                    <a:pt x="536" y="1524"/>
                  </a:lnTo>
                  <a:lnTo>
                    <a:pt x="491" y="1524"/>
                  </a:lnTo>
                  <a:lnTo>
                    <a:pt x="445" y="1516"/>
                  </a:lnTo>
                  <a:lnTo>
                    <a:pt x="396" y="1507"/>
                  </a:lnTo>
                  <a:lnTo>
                    <a:pt x="342" y="1490"/>
                  </a:lnTo>
                  <a:lnTo>
                    <a:pt x="297" y="1465"/>
                  </a:lnTo>
                  <a:lnTo>
                    <a:pt x="251" y="1436"/>
                  </a:lnTo>
                  <a:lnTo>
                    <a:pt x="214" y="1394"/>
                  </a:lnTo>
                  <a:lnTo>
                    <a:pt x="185" y="1343"/>
                  </a:lnTo>
                  <a:lnTo>
                    <a:pt x="165" y="1280"/>
                  </a:lnTo>
                  <a:lnTo>
                    <a:pt x="161" y="1205"/>
                  </a:lnTo>
                  <a:lnTo>
                    <a:pt x="165" y="1155"/>
                  </a:lnTo>
                  <a:lnTo>
                    <a:pt x="169" y="1113"/>
                  </a:lnTo>
                  <a:lnTo>
                    <a:pt x="173" y="1087"/>
                  </a:lnTo>
                  <a:lnTo>
                    <a:pt x="173" y="1079"/>
                  </a:lnTo>
                  <a:lnTo>
                    <a:pt x="177" y="1075"/>
                  </a:lnTo>
                  <a:lnTo>
                    <a:pt x="177" y="1062"/>
                  </a:lnTo>
                  <a:lnTo>
                    <a:pt x="165" y="1050"/>
                  </a:lnTo>
                  <a:lnTo>
                    <a:pt x="136" y="1050"/>
                  </a:lnTo>
                  <a:lnTo>
                    <a:pt x="128" y="1058"/>
                  </a:lnTo>
                  <a:lnTo>
                    <a:pt x="123" y="1071"/>
                  </a:lnTo>
                  <a:lnTo>
                    <a:pt x="103" y="1155"/>
                  </a:lnTo>
                  <a:lnTo>
                    <a:pt x="86" y="1213"/>
                  </a:lnTo>
                  <a:lnTo>
                    <a:pt x="37" y="1415"/>
                  </a:lnTo>
                  <a:lnTo>
                    <a:pt x="24" y="1478"/>
                  </a:lnTo>
                  <a:lnTo>
                    <a:pt x="12" y="1524"/>
                  </a:lnTo>
                  <a:lnTo>
                    <a:pt x="4" y="1558"/>
                  </a:lnTo>
                  <a:lnTo>
                    <a:pt x="0" y="1570"/>
                  </a:lnTo>
                  <a:lnTo>
                    <a:pt x="8" y="1587"/>
                  </a:lnTo>
                  <a:lnTo>
                    <a:pt x="16" y="1591"/>
                  </a:lnTo>
                  <a:lnTo>
                    <a:pt x="37" y="1591"/>
                  </a:lnTo>
                  <a:lnTo>
                    <a:pt x="41" y="1587"/>
                  </a:lnTo>
                  <a:lnTo>
                    <a:pt x="45" y="1579"/>
                  </a:lnTo>
                  <a:lnTo>
                    <a:pt x="62" y="1562"/>
                  </a:lnTo>
                  <a:lnTo>
                    <a:pt x="169" y="1436"/>
                  </a:lnTo>
                  <a:lnTo>
                    <a:pt x="218" y="1490"/>
                  </a:lnTo>
                  <a:lnTo>
                    <a:pt x="276" y="1532"/>
                  </a:lnTo>
                  <a:lnTo>
                    <a:pt x="338" y="1562"/>
                  </a:lnTo>
                  <a:lnTo>
                    <a:pt x="404" y="1579"/>
                  </a:lnTo>
                  <a:lnTo>
                    <a:pt x="470" y="1591"/>
                  </a:lnTo>
                  <a:lnTo>
                    <a:pt x="532" y="1591"/>
                  </a:lnTo>
                  <a:lnTo>
                    <a:pt x="639" y="1579"/>
                  </a:lnTo>
                  <a:lnTo>
                    <a:pt x="742" y="1541"/>
                  </a:lnTo>
                  <a:lnTo>
                    <a:pt x="833" y="1486"/>
                  </a:lnTo>
                  <a:lnTo>
                    <a:pt x="916" y="1415"/>
                  </a:lnTo>
                  <a:lnTo>
                    <a:pt x="982" y="1327"/>
                  </a:lnTo>
                  <a:lnTo>
                    <a:pt x="1035" y="1234"/>
                  </a:lnTo>
                  <a:lnTo>
                    <a:pt x="1068" y="1134"/>
                  </a:lnTo>
                  <a:lnTo>
                    <a:pt x="1081" y="1029"/>
                  </a:lnTo>
                  <a:lnTo>
                    <a:pt x="1072" y="961"/>
                  </a:lnTo>
                  <a:lnTo>
                    <a:pt x="1060" y="903"/>
                  </a:lnTo>
                  <a:lnTo>
                    <a:pt x="1039" y="856"/>
                  </a:lnTo>
                  <a:lnTo>
                    <a:pt x="1015" y="819"/>
                  </a:lnTo>
                  <a:lnTo>
                    <a:pt x="994" y="793"/>
                  </a:lnTo>
                  <a:lnTo>
                    <a:pt x="973" y="773"/>
                  </a:lnTo>
                  <a:lnTo>
                    <a:pt x="932" y="739"/>
                  </a:lnTo>
                  <a:lnTo>
                    <a:pt x="907" y="726"/>
                  </a:lnTo>
                  <a:lnTo>
                    <a:pt x="874" y="714"/>
                  </a:lnTo>
                  <a:lnTo>
                    <a:pt x="829" y="701"/>
                  </a:lnTo>
                  <a:lnTo>
                    <a:pt x="771" y="684"/>
                  </a:lnTo>
                  <a:lnTo>
                    <a:pt x="701" y="663"/>
                  </a:lnTo>
                  <a:lnTo>
                    <a:pt x="660" y="651"/>
                  </a:lnTo>
                  <a:lnTo>
                    <a:pt x="619" y="642"/>
                  </a:lnTo>
                  <a:lnTo>
                    <a:pt x="581" y="630"/>
                  </a:lnTo>
                  <a:lnTo>
                    <a:pt x="557" y="626"/>
                  </a:lnTo>
                  <a:lnTo>
                    <a:pt x="520" y="609"/>
                  </a:lnTo>
                  <a:lnTo>
                    <a:pt x="487" y="579"/>
                  </a:lnTo>
                  <a:lnTo>
                    <a:pt x="454" y="542"/>
                  </a:lnTo>
                  <a:lnTo>
                    <a:pt x="433" y="487"/>
                  </a:lnTo>
                  <a:lnTo>
                    <a:pt x="425" y="424"/>
                  </a:lnTo>
                  <a:lnTo>
                    <a:pt x="433" y="349"/>
                  </a:lnTo>
                  <a:lnTo>
                    <a:pt x="462" y="277"/>
                  </a:lnTo>
                  <a:lnTo>
                    <a:pt x="507" y="206"/>
                  </a:lnTo>
                  <a:lnTo>
                    <a:pt x="569" y="147"/>
                  </a:lnTo>
                  <a:lnTo>
                    <a:pt x="635" y="101"/>
                  </a:lnTo>
                  <a:lnTo>
                    <a:pt x="718" y="71"/>
                  </a:lnTo>
                  <a:lnTo>
                    <a:pt x="800" y="63"/>
                  </a:lnTo>
                  <a:lnTo>
                    <a:pt x="866" y="67"/>
                  </a:lnTo>
                  <a:lnTo>
                    <a:pt x="924" y="80"/>
                  </a:lnTo>
                  <a:lnTo>
                    <a:pt x="978" y="105"/>
                  </a:lnTo>
                  <a:lnTo>
                    <a:pt x="1023" y="139"/>
                  </a:lnTo>
                  <a:lnTo>
                    <a:pt x="1060" y="185"/>
                  </a:lnTo>
                  <a:lnTo>
                    <a:pt x="1089" y="244"/>
                  </a:lnTo>
                  <a:lnTo>
                    <a:pt x="1105" y="315"/>
                  </a:lnTo>
                  <a:lnTo>
                    <a:pt x="1110" y="403"/>
                  </a:lnTo>
                  <a:lnTo>
                    <a:pt x="1110" y="462"/>
                  </a:lnTo>
                  <a:lnTo>
                    <a:pt x="1105" y="504"/>
                  </a:lnTo>
                  <a:lnTo>
                    <a:pt x="1101" y="525"/>
                  </a:lnTo>
                  <a:lnTo>
                    <a:pt x="1101" y="529"/>
                  </a:lnTo>
                  <a:lnTo>
                    <a:pt x="1105" y="537"/>
                  </a:lnTo>
                  <a:lnTo>
                    <a:pt x="1110" y="542"/>
                  </a:lnTo>
                  <a:lnTo>
                    <a:pt x="1118" y="546"/>
                  </a:lnTo>
                  <a:lnTo>
                    <a:pt x="1138" y="546"/>
                  </a:lnTo>
                  <a:lnTo>
                    <a:pt x="1147" y="542"/>
                  </a:lnTo>
                  <a:lnTo>
                    <a:pt x="1151" y="537"/>
                  </a:lnTo>
                  <a:lnTo>
                    <a:pt x="1155" y="529"/>
                  </a:lnTo>
                  <a:lnTo>
                    <a:pt x="1155" y="516"/>
                  </a:lnTo>
                  <a:lnTo>
                    <a:pt x="1159" y="504"/>
                  </a:lnTo>
                  <a:lnTo>
                    <a:pt x="1279" y="21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1" name="Freeform 37"/>
            <p:cNvSpPr>
              <a:spLocks noEditPoints="1"/>
            </p:cNvSpPr>
            <p:nvPr/>
          </p:nvSpPr>
          <p:spPr bwMode="auto">
            <a:xfrm>
              <a:off x="3332" y="3818"/>
              <a:ext cx="1431" cy="516"/>
            </a:xfrm>
            <a:custGeom>
              <a:avLst/>
              <a:gdLst/>
              <a:ahLst/>
              <a:cxnLst>
                <a:cxn ang="0">
                  <a:pos x="1361" y="88"/>
                </a:cxn>
                <a:cxn ang="0">
                  <a:pos x="1386" y="88"/>
                </a:cxn>
                <a:cxn ang="0">
                  <a:pos x="1407" y="84"/>
                </a:cxn>
                <a:cxn ang="0">
                  <a:pos x="1427" y="71"/>
                </a:cxn>
                <a:cxn ang="0">
                  <a:pos x="1431" y="46"/>
                </a:cxn>
                <a:cxn ang="0">
                  <a:pos x="1423" y="21"/>
                </a:cxn>
                <a:cxn ang="0">
                  <a:pos x="1407" y="8"/>
                </a:cxn>
                <a:cxn ang="0">
                  <a:pos x="1386" y="4"/>
                </a:cxn>
                <a:cxn ang="0">
                  <a:pos x="1361" y="0"/>
                </a:cxn>
                <a:cxn ang="0">
                  <a:pos x="45" y="0"/>
                </a:cxn>
                <a:cxn ang="0">
                  <a:pos x="24" y="8"/>
                </a:cxn>
                <a:cxn ang="0">
                  <a:pos x="8" y="21"/>
                </a:cxn>
                <a:cxn ang="0">
                  <a:pos x="0" y="46"/>
                </a:cxn>
                <a:cxn ang="0">
                  <a:pos x="8" y="71"/>
                </a:cxn>
                <a:cxn ang="0">
                  <a:pos x="24" y="84"/>
                </a:cxn>
                <a:cxn ang="0">
                  <a:pos x="49" y="88"/>
                </a:cxn>
                <a:cxn ang="0">
                  <a:pos x="74" y="88"/>
                </a:cxn>
                <a:cxn ang="0">
                  <a:pos x="1361" y="88"/>
                </a:cxn>
                <a:cxn ang="0">
                  <a:pos x="1361" y="516"/>
                </a:cxn>
                <a:cxn ang="0">
                  <a:pos x="1386" y="516"/>
                </a:cxn>
                <a:cxn ang="0">
                  <a:pos x="1407" y="508"/>
                </a:cxn>
                <a:cxn ang="0">
                  <a:pos x="1427" y="495"/>
                </a:cxn>
                <a:cxn ang="0">
                  <a:pos x="1431" y="470"/>
                </a:cxn>
                <a:cxn ang="0">
                  <a:pos x="1423" y="445"/>
                </a:cxn>
                <a:cxn ang="0">
                  <a:pos x="1407" y="432"/>
                </a:cxn>
                <a:cxn ang="0">
                  <a:pos x="1386" y="428"/>
                </a:cxn>
                <a:cxn ang="0">
                  <a:pos x="49" y="428"/>
                </a:cxn>
                <a:cxn ang="0">
                  <a:pos x="24" y="432"/>
                </a:cxn>
                <a:cxn ang="0">
                  <a:pos x="8" y="445"/>
                </a:cxn>
                <a:cxn ang="0">
                  <a:pos x="0" y="470"/>
                </a:cxn>
                <a:cxn ang="0">
                  <a:pos x="8" y="495"/>
                </a:cxn>
                <a:cxn ang="0">
                  <a:pos x="24" y="508"/>
                </a:cxn>
                <a:cxn ang="0">
                  <a:pos x="49" y="512"/>
                </a:cxn>
                <a:cxn ang="0">
                  <a:pos x="70" y="516"/>
                </a:cxn>
                <a:cxn ang="0">
                  <a:pos x="1361" y="516"/>
                </a:cxn>
              </a:cxnLst>
              <a:rect l="0" t="0" r="r" b="b"/>
              <a:pathLst>
                <a:path w="1431" h="516">
                  <a:moveTo>
                    <a:pt x="1361" y="88"/>
                  </a:moveTo>
                  <a:lnTo>
                    <a:pt x="1386" y="88"/>
                  </a:lnTo>
                  <a:lnTo>
                    <a:pt x="1407" y="84"/>
                  </a:lnTo>
                  <a:lnTo>
                    <a:pt x="1427" y="71"/>
                  </a:lnTo>
                  <a:lnTo>
                    <a:pt x="1431" y="46"/>
                  </a:lnTo>
                  <a:lnTo>
                    <a:pt x="1423" y="21"/>
                  </a:lnTo>
                  <a:lnTo>
                    <a:pt x="1407" y="8"/>
                  </a:lnTo>
                  <a:lnTo>
                    <a:pt x="1386" y="4"/>
                  </a:lnTo>
                  <a:lnTo>
                    <a:pt x="1361" y="0"/>
                  </a:lnTo>
                  <a:lnTo>
                    <a:pt x="45" y="0"/>
                  </a:lnTo>
                  <a:lnTo>
                    <a:pt x="24" y="8"/>
                  </a:lnTo>
                  <a:lnTo>
                    <a:pt x="8" y="21"/>
                  </a:lnTo>
                  <a:lnTo>
                    <a:pt x="0" y="46"/>
                  </a:lnTo>
                  <a:lnTo>
                    <a:pt x="8" y="71"/>
                  </a:lnTo>
                  <a:lnTo>
                    <a:pt x="24" y="84"/>
                  </a:lnTo>
                  <a:lnTo>
                    <a:pt x="49" y="88"/>
                  </a:lnTo>
                  <a:lnTo>
                    <a:pt x="74" y="88"/>
                  </a:lnTo>
                  <a:lnTo>
                    <a:pt x="1361" y="88"/>
                  </a:lnTo>
                  <a:close/>
                  <a:moveTo>
                    <a:pt x="1361" y="516"/>
                  </a:moveTo>
                  <a:lnTo>
                    <a:pt x="1386" y="516"/>
                  </a:lnTo>
                  <a:lnTo>
                    <a:pt x="1407" y="508"/>
                  </a:lnTo>
                  <a:lnTo>
                    <a:pt x="1427" y="495"/>
                  </a:lnTo>
                  <a:lnTo>
                    <a:pt x="1431" y="470"/>
                  </a:lnTo>
                  <a:lnTo>
                    <a:pt x="1423" y="445"/>
                  </a:lnTo>
                  <a:lnTo>
                    <a:pt x="1407" y="432"/>
                  </a:lnTo>
                  <a:lnTo>
                    <a:pt x="1386" y="428"/>
                  </a:lnTo>
                  <a:lnTo>
                    <a:pt x="49" y="428"/>
                  </a:lnTo>
                  <a:lnTo>
                    <a:pt x="24" y="432"/>
                  </a:lnTo>
                  <a:lnTo>
                    <a:pt x="8" y="445"/>
                  </a:lnTo>
                  <a:lnTo>
                    <a:pt x="0" y="470"/>
                  </a:lnTo>
                  <a:lnTo>
                    <a:pt x="8" y="495"/>
                  </a:lnTo>
                  <a:lnTo>
                    <a:pt x="24" y="508"/>
                  </a:lnTo>
                  <a:lnTo>
                    <a:pt x="49" y="512"/>
                  </a:lnTo>
                  <a:lnTo>
                    <a:pt x="70" y="516"/>
                  </a:lnTo>
                  <a:lnTo>
                    <a:pt x="1361" y="516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5663" y="4032"/>
              <a:ext cx="1316" cy="88"/>
            </a:xfrm>
            <a:custGeom>
              <a:avLst/>
              <a:gdLst/>
              <a:ahLst/>
              <a:cxnLst>
                <a:cxn ang="0">
                  <a:pos x="1246" y="88"/>
                </a:cxn>
                <a:cxn ang="0">
                  <a:pos x="1271" y="88"/>
                </a:cxn>
                <a:cxn ang="0">
                  <a:pos x="1291" y="84"/>
                </a:cxn>
                <a:cxn ang="0">
                  <a:pos x="1312" y="71"/>
                </a:cxn>
                <a:cxn ang="0">
                  <a:pos x="1316" y="46"/>
                </a:cxn>
                <a:cxn ang="0">
                  <a:pos x="1308" y="21"/>
                </a:cxn>
                <a:cxn ang="0">
                  <a:pos x="1291" y="4"/>
                </a:cxn>
                <a:cxn ang="0">
                  <a:pos x="1271" y="0"/>
                </a:cxn>
                <a:cxn ang="0">
                  <a:pos x="49" y="0"/>
                </a:cxn>
                <a:cxn ang="0">
                  <a:pos x="25" y="4"/>
                </a:cxn>
                <a:cxn ang="0">
                  <a:pos x="8" y="21"/>
                </a:cxn>
                <a:cxn ang="0">
                  <a:pos x="0" y="46"/>
                </a:cxn>
                <a:cxn ang="0">
                  <a:pos x="8" y="71"/>
                </a:cxn>
                <a:cxn ang="0">
                  <a:pos x="25" y="84"/>
                </a:cxn>
                <a:cxn ang="0">
                  <a:pos x="49" y="88"/>
                </a:cxn>
                <a:cxn ang="0">
                  <a:pos x="74" y="88"/>
                </a:cxn>
                <a:cxn ang="0">
                  <a:pos x="1246" y="88"/>
                </a:cxn>
              </a:cxnLst>
              <a:rect l="0" t="0" r="r" b="b"/>
              <a:pathLst>
                <a:path w="1316" h="88">
                  <a:moveTo>
                    <a:pt x="1246" y="88"/>
                  </a:moveTo>
                  <a:lnTo>
                    <a:pt x="1271" y="88"/>
                  </a:lnTo>
                  <a:lnTo>
                    <a:pt x="1291" y="84"/>
                  </a:lnTo>
                  <a:lnTo>
                    <a:pt x="1312" y="71"/>
                  </a:lnTo>
                  <a:lnTo>
                    <a:pt x="1316" y="46"/>
                  </a:lnTo>
                  <a:lnTo>
                    <a:pt x="1308" y="21"/>
                  </a:lnTo>
                  <a:lnTo>
                    <a:pt x="1291" y="4"/>
                  </a:lnTo>
                  <a:lnTo>
                    <a:pt x="1271" y="0"/>
                  </a:lnTo>
                  <a:lnTo>
                    <a:pt x="49" y="0"/>
                  </a:lnTo>
                  <a:lnTo>
                    <a:pt x="25" y="4"/>
                  </a:lnTo>
                  <a:lnTo>
                    <a:pt x="8" y="21"/>
                  </a:lnTo>
                  <a:lnTo>
                    <a:pt x="0" y="46"/>
                  </a:lnTo>
                  <a:lnTo>
                    <a:pt x="8" y="71"/>
                  </a:lnTo>
                  <a:lnTo>
                    <a:pt x="25" y="84"/>
                  </a:lnTo>
                  <a:lnTo>
                    <a:pt x="49" y="88"/>
                  </a:lnTo>
                  <a:lnTo>
                    <a:pt x="74" y="88"/>
                  </a:lnTo>
                  <a:lnTo>
                    <a:pt x="1246" y="88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7223" y="3654"/>
              <a:ext cx="1766" cy="995"/>
            </a:xfrm>
            <a:custGeom>
              <a:avLst/>
              <a:gdLst/>
              <a:ahLst/>
              <a:cxnLst>
                <a:cxn ang="0">
                  <a:pos x="111" y="920"/>
                </a:cxn>
                <a:cxn ang="0">
                  <a:pos x="156" y="991"/>
                </a:cxn>
                <a:cxn ang="0">
                  <a:pos x="235" y="962"/>
                </a:cxn>
                <a:cxn ang="0">
                  <a:pos x="280" y="806"/>
                </a:cxn>
                <a:cxn ang="0">
                  <a:pos x="375" y="428"/>
                </a:cxn>
                <a:cxn ang="0">
                  <a:pos x="420" y="286"/>
                </a:cxn>
                <a:cxn ang="0">
                  <a:pos x="561" y="118"/>
                </a:cxn>
                <a:cxn ang="0">
                  <a:pos x="796" y="55"/>
                </a:cxn>
                <a:cxn ang="0">
                  <a:pos x="870" y="168"/>
                </a:cxn>
                <a:cxn ang="0">
                  <a:pos x="821" y="458"/>
                </a:cxn>
                <a:cxn ang="0">
                  <a:pos x="767" y="680"/>
                </a:cxn>
                <a:cxn ang="0">
                  <a:pos x="705" y="936"/>
                </a:cxn>
                <a:cxn ang="0">
                  <a:pos x="767" y="995"/>
                </a:cxn>
                <a:cxn ang="0">
                  <a:pos x="854" y="911"/>
                </a:cxn>
                <a:cxn ang="0">
                  <a:pos x="916" y="672"/>
                </a:cxn>
                <a:cxn ang="0">
                  <a:pos x="986" y="382"/>
                </a:cxn>
                <a:cxn ang="0">
                  <a:pos x="1039" y="252"/>
                </a:cxn>
                <a:cxn ang="0">
                  <a:pos x="1275" y="59"/>
                </a:cxn>
                <a:cxn ang="0">
                  <a:pos x="1444" y="97"/>
                </a:cxn>
                <a:cxn ang="0">
                  <a:pos x="1464" y="265"/>
                </a:cxn>
                <a:cxn ang="0">
                  <a:pos x="1378" y="567"/>
                </a:cxn>
                <a:cxn ang="0">
                  <a:pos x="1308" y="777"/>
                </a:cxn>
                <a:cxn ang="0">
                  <a:pos x="1374" y="962"/>
                </a:cxn>
                <a:cxn ang="0">
                  <a:pos x="1596" y="953"/>
                </a:cxn>
                <a:cxn ang="0">
                  <a:pos x="1737" y="752"/>
                </a:cxn>
                <a:cxn ang="0">
                  <a:pos x="1749" y="634"/>
                </a:cxn>
                <a:cxn ang="0">
                  <a:pos x="1712" y="651"/>
                </a:cxn>
                <a:cxn ang="0">
                  <a:pos x="1667" y="781"/>
                </a:cxn>
                <a:cxn ang="0">
                  <a:pos x="1535" y="936"/>
                </a:cxn>
                <a:cxn ang="0">
                  <a:pos x="1436" y="873"/>
                </a:cxn>
                <a:cxn ang="0">
                  <a:pos x="1518" y="596"/>
                </a:cxn>
                <a:cxn ang="0">
                  <a:pos x="1601" y="294"/>
                </a:cxn>
                <a:cxn ang="0">
                  <a:pos x="1543" y="67"/>
                </a:cxn>
                <a:cxn ang="0">
                  <a:pos x="1279" y="9"/>
                </a:cxn>
                <a:cxn ang="0">
                  <a:pos x="1048" y="160"/>
                </a:cxn>
                <a:cxn ang="0">
                  <a:pos x="973" y="101"/>
                </a:cxn>
                <a:cxn ang="0">
                  <a:pos x="804" y="4"/>
                </a:cxn>
                <a:cxn ang="0">
                  <a:pos x="557" y="59"/>
                </a:cxn>
                <a:cxn ang="0">
                  <a:pos x="425" y="193"/>
                </a:cxn>
                <a:cxn ang="0">
                  <a:pos x="317" y="25"/>
                </a:cxn>
                <a:cxn ang="0">
                  <a:pos x="144" y="25"/>
                </a:cxn>
                <a:cxn ang="0">
                  <a:pos x="66" y="126"/>
                </a:cxn>
                <a:cxn ang="0">
                  <a:pos x="8" y="298"/>
                </a:cxn>
                <a:cxn ang="0">
                  <a:pos x="4" y="353"/>
                </a:cxn>
                <a:cxn ang="0">
                  <a:pos x="45" y="357"/>
                </a:cxn>
                <a:cxn ang="0">
                  <a:pos x="82" y="239"/>
                </a:cxn>
                <a:cxn ang="0">
                  <a:pos x="185" y="59"/>
                </a:cxn>
                <a:cxn ang="0">
                  <a:pos x="272" y="80"/>
                </a:cxn>
                <a:cxn ang="0">
                  <a:pos x="284" y="202"/>
                </a:cxn>
                <a:cxn ang="0">
                  <a:pos x="128" y="840"/>
                </a:cxn>
              </a:cxnLst>
              <a:rect l="0" t="0" r="r" b="b"/>
              <a:pathLst>
                <a:path w="1766" h="995">
                  <a:moveTo>
                    <a:pt x="128" y="840"/>
                  </a:moveTo>
                  <a:lnTo>
                    <a:pt x="123" y="869"/>
                  </a:lnTo>
                  <a:lnTo>
                    <a:pt x="115" y="894"/>
                  </a:lnTo>
                  <a:lnTo>
                    <a:pt x="111" y="920"/>
                  </a:lnTo>
                  <a:lnTo>
                    <a:pt x="107" y="936"/>
                  </a:lnTo>
                  <a:lnTo>
                    <a:pt x="115" y="970"/>
                  </a:lnTo>
                  <a:lnTo>
                    <a:pt x="140" y="987"/>
                  </a:lnTo>
                  <a:lnTo>
                    <a:pt x="156" y="991"/>
                  </a:lnTo>
                  <a:lnTo>
                    <a:pt x="169" y="995"/>
                  </a:lnTo>
                  <a:lnTo>
                    <a:pt x="189" y="991"/>
                  </a:lnTo>
                  <a:lnTo>
                    <a:pt x="214" y="978"/>
                  </a:lnTo>
                  <a:lnTo>
                    <a:pt x="235" y="962"/>
                  </a:lnTo>
                  <a:lnTo>
                    <a:pt x="251" y="932"/>
                  </a:lnTo>
                  <a:lnTo>
                    <a:pt x="255" y="920"/>
                  </a:lnTo>
                  <a:lnTo>
                    <a:pt x="264" y="890"/>
                  </a:lnTo>
                  <a:lnTo>
                    <a:pt x="280" y="806"/>
                  </a:lnTo>
                  <a:lnTo>
                    <a:pt x="293" y="773"/>
                  </a:lnTo>
                  <a:lnTo>
                    <a:pt x="313" y="672"/>
                  </a:lnTo>
                  <a:lnTo>
                    <a:pt x="338" y="575"/>
                  </a:lnTo>
                  <a:lnTo>
                    <a:pt x="375" y="428"/>
                  </a:lnTo>
                  <a:lnTo>
                    <a:pt x="392" y="361"/>
                  </a:lnTo>
                  <a:lnTo>
                    <a:pt x="400" y="332"/>
                  </a:lnTo>
                  <a:lnTo>
                    <a:pt x="404" y="315"/>
                  </a:lnTo>
                  <a:lnTo>
                    <a:pt x="420" y="286"/>
                  </a:lnTo>
                  <a:lnTo>
                    <a:pt x="441" y="248"/>
                  </a:lnTo>
                  <a:lnTo>
                    <a:pt x="474" y="202"/>
                  </a:lnTo>
                  <a:lnTo>
                    <a:pt x="515" y="160"/>
                  </a:lnTo>
                  <a:lnTo>
                    <a:pt x="561" y="118"/>
                  </a:lnTo>
                  <a:lnTo>
                    <a:pt x="619" y="80"/>
                  </a:lnTo>
                  <a:lnTo>
                    <a:pt x="680" y="59"/>
                  </a:lnTo>
                  <a:lnTo>
                    <a:pt x="755" y="51"/>
                  </a:lnTo>
                  <a:lnTo>
                    <a:pt x="796" y="55"/>
                  </a:lnTo>
                  <a:lnTo>
                    <a:pt x="829" y="76"/>
                  </a:lnTo>
                  <a:lnTo>
                    <a:pt x="850" y="101"/>
                  </a:lnTo>
                  <a:lnTo>
                    <a:pt x="862" y="130"/>
                  </a:lnTo>
                  <a:lnTo>
                    <a:pt x="870" y="168"/>
                  </a:lnTo>
                  <a:lnTo>
                    <a:pt x="870" y="202"/>
                  </a:lnTo>
                  <a:lnTo>
                    <a:pt x="862" y="290"/>
                  </a:lnTo>
                  <a:lnTo>
                    <a:pt x="837" y="386"/>
                  </a:lnTo>
                  <a:lnTo>
                    <a:pt x="821" y="458"/>
                  </a:lnTo>
                  <a:lnTo>
                    <a:pt x="808" y="517"/>
                  </a:lnTo>
                  <a:lnTo>
                    <a:pt x="792" y="575"/>
                  </a:lnTo>
                  <a:lnTo>
                    <a:pt x="779" y="638"/>
                  </a:lnTo>
                  <a:lnTo>
                    <a:pt x="767" y="680"/>
                  </a:lnTo>
                  <a:lnTo>
                    <a:pt x="742" y="768"/>
                  </a:lnTo>
                  <a:lnTo>
                    <a:pt x="718" y="882"/>
                  </a:lnTo>
                  <a:lnTo>
                    <a:pt x="709" y="915"/>
                  </a:lnTo>
                  <a:lnTo>
                    <a:pt x="705" y="936"/>
                  </a:lnTo>
                  <a:lnTo>
                    <a:pt x="713" y="970"/>
                  </a:lnTo>
                  <a:lnTo>
                    <a:pt x="738" y="987"/>
                  </a:lnTo>
                  <a:lnTo>
                    <a:pt x="755" y="991"/>
                  </a:lnTo>
                  <a:lnTo>
                    <a:pt x="767" y="995"/>
                  </a:lnTo>
                  <a:lnTo>
                    <a:pt x="800" y="987"/>
                  </a:lnTo>
                  <a:lnTo>
                    <a:pt x="825" y="970"/>
                  </a:lnTo>
                  <a:lnTo>
                    <a:pt x="841" y="945"/>
                  </a:lnTo>
                  <a:lnTo>
                    <a:pt x="854" y="911"/>
                  </a:lnTo>
                  <a:lnTo>
                    <a:pt x="866" y="869"/>
                  </a:lnTo>
                  <a:lnTo>
                    <a:pt x="879" y="815"/>
                  </a:lnTo>
                  <a:lnTo>
                    <a:pt x="895" y="747"/>
                  </a:lnTo>
                  <a:lnTo>
                    <a:pt x="916" y="672"/>
                  </a:lnTo>
                  <a:lnTo>
                    <a:pt x="936" y="592"/>
                  </a:lnTo>
                  <a:lnTo>
                    <a:pt x="953" y="512"/>
                  </a:lnTo>
                  <a:lnTo>
                    <a:pt x="969" y="441"/>
                  </a:lnTo>
                  <a:lnTo>
                    <a:pt x="986" y="382"/>
                  </a:lnTo>
                  <a:lnTo>
                    <a:pt x="994" y="340"/>
                  </a:lnTo>
                  <a:lnTo>
                    <a:pt x="1002" y="323"/>
                  </a:lnTo>
                  <a:lnTo>
                    <a:pt x="1015" y="294"/>
                  </a:lnTo>
                  <a:lnTo>
                    <a:pt x="1039" y="252"/>
                  </a:lnTo>
                  <a:lnTo>
                    <a:pt x="1068" y="206"/>
                  </a:lnTo>
                  <a:lnTo>
                    <a:pt x="1155" y="118"/>
                  </a:lnTo>
                  <a:lnTo>
                    <a:pt x="1213" y="84"/>
                  </a:lnTo>
                  <a:lnTo>
                    <a:pt x="1275" y="59"/>
                  </a:lnTo>
                  <a:lnTo>
                    <a:pt x="1349" y="51"/>
                  </a:lnTo>
                  <a:lnTo>
                    <a:pt x="1390" y="55"/>
                  </a:lnTo>
                  <a:lnTo>
                    <a:pt x="1423" y="72"/>
                  </a:lnTo>
                  <a:lnTo>
                    <a:pt x="1444" y="97"/>
                  </a:lnTo>
                  <a:lnTo>
                    <a:pt x="1456" y="130"/>
                  </a:lnTo>
                  <a:lnTo>
                    <a:pt x="1464" y="164"/>
                  </a:lnTo>
                  <a:lnTo>
                    <a:pt x="1469" y="202"/>
                  </a:lnTo>
                  <a:lnTo>
                    <a:pt x="1464" y="265"/>
                  </a:lnTo>
                  <a:lnTo>
                    <a:pt x="1448" y="336"/>
                  </a:lnTo>
                  <a:lnTo>
                    <a:pt x="1427" y="412"/>
                  </a:lnTo>
                  <a:lnTo>
                    <a:pt x="1403" y="491"/>
                  </a:lnTo>
                  <a:lnTo>
                    <a:pt x="1378" y="567"/>
                  </a:lnTo>
                  <a:lnTo>
                    <a:pt x="1353" y="638"/>
                  </a:lnTo>
                  <a:lnTo>
                    <a:pt x="1332" y="693"/>
                  </a:lnTo>
                  <a:lnTo>
                    <a:pt x="1316" y="739"/>
                  </a:lnTo>
                  <a:lnTo>
                    <a:pt x="1308" y="777"/>
                  </a:lnTo>
                  <a:lnTo>
                    <a:pt x="1304" y="815"/>
                  </a:lnTo>
                  <a:lnTo>
                    <a:pt x="1312" y="873"/>
                  </a:lnTo>
                  <a:lnTo>
                    <a:pt x="1337" y="924"/>
                  </a:lnTo>
                  <a:lnTo>
                    <a:pt x="1374" y="962"/>
                  </a:lnTo>
                  <a:lnTo>
                    <a:pt x="1423" y="987"/>
                  </a:lnTo>
                  <a:lnTo>
                    <a:pt x="1481" y="995"/>
                  </a:lnTo>
                  <a:lnTo>
                    <a:pt x="1543" y="983"/>
                  </a:lnTo>
                  <a:lnTo>
                    <a:pt x="1596" y="953"/>
                  </a:lnTo>
                  <a:lnTo>
                    <a:pt x="1646" y="911"/>
                  </a:lnTo>
                  <a:lnTo>
                    <a:pt x="1683" y="861"/>
                  </a:lnTo>
                  <a:lnTo>
                    <a:pt x="1712" y="806"/>
                  </a:lnTo>
                  <a:lnTo>
                    <a:pt x="1737" y="752"/>
                  </a:lnTo>
                  <a:lnTo>
                    <a:pt x="1753" y="705"/>
                  </a:lnTo>
                  <a:lnTo>
                    <a:pt x="1766" y="655"/>
                  </a:lnTo>
                  <a:lnTo>
                    <a:pt x="1762" y="647"/>
                  </a:lnTo>
                  <a:lnTo>
                    <a:pt x="1749" y="634"/>
                  </a:lnTo>
                  <a:lnTo>
                    <a:pt x="1729" y="634"/>
                  </a:lnTo>
                  <a:lnTo>
                    <a:pt x="1720" y="638"/>
                  </a:lnTo>
                  <a:lnTo>
                    <a:pt x="1716" y="642"/>
                  </a:lnTo>
                  <a:lnTo>
                    <a:pt x="1712" y="651"/>
                  </a:lnTo>
                  <a:lnTo>
                    <a:pt x="1712" y="659"/>
                  </a:lnTo>
                  <a:lnTo>
                    <a:pt x="1704" y="676"/>
                  </a:lnTo>
                  <a:lnTo>
                    <a:pt x="1687" y="726"/>
                  </a:lnTo>
                  <a:lnTo>
                    <a:pt x="1667" y="781"/>
                  </a:lnTo>
                  <a:lnTo>
                    <a:pt x="1642" y="831"/>
                  </a:lnTo>
                  <a:lnTo>
                    <a:pt x="1613" y="878"/>
                  </a:lnTo>
                  <a:lnTo>
                    <a:pt x="1576" y="911"/>
                  </a:lnTo>
                  <a:lnTo>
                    <a:pt x="1535" y="936"/>
                  </a:lnTo>
                  <a:lnTo>
                    <a:pt x="1485" y="945"/>
                  </a:lnTo>
                  <a:lnTo>
                    <a:pt x="1456" y="936"/>
                  </a:lnTo>
                  <a:lnTo>
                    <a:pt x="1440" y="915"/>
                  </a:lnTo>
                  <a:lnTo>
                    <a:pt x="1436" y="873"/>
                  </a:lnTo>
                  <a:lnTo>
                    <a:pt x="1440" y="819"/>
                  </a:lnTo>
                  <a:lnTo>
                    <a:pt x="1473" y="718"/>
                  </a:lnTo>
                  <a:lnTo>
                    <a:pt x="1493" y="663"/>
                  </a:lnTo>
                  <a:lnTo>
                    <a:pt x="1518" y="596"/>
                  </a:lnTo>
                  <a:lnTo>
                    <a:pt x="1543" y="521"/>
                  </a:lnTo>
                  <a:lnTo>
                    <a:pt x="1568" y="441"/>
                  </a:lnTo>
                  <a:lnTo>
                    <a:pt x="1584" y="365"/>
                  </a:lnTo>
                  <a:lnTo>
                    <a:pt x="1601" y="294"/>
                  </a:lnTo>
                  <a:lnTo>
                    <a:pt x="1605" y="235"/>
                  </a:lnTo>
                  <a:lnTo>
                    <a:pt x="1596" y="168"/>
                  </a:lnTo>
                  <a:lnTo>
                    <a:pt x="1576" y="114"/>
                  </a:lnTo>
                  <a:lnTo>
                    <a:pt x="1543" y="67"/>
                  </a:lnTo>
                  <a:lnTo>
                    <a:pt x="1493" y="30"/>
                  </a:lnTo>
                  <a:lnTo>
                    <a:pt x="1431" y="9"/>
                  </a:lnTo>
                  <a:lnTo>
                    <a:pt x="1357" y="0"/>
                  </a:lnTo>
                  <a:lnTo>
                    <a:pt x="1279" y="9"/>
                  </a:lnTo>
                  <a:lnTo>
                    <a:pt x="1213" y="30"/>
                  </a:lnTo>
                  <a:lnTo>
                    <a:pt x="1151" y="63"/>
                  </a:lnTo>
                  <a:lnTo>
                    <a:pt x="1097" y="109"/>
                  </a:lnTo>
                  <a:lnTo>
                    <a:pt x="1048" y="160"/>
                  </a:lnTo>
                  <a:lnTo>
                    <a:pt x="1006" y="214"/>
                  </a:lnTo>
                  <a:lnTo>
                    <a:pt x="1002" y="185"/>
                  </a:lnTo>
                  <a:lnTo>
                    <a:pt x="994" y="147"/>
                  </a:lnTo>
                  <a:lnTo>
                    <a:pt x="973" y="101"/>
                  </a:lnTo>
                  <a:lnTo>
                    <a:pt x="936" y="59"/>
                  </a:lnTo>
                  <a:lnTo>
                    <a:pt x="895" y="30"/>
                  </a:lnTo>
                  <a:lnTo>
                    <a:pt x="850" y="13"/>
                  </a:lnTo>
                  <a:lnTo>
                    <a:pt x="804" y="4"/>
                  </a:lnTo>
                  <a:lnTo>
                    <a:pt x="759" y="0"/>
                  </a:lnTo>
                  <a:lnTo>
                    <a:pt x="680" y="9"/>
                  </a:lnTo>
                  <a:lnTo>
                    <a:pt x="614" y="30"/>
                  </a:lnTo>
                  <a:lnTo>
                    <a:pt x="557" y="59"/>
                  </a:lnTo>
                  <a:lnTo>
                    <a:pt x="511" y="97"/>
                  </a:lnTo>
                  <a:lnTo>
                    <a:pt x="474" y="130"/>
                  </a:lnTo>
                  <a:lnTo>
                    <a:pt x="445" y="164"/>
                  </a:lnTo>
                  <a:lnTo>
                    <a:pt x="425" y="193"/>
                  </a:lnTo>
                  <a:lnTo>
                    <a:pt x="412" y="135"/>
                  </a:lnTo>
                  <a:lnTo>
                    <a:pt x="392" y="88"/>
                  </a:lnTo>
                  <a:lnTo>
                    <a:pt x="359" y="51"/>
                  </a:lnTo>
                  <a:lnTo>
                    <a:pt x="317" y="25"/>
                  </a:lnTo>
                  <a:lnTo>
                    <a:pt x="272" y="9"/>
                  </a:lnTo>
                  <a:lnTo>
                    <a:pt x="227" y="0"/>
                  </a:lnTo>
                  <a:lnTo>
                    <a:pt x="181" y="9"/>
                  </a:lnTo>
                  <a:lnTo>
                    <a:pt x="144" y="25"/>
                  </a:lnTo>
                  <a:lnTo>
                    <a:pt x="115" y="51"/>
                  </a:lnTo>
                  <a:lnTo>
                    <a:pt x="95" y="76"/>
                  </a:lnTo>
                  <a:lnTo>
                    <a:pt x="78" y="105"/>
                  </a:lnTo>
                  <a:lnTo>
                    <a:pt x="66" y="126"/>
                  </a:lnTo>
                  <a:lnTo>
                    <a:pt x="49" y="168"/>
                  </a:lnTo>
                  <a:lnTo>
                    <a:pt x="33" y="214"/>
                  </a:lnTo>
                  <a:lnTo>
                    <a:pt x="20" y="260"/>
                  </a:lnTo>
                  <a:lnTo>
                    <a:pt x="8" y="298"/>
                  </a:lnTo>
                  <a:lnTo>
                    <a:pt x="4" y="328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4" y="353"/>
                  </a:lnTo>
                  <a:lnTo>
                    <a:pt x="12" y="357"/>
                  </a:lnTo>
                  <a:lnTo>
                    <a:pt x="16" y="361"/>
                  </a:lnTo>
                  <a:lnTo>
                    <a:pt x="41" y="361"/>
                  </a:lnTo>
                  <a:lnTo>
                    <a:pt x="45" y="357"/>
                  </a:lnTo>
                  <a:lnTo>
                    <a:pt x="53" y="340"/>
                  </a:lnTo>
                  <a:lnTo>
                    <a:pt x="57" y="328"/>
                  </a:lnTo>
                  <a:lnTo>
                    <a:pt x="62" y="311"/>
                  </a:lnTo>
                  <a:lnTo>
                    <a:pt x="82" y="239"/>
                  </a:lnTo>
                  <a:lnTo>
                    <a:pt x="103" y="172"/>
                  </a:lnTo>
                  <a:lnTo>
                    <a:pt x="128" y="122"/>
                  </a:lnTo>
                  <a:lnTo>
                    <a:pt x="152" y="84"/>
                  </a:lnTo>
                  <a:lnTo>
                    <a:pt x="185" y="59"/>
                  </a:lnTo>
                  <a:lnTo>
                    <a:pt x="218" y="51"/>
                  </a:lnTo>
                  <a:lnTo>
                    <a:pt x="239" y="55"/>
                  </a:lnTo>
                  <a:lnTo>
                    <a:pt x="260" y="63"/>
                  </a:lnTo>
                  <a:lnTo>
                    <a:pt x="272" y="80"/>
                  </a:lnTo>
                  <a:lnTo>
                    <a:pt x="284" y="109"/>
                  </a:lnTo>
                  <a:lnTo>
                    <a:pt x="288" y="151"/>
                  </a:lnTo>
                  <a:lnTo>
                    <a:pt x="288" y="177"/>
                  </a:lnTo>
                  <a:lnTo>
                    <a:pt x="284" y="202"/>
                  </a:lnTo>
                  <a:lnTo>
                    <a:pt x="276" y="235"/>
                  </a:lnTo>
                  <a:lnTo>
                    <a:pt x="268" y="277"/>
                  </a:lnTo>
                  <a:lnTo>
                    <a:pt x="251" y="336"/>
                  </a:lnTo>
                  <a:lnTo>
                    <a:pt x="128" y="840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9558" y="1643"/>
              <a:ext cx="1911" cy="4870"/>
            </a:xfrm>
            <a:custGeom>
              <a:avLst/>
              <a:gdLst/>
              <a:ahLst/>
              <a:cxnLst>
                <a:cxn ang="0">
                  <a:pos x="149" y="4757"/>
                </a:cxn>
                <a:cxn ang="0">
                  <a:pos x="202" y="4702"/>
                </a:cxn>
                <a:cxn ang="0">
                  <a:pos x="202" y="4622"/>
                </a:cxn>
                <a:cxn ang="0">
                  <a:pos x="165" y="4572"/>
                </a:cxn>
                <a:cxn ang="0">
                  <a:pos x="107" y="4555"/>
                </a:cxn>
                <a:cxn ang="0">
                  <a:pos x="45" y="4572"/>
                </a:cxn>
                <a:cxn ang="0">
                  <a:pos x="8" y="4622"/>
                </a:cxn>
                <a:cxn ang="0">
                  <a:pos x="12" y="4727"/>
                </a:cxn>
                <a:cxn ang="0">
                  <a:pos x="99" y="4828"/>
                </a:cxn>
                <a:cxn ang="0">
                  <a:pos x="239" y="4870"/>
                </a:cxn>
                <a:cxn ang="0">
                  <a:pos x="388" y="4828"/>
                </a:cxn>
                <a:cxn ang="0">
                  <a:pos x="508" y="4711"/>
                </a:cxn>
                <a:cxn ang="0">
                  <a:pos x="607" y="4534"/>
                </a:cxn>
                <a:cxn ang="0">
                  <a:pos x="693" y="4299"/>
                </a:cxn>
                <a:cxn ang="0">
                  <a:pos x="768" y="4026"/>
                </a:cxn>
                <a:cxn ang="0">
                  <a:pos x="842" y="3720"/>
                </a:cxn>
                <a:cxn ang="0">
                  <a:pos x="1139" y="2326"/>
                </a:cxn>
                <a:cxn ang="0">
                  <a:pos x="1304" y="1394"/>
                </a:cxn>
                <a:cxn ang="0">
                  <a:pos x="1382" y="962"/>
                </a:cxn>
                <a:cxn ang="0">
                  <a:pos x="1461" y="592"/>
                </a:cxn>
                <a:cxn ang="0">
                  <a:pos x="1510" y="391"/>
                </a:cxn>
                <a:cxn ang="0">
                  <a:pos x="1543" y="269"/>
                </a:cxn>
                <a:cxn ang="0">
                  <a:pos x="1593" y="143"/>
                </a:cxn>
                <a:cxn ang="0">
                  <a:pos x="1651" y="59"/>
                </a:cxn>
                <a:cxn ang="0">
                  <a:pos x="1729" y="55"/>
                </a:cxn>
                <a:cxn ang="0">
                  <a:pos x="1795" y="89"/>
                </a:cxn>
                <a:cxn ang="0">
                  <a:pos x="1762" y="110"/>
                </a:cxn>
                <a:cxn ang="0">
                  <a:pos x="1708" y="168"/>
                </a:cxn>
                <a:cxn ang="0">
                  <a:pos x="1708" y="244"/>
                </a:cxn>
                <a:cxn ang="0">
                  <a:pos x="1750" y="298"/>
                </a:cxn>
                <a:cxn ang="0">
                  <a:pos x="1807" y="315"/>
                </a:cxn>
                <a:cxn ang="0">
                  <a:pos x="1865" y="298"/>
                </a:cxn>
                <a:cxn ang="0">
                  <a:pos x="1906" y="244"/>
                </a:cxn>
                <a:cxn ang="0">
                  <a:pos x="1902" y="147"/>
                </a:cxn>
                <a:cxn ang="0">
                  <a:pos x="1836" y="59"/>
                </a:cxn>
                <a:cxn ang="0">
                  <a:pos x="1733" y="9"/>
                </a:cxn>
                <a:cxn ang="0">
                  <a:pos x="1618" y="13"/>
                </a:cxn>
                <a:cxn ang="0">
                  <a:pos x="1506" y="101"/>
                </a:cxn>
                <a:cxn ang="0">
                  <a:pos x="1411" y="273"/>
                </a:cxn>
                <a:cxn ang="0">
                  <a:pos x="1316" y="529"/>
                </a:cxn>
                <a:cxn ang="0">
                  <a:pos x="1271" y="701"/>
                </a:cxn>
                <a:cxn ang="0">
                  <a:pos x="1242" y="806"/>
                </a:cxn>
                <a:cxn ang="0">
                  <a:pos x="1193" y="999"/>
                </a:cxn>
                <a:cxn ang="0">
                  <a:pos x="1131" y="1272"/>
                </a:cxn>
                <a:cxn ang="0">
                  <a:pos x="1052" y="1617"/>
                </a:cxn>
                <a:cxn ang="0">
                  <a:pos x="966" y="2020"/>
                </a:cxn>
                <a:cxn ang="0">
                  <a:pos x="875" y="2477"/>
                </a:cxn>
                <a:cxn ang="0">
                  <a:pos x="784" y="2977"/>
                </a:cxn>
                <a:cxn ang="0">
                  <a:pos x="693" y="3497"/>
                </a:cxn>
                <a:cxn ang="0">
                  <a:pos x="598" y="4009"/>
                </a:cxn>
                <a:cxn ang="0">
                  <a:pos x="537" y="4303"/>
                </a:cxn>
                <a:cxn ang="0">
                  <a:pos x="495" y="4442"/>
                </a:cxn>
                <a:cxn ang="0">
                  <a:pos x="442" y="4593"/>
                </a:cxn>
                <a:cxn ang="0">
                  <a:pos x="371" y="4727"/>
                </a:cxn>
                <a:cxn ang="0">
                  <a:pos x="285" y="4807"/>
                </a:cxn>
                <a:cxn ang="0">
                  <a:pos x="194" y="4815"/>
                </a:cxn>
                <a:cxn ang="0">
                  <a:pos x="128" y="4786"/>
                </a:cxn>
                <a:cxn ang="0">
                  <a:pos x="103" y="4769"/>
                </a:cxn>
              </a:cxnLst>
              <a:rect l="0" t="0" r="r" b="b"/>
              <a:pathLst>
                <a:path w="1911" h="4870">
                  <a:moveTo>
                    <a:pt x="103" y="4769"/>
                  </a:moveTo>
                  <a:lnTo>
                    <a:pt x="149" y="4757"/>
                  </a:lnTo>
                  <a:lnTo>
                    <a:pt x="182" y="4736"/>
                  </a:lnTo>
                  <a:lnTo>
                    <a:pt x="202" y="4702"/>
                  </a:lnTo>
                  <a:lnTo>
                    <a:pt x="211" y="4664"/>
                  </a:lnTo>
                  <a:lnTo>
                    <a:pt x="202" y="4622"/>
                  </a:lnTo>
                  <a:lnTo>
                    <a:pt x="190" y="4593"/>
                  </a:lnTo>
                  <a:lnTo>
                    <a:pt x="165" y="4572"/>
                  </a:lnTo>
                  <a:lnTo>
                    <a:pt x="136" y="4559"/>
                  </a:lnTo>
                  <a:lnTo>
                    <a:pt x="107" y="4555"/>
                  </a:lnTo>
                  <a:lnTo>
                    <a:pt x="74" y="4559"/>
                  </a:lnTo>
                  <a:lnTo>
                    <a:pt x="45" y="4572"/>
                  </a:lnTo>
                  <a:lnTo>
                    <a:pt x="25" y="4593"/>
                  </a:lnTo>
                  <a:lnTo>
                    <a:pt x="8" y="4622"/>
                  </a:lnTo>
                  <a:lnTo>
                    <a:pt x="0" y="4664"/>
                  </a:lnTo>
                  <a:lnTo>
                    <a:pt x="12" y="4727"/>
                  </a:lnTo>
                  <a:lnTo>
                    <a:pt x="45" y="4786"/>
                  </a:lnTo>
                  <a:lnTo>
                    <a:pt x="99" y="4828"/>
                  </a:lnTo>
                  <a:lnTo>
                    <a:pt x="165" y="4857"/>
                  </a:lnTo>
                  <a:lnTo>
                    <a:pt x="239" y="4870"/>
                  </a:lnTo>
                  <a:lnTo>
                    <a:pt x="318" y="4857"/>
                  </a:lnTo>
                  <a:lnTo>
                    <a:pt x="388" y="4828"/>
                  </a:lnTo>
                  <a:lnTo>
                    <a:pt x="450" y="4778"/>
                  </a:lnTo>
                  <a:lnTo>
                    <a:pt x="508" y="4711"/>
                  </a:lnTo>
                  <a:lnTo>
                    <a:pt x="561" y="4631"/>
                  </a:lnTo>
                  <a:lnTo>
                    <a:pt x="607" y="4534"/>
                  </a:lnTo>
                  <a:lnTo>
                    <a:pt x="652" y="4421"/>
                  </a:lnTo>
                  <a:lnTo>
                    <a:pt x="693" y="4299"/>
                  </a:lnTo>
                  <a:lnTo>
                    <a:pt x="730" y="4169"/>
                  </a:lnTo>
                  <a:lnTo>
                    <a:pt x="768" y="4026"/>
                  </a:lnTo>
                  <a:lnTo>
                    <a:pt x="805" y="3875"/>
                  </a:lnTo>
                  <a:lnTo>
                    <a:pt x="842" y="3720"/>
                  </a:lnTo>
                  <a:lnTo>
                    <a:pt x="999" y="3027"/>
                  </a:lnTo>
                  <a:lnTo>
                    <a:pt x="1139" y="2326"/>
                  </a:lnTo>
                  <a:lnTo>
                    <a:pt x="1267" y="1625"/>
                  </a:lnTo>
                  <a:lnTo>
                    <a:pt x="1304" y="1394"/>
                  </a:lnTo>
                  <a:lnTo>
                    <a:pt x="1345" y="1172"/>
                  </a:lnTo>
                  <a:lnTo>
                    <a:pt x="1382" y="962"/>
                  </a:lnTo>
                  <a:lnTo>
                    <a:pt x="1424" y="769"/>
                  </a:lnTo>
                  <a:lnTo>
                    <a:pt x="1461" y="592"/>
                  </a:lnTo>
                  <a:lnTo>
                    <a:pt x="1498" y="437"/>
                  </a:lnTo>
                  <a:lnTo>
                    <a:pt x="1510" y="391"/>
                  </a:lnTo>
                  <a:lnTo>
                    <a:pt x="1527" y="332"/>
                  </a:lnTo>
                  <a:lnTo>
                    <a:pt x="1543" y="269"/>
                  </a:lnTo>
                  <a:lnTo>
                    <a:pt x="1568" y="202"/>
                  </a:lnTo>
                  <a:lnTo>
                    <a:pt x="1593" y="143"/>
                  </a:lnTo>
                  <a:lnTo>
                    <a:pt x="1622" y="93"/>
                  </a:lnTo>
                  <a:lnTo>
                    <a:pt x="1651" y="59"/>
                  </a:lnTo>
                  <a:lnTo>
                    <a:pt x="1679" y="47"/>
                  </a:lnTo>
                  <a:lnTo>
                    <a:pt x="1729" y="55"/>
                  </a:lnTo>
                  <a:lnTo>
                    <a:pt x="1766" y="72"/>
                  </a:lnTo>
                  <a:lnTo>
                    <a:pt x="1795" y="89"/>
                  </a:lnTo>
                  <a:lnTo>
                    <a:pt x="1812" y="97"/>
                  </a:lnTo>
                  <a:lnTo>
                    <a:pt x="1762" y="110"/>
                  </a:lnTo>
                  <a:lnTo>
                    <a:pt x="1729" y="135"/>
                  </a:lnTo>
                  <a:lnTo>
                    <a:pt x="1708" y="168"/>
                  </a:lnTo>
                  <a:lnTo>
                    <a:pt x="1700" y="206"/>
                  </a:lnTo>
                  <a:lnTo>
                    <a:pt x="1708" y="244"/>
                  </a:lnTo>
                  <a:lnTo>
                    <a:pt x="1725" y="273"/>
                  </a:lnTo>
                  <a:lnTo>
                    <a:pt x="1750" y="298"/>
                  </a:lnTo>
                  <a:lnTo>
                    <a:pt x="1774" y="311"/>
                  </a:lnTo>
                  <a:lnTo>
                    <a:pt x="1807" y="315"/>
                  </a:lnTo>
                  <a:lnTo>
                    <a:pt x="1836" y="311"/>
                  </a:lnTo>
                  <a:lnTo>
                    <a:pt x="1865" y="298"/>
                  </a:lnTo>
                  <a:lnTo>
                    <a:pt x="1890" y="277"/>
                  </a:lnTo>
                  <a:lnTo>
                    <a:pt x="1906" y="244"/>
                  </a:lnTo>
                  <a:lnTo>
                    <a:pt x="1911" y="206"/>
                  </a:lnTo>
                  <a:lnTo>
                    <a:pt x="1902" y="147"/>
                  </a:lnTo>
                  <a:lnTo>
                    <a:pt x="1878" y="101"/>
                  </a:lnTo>
                  <a:lnTo>
                    <a:pt x="1836" y="59"/>
                  </a:lnTo>
                  <a:lnTo>
                    <a:pt x="1791" y="26"/>
                  </a:lnTo>
                  <a:lnTo>
                    <a:pt x="1733" y="9"/>
                  </a:lnTo>
                  <a:lnTo>
                    <a:pt x="1675" y="0"/>
                  </a:lnTo>
                  <a:lnTo>
                    <a:pt x="1618" y="13"/>
                  </a:lnTo>
                  <a:lnTo>
                    <a:pt x="1560" y="47"/>
                  </a:lnTo>
                  <a:lnTo>
                    <a:pt x="1506" y="101"/>
                  </a:lnTo>
                  <a:lnTo>
                    <a:pt x="1457" y="177"/>
                  </a:lnTo>
                  <a:lnTo>
                    <a:pt x="1411" y="273"/>
                  </a:lnTo>
                  <a:lnTo>
                    <a:pt x="1362" y="391"/>
                  </a:lnTo>
                  <a:lnTo>
                    <a:pt x="1316" y="529"/>
                  </a:lnTo>
                  <a:lnTo>
                    <a:pt x="1275" y="685"/>
                  </a:lnTo>
                  <a:lnTo>
                    <a:pt x="1271" y="701"/>
                  </a:lnTo>
                  <a:lnTo>
                    <a:pt x="1259" y="743"/>
                  </a:lnTo>
                  <a:lnTo>
                    <a:pt x="1242" y="806"/>
                  </a:lnTo>
                  <a:lnTo>
                    <a:pt x="1221" y="895"/>
                  </a:lnTo>
                  <a:lnTo>
                    <a:pt x="1193" y="999"/>
                  </a:lnTo>
                  <a:lnTo>
                    <a:pt x="1164" y="1125"/>
                  </a:lnTo>
                  <a:lnTo>
                    <a:pt x="1131" y="1272"/>
                  </a:lnTo>
                  <a:lnTo>
                    <a:pt x="1094" y="1436"/>
                  </a:lnTo>
                  <a:lnTo>
                    <a:pt x="1052" y="1617"/>
                  </a:lnTo>
                  <a:lnTo>
                    <a:pt x="1011" y="1810"/>
                  </a:lnTo>
                  <a:lnTo>
                    <a:pt x="966" y="2020"/>
                  </a:lnTo>
                  <a:lnTo>
                    <a:pt x="920" y="2242"/>
                  </a:lnTo>
                  <a:lnTo>
                    <a:pt x="875" y="2477"/>
                  </a:lnTo>
                  <a:lnTo>
                    <a:pt x="829" y="2721"/>
                  </a:lnTo>
                  <a:lnTo>
                    <a:pt x="784" y="2977"/>
                  </a:lnTo>
                  <a:lnTo>
                    <a:pt x="739" y="3241"/>
                  </a:lnTo>
                  <a:lnTo>
                    <a:pt x="693" y="3497"/>
                  </a:lnTo>
                  <a:lnTo>
                    <a:pt x="648" y="3758"/>
                  </a:lnTo>
                  <a:lnTo>
                    <a:pt x="598" y="4009"/>
                  </a:lnTo>
                  <a:lnTo>
                    <a:pt x="549" y="4249"/>
                  </a:lnTo>
                  <a:lnTo>
                    <a:pt x="537" y="4303"/>
                  </a:lnTo>
                  <a:lnTo>
                    <a:pt x="516" y="4370"/>
                  </a:lnTo>
                  <a:lnTo>
                    <a:pt x="495" y="4442"/>
                  </a:lnTo>
                  <a:lnTo>
                    <a:pt x="470" y="4517"/>
                  </a:lnTo>
                  <a:lnTo>
                    <a:pt x="442" y="4593"/>
                  </a:lnTo>
                  <a:lnTo>
                    <a:pt x="409" y="4664"/>
                  </a:lnTo>
                  <a:lnTo>
                    <a:pt x="371" y="4727"/>
                  </a:lnTo>
                  <a:lnTo>
                    <a:pt x="330" y="4778"/>
                  </a:lnTo>
                  <a:lnTo>
                    <a:pt x="285" y="4807"/>
                  </a:lnTo>
                  <a:lnTo>
                    <a:pt x="235" y="4820"/>
                  </a:lnTo>
                  <a:lnTo>
                    <a:pt x="194" y="4815"/>
                  </a:lnTo>
                  <a:lnTo>
                    <a:pt x="157" y="4803"/>
                  </a:lnTo>
                  <a:lnTo>
                    <a:pt x="128" y="4786"/>
                  </a:lnTo>
                  <a:lnTo>
                    <a:pt x="111" y="4773"/>
                  </a:lnTo>
                  <a:lnTo>
                    <a:pt x="103" y="4769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5" name="Freeform 41"/>
            <p:cNvSpPr>
              <a:spLocks noEditPoints="1"/>
            </p:cNvSpPr>
            <p:nvPr/>
          </p:nvSpPr>
          <p:spPr bwMode="auto">
            <a:xfrm>
              <a:off x="12017" y="3104"/>
              <a:ext cx="1024" cy="1545"/>
            </a:xfrm>
            <a:custGeom>
              <a:avLst/>
              <a:gdLst/>
              <a:ahLst/>
              <a:cxnLst>
                <a:cxn ang="0">
                  <a:pos x="1024" y="13"/>
                </a:cxn>
                <a:cxn ang="0">
                  <a:pos x="1007" y="0"/>
                </a:cxn>
                <a:cxn ang="0">
                  <a:pos x="921" y="4"/>
                </a:cxn>
                <a:cxn ang="0">
                  <a:pos x="805" y="17"/>
                </a:cxn>
                <a:cxn ang="0">
                  <a:pos x="722" y="25"/>
                </a:cxn>
                <a:cxn ang="0">
                  <a:pos x="706" y="30"/>
                </a:cxn>
                <a:cxn ang="0">
                  <a:pos x="694" y="51"/>
                </a:cxn>
                <a:cxn ang="0">
                  <a:pos x="698" y="84"/>
                </a:cxn>
                <a:cxn ang="0">
                  <a:pos x="718" y="93"/>
                </a:cxn>
                <a:cxn ang="0">
                  <a:pos x="826" y="97"/>
                </a:cxn>
                <a:cxn ang="0">
                  <a:pos x="854" y="130"/>
                </a:cxn>
                <a:cxn ang="0">
                  <a:pos x="718" y="693"/>
                </a:cxn>
                <a:cxn ang="0">
                  <a:pos x="661" y="609"/>
                </a:cxn>
                <a:cxn ang="0">
                  <a:pos x="574" y="559"/>
                </a:cxn>
                <a:cxn ang="0">
                  <a:pos x="425" y="567"/>
                </a:cxn>
                <a:cxn ang="0">
                  <a:pos x="244" y="672"/>
                </a:cxn>
                <a:cxn ang="0">
                  <a:pos x="99" y="848"/>
                </a:cxn>
                <a:cxn ang="0">
                  <a:pos x="13" y="1075"/>
                </a:cxn>
                <a:cxn ang="0">
                  <a:pos x="9" y="1289"/>
                </a:cxn>
                <a:cxn ang="0">
                  <a:pos x="79" y="1444"/>
                </a:cxn>
                <a:cxn ang="0">
                  <a:pos x="207" y="1533"/>
                </a:cxn>
                <a:cxn ang="0">
                  <a:pos x="314" y="1545"/>
                </a:cxn>
                <a:cxn ang="0">
                  <a:pos x="392" y="1520"/>
                </a:cxn>
                <a:cxn ang="0">
                  <a:pos x="504" y="1444"/>
                </a:cxn>
                <a:cxn ang="0">
                  <a:pos x="582" y="1432"/>
                </a:cxn>
                <a:cxn ang="0">
                  <a:pos x="652" y="1512"/>
                </a:cxn>
                <a:cxn ang="0">
                  <a:pos x="764" y="1545"/>
                </a:cxn>
                <a:cxn ang="0">
                  <a:pos x="859" y="1512"/>
                </a:cxn>
                <a:cxn ang="0">
                  <a:pos x="921" y="1423"/>
                </a:cxn>
                <a:cxn ang="0">
                  <a:pos x="954" y="1335"/>
                </a:cxn>
                <a:cxn ang="0">
                  <a:pos x="978" y="1247"/>
                </a:cxn>
                <a:cxn ang="0">
                  <a:pos x="987" y="1205"/>
                </a:cxn>
                <a:cxn ang="0">
                  <a:pos x="982" y="1192"/>
                </a:cxn>
                <a:cxn ang="0">
                  <a:pos x="970" y="1184"/>
                </a:cxn>
                <a:cxn ang="0">
                  <a:pos x="941" y="1188"/>
                </a:cxn>
                <a:cxn ang="0">
                  <a:pos x="933" y="1209"/>
                </a:cxn>
                <a:cxn ang="0">
                  <a:pos x="892" y="1360"/>
                </a:cxn>
                <a:cxn ang="0">
                  <a:pos x="838" y="1457"/>
                </a:cxn>
                <a:cxn ang="0">
                  <a:pos x="768" y="1495"/>
                </a:cxn>
                <a:cxn ang="0">
                  <a:pos x="718" y="1474"/>
                </a:cxn>
                <a:cxn ang="0">
                  <a:pos x="702" y="1423"/>
                </a:cxn>
                <a:cxn ang="0">
                  <a:pos x="706" y="1323"/>
                </a:cxn>
                <a:cxn ang="0">
                  <a:pos x="1024" y="25"/>
                </a:cxn>
                <a:cxn ang="0">
                  <a:pos x="570" y="1285"/>
                </a:cxn>
                <a:cxn ang="0">
                  <a:pos x="553" y="1318"/>
                </a:cxn>
                <a:cxn ang="0">
                  <a:pos x="479" y="1402"/>
                </a:cxn>
                <a:cxn ang="0">
                  <a:pos x="376" y="1474"/>
                </a:cxn>
                <a:cxn ang="0">
                  <a:pos x="289" y="1495"/>
                </a:cxn>
                <a:cxn ang="0">
                  <a:pos x="207" y="1461"/>
                </a:cxn>
                <a:cxn ang="0">
                  <a:pos x="165" y="1381"/>
                </a:cxn>
                <a:cxn ang="0">
                  <a:pos x="153" y="1289"/>
                </a:cxn>
                <a:cxn ang="0">
                  <a:pos x="170" y="1163"/>
                </a:cxn>
                <a:cxn ang="0">
                  <a:pos x="203" y="1008"/>
                </a:cxn>
                <a:cxn ang="0">
                  <a:pos x="248" y="861"/>
                </a:cxn>
                <a:cxn ang="0">
                  <a:pos x="314" y="739"/>
                </a:cxn>
                <a:cxn ang="0">
                  <a:pos x="417" y="638"/>
                </a:cxn>
                <a:cxn ang="0">
                  <a:pos x="520" y="601"/>
                </a:cxn>
                <a:cxn ang="0">
                  <a:pos x="607" y="630"/>
                </a:cxn>
                <a:cxn ang="0">
                  <a:pos x="656" y="693"/>
                </a:cxn>
                <a:cxn ang="0">
                  <a:pos x="685" y="756"/>
                </a:cxn>
                <a:cxn ang="0">
                  <a:pos x="689" y="806"/>
                </a:cxn>
                <a:cxn ang="0">
                  <a:pos x="685" y="831"/>
                </a:cxn>
              </a:cxnLst>
              <a:rect l="0" t="0" r="r" b="b"/>
              <a:pathLst>
                <a:path w="1024" h="1545">
                  <a:moveTo>
                    <a:pt x="1024" y="25"/>
                  </a:moveTo>
                  <a:lnTo>
                    <a:pt x="1024" y="13"/>
                  </a:lnTo>
                  <a:lnTo>
                    <a:pt x="1015" y="4"/>
                  </a:lnTo>
                  <a:lnTo>
                    <a:pt x="1007" y="0"/>
                  </a:lnTo>
                  <a:lnTo>
                    <a:pt x="966" y="0"/>
                  </a:lnTo>
                  <a:lnTo>
                    <a:pt x="921" y="4"/>
                  </a:lnTo>
                  <a:lnTo>
                    <a:pt x="863" y="9"/>
                  </a:lnTo>
                  <a:lnTo>
                    <a:pt x="805" y="17"/>
                  </a:lnTo>
                  <a:lnTo>
                    <a:pt x="755" y="21"/>
                  </a:lnTo>
                  <a:lnTo>
                    <a:pt x="722" y="25"/>
                  </a:lnTo>
                  <a:lnTo>
                    <a:pt x="714" y="25"/>
                  </a:lnTo>
                  <a:lnTo>
                    <a:pt x="706" y="30"/>
                  </a:lnTo>
                  <a:lnTo>
                    <a:pt x="698" y="38"/>
                  </a:lnTo>
                  <a:lnTo>
                    <a:pt x="694" y="51"/>
                  </a:lnTo>
                  <a:lnTo>
                    <a:pt x="694" y="76"/>
                  </a:lnTo>
                  <a:lnTo>
                    <a:pt x="698" y="84"/>
                  </a:lnTo>
                  <a:lnTo>
                    <a:pt x="706" y="88"/>
                  </a:lnTo>
                  <a:lnTo>
                    <a:pt x="718" y="93"/>
                  </a:lnTo>
                  <a:lnTo>
                    <a:pt x="797" y="93"/>
                  </a:lnTo>
                  <a:lnTo>
                    <a:pt x="826" y="97"/>
                  </a:lnTo>
                  <a:lnTo>
                    <a:pt x="846" y="105"/>
                  </a:lnTo>
                  <a:lnTo>
                    <a:pt x="854" y="130"/>
                  </a:lnTo>
                  <a:lnTo>
                    <a:pt x="846" y="172"/>
                  </a:lnTo>
                  <a:lnTo>
                    <a:pt x="718" y="693"/>
                  </a:lnTo>
                  <a:lnTo>
                    <a:pt x="689" y="647"/>
                  </a:lnTo>
                  <a:lnTo>
                    <a:pt x="661" y="609"/>
                  </a:lnTo>
                  <a:lnTo>
                    <a:pt x="619" y="580"/>
                  </a:lnTo>
                  <a:lnTo>
                    <a:pt x="574" y="559"/>
                  </a:lnTo>
                  <a:lnTo>
                    <a:pt x="520" y="550"/>
                  </a:lnTo>
                  <a:lnTo>
                    <a:pt x="425" y="567"/>
                  </a:lnTo>
                  <a:lnTo>
                    <a:pt x="330" y="605"/>
                  </a:lnTo>
                  <a:lnTo>
                    <a:pt x="244" y="672"/>
                  </a:lnTo>
                  <a:lnTo>
                    <a:pt x="165" y="752"/>
                  </a:lnTo>
                  <a:lnTo>
                    <a:pt x="99" y="848"/>
                  </a:lnTo>
                  <a:lnTo>
                    <a:pt x="46" y="957"/>
                  </a:lnTo>
                  <a:lnTo>
                    <a:pt x="13" y="1075"/>
                  </a:lnTo>
                  <a:lnTo>
                    <a:pt x="0" y="1192"/>
                  </a:lnTo>
                  <a:lnTo>
                    <a:pt x="9" y="1289"/>
                  </a:lnTo>
                  <a:lnTo>
                    <a:pt x="37" y="1377"/>
                  </a:lnTo>
                  <a:lnTo>
                    <a:pt x="79" y="1444"/>
                  </a:lnTo>
                  <a:lnTo>
                    <a:pt x="137" y="1499"/>
                  </a:lnTo>
                  <a:lnTo>
                    <a:pt x="207" y="1533"/>
                  </a:lnTo>
                  <a:lnTo>
                    <a:pt x="285" y="1545"/>
                  </a:lnTo>
                  <a:lnTo>
                    <a:pt x="314" y="1545"/>
                  </a:lnTo>
                  <a:lnTo>
                    <a:pt x="347" y="1537"/>
                  </a:lnTo>
                  <a:lnTo>
                    <a:pt x="392" y="1520"/>
                  </a:lnTo>
                  <a:lnTo>
                    <a:pt x="446" y="1491"/>
                  </a:lnTo>
                  <a:lnTo>
                    <a:pt x="504" y="1444"/>
                  </a:lnTo>
                  <a:lnTo>
                    <a:pt x="566" y="1381"/>
                  </a:lnTo>
                  <a:lnTo>
                    <a:pt x="582" y="1432"/>
                  </a:lnTo>
                  <a:lnTo>
                    <a:pt x="611" y="1478"/>
                  </a:lnTo>
                  <a:lnTo>
                    <a:pt x="652" y="1512"/>
                  </a:lnTo>
                  <a:lnTo>
                    <a:pt x="702" y="1537"/>
                  </a:lnTo>
                  <a:lnTo>
                    <a:pt x="764" y="1545"/>
                  </a:lnTo>
                  <a:lnTo>
                    <a:pt x="813" y="1537"/>
                  </a:lnTo>
                  <a:lnTo>
                    <a:pt x="859" y="1512"/>
                  </a:lnTo>
                  <a:lnTo>
                    <a:pt x="892" y="1474"/>
                  </a:lnTo>
                  <a:lnTo>
                    <a:pt x="921" y="1423"/>
                  </a:lnTo>
                  <a:lnTo>
                    <a:pt x="937" y="1381"/>
                  </a:lnTo>
                  <a:lnTo>
                    <a:pt x="954" y="1335"/>
                  </a:lnTo>
                  <a:lnTo>
                    <a:pt x="966" y="1289"/>
                  </a:lnTo>
                  <a:lnTo>
                    <a:pt x="978" y="1247"/>
                  </a:lnTo>
                  <a:lnTo>
                    <a:pt x="982" y="1218"/>
                  </a:lnTo>
                  <a:lnTo>
                    <a:pt x="987" y="1205"/>
                  </a:lnTo>
                  <a:lnTo>
                    <a:pt x="987" y="1197"/>
                  </a:lnTo>
                  <a:lnTo>
                    <a:pt x="982" y="1192"/>
                  </a:lnTo>
                  <a:lnTo>
                    <a:pt x="974" y="1188"/>
                  </a:lnTo>
                  <a:lnTo>
                    <a:pt x="970" y="1184"/>
                  </a:lnTo>
                  <a:lnTo>
                    <a:pt x="949" y="1184"/>
                  </a:lnTo>
                  <a:lnTo>
                    <a:pt x="941" y="1188"/>
                  </a:lnTo>
                  <a:lnTo>
                    <a:pt x="937" y="1197"/>
                  </a:lnTo>
                  <a:lnTo>
                    <a:pt x="933" y="1209"/>
                  </a:lnTo>
                  <a:lnTo>
                    <a:pt x="912" y="1293"/>
                  </a:lnTo>
                  <a:lnTo>
                    <a:pt x="892" y="1360"/>
                  </a:lnTo>
                  <a:lnTo>
                    <a:pt x="867" y="1415"/>
                  </a:lnTo>
                  <a:lnTo>
                    <a:pt x="838" y="1457"/>
                  </a:lnTo>
                  <a:lnTo>
                    <a:pt x="805" y="1486"/>
                  </a:lnTo>
                  <a:lnTo>
                    <a:pt x="768" y="1495"/>
                  </a:lnTo>
                  <a:lnTo>
                    <a:pt x="739" y="1491"/>
                  </a:lnTo>
                  <a:lnTo>
                    <a:pt x="718" y="1474"/>
                  </a:lnTo>
                  <a:lnTo>
                    <a:pt x="706" y="1449"/>
                  </a:lnTo>
                  <a:lnTo>
                    <a:pt x="702" y="1423"/>
                  </a:lnTo>
                  <a:lnTo>
                    <a:pt x="702" y="1352"/>
                  </a:lnTo>
                  <a:lnTo>
                    <a:pt x="706" y="1323"/>
                  </a:lnTo>
                  <a:lnTo>
                    <a:pt x="714" y="1289"/>
                  </a:lnTo>
                  <a:lnTo>
                    <a:pt x="1024" y="25"/>
                  </a:lnTo>
                  <a:close/>
                  <a:moveTo>
                    <a:pt x="578" y="1260"/>
                  </a:moveTo>
                  <a:lnTo>
                    <a:pt x="570" y="1285"/>
                  </a:lnTo>
                  <a:lnTo>
                    <a:pt x="566" y="1302"/>
                  </a:lnTo>
                  <a:lnTo>
                    <a:pt x="553" y="1318"/>
                  </a:lnTo>
                  <a:lnTo>
                    <a:pt x="533" y="1339"/>
                  </a:lnTo>
                  <a:lnTo>
                    <a:pt x="479" y="1402"/>
                  </a:lnTo>
                  <a:lnTo>
                    <a:pt x="425" y="1449"/>
                  </a:lnTo>
                  <a:lnTo>
                    <a:pt x="376" y="1474"/>
                  </a:lnTo>
                  <a:lnTo>
                    <a:pt x="330" y="1491"/>
                  </a:lnTo>
                  <a:lnTo>
                    <a:pt x="289" y="1495"/>
                  </a:lnTo>
                  <a:lnTo>
                    <a:pt x="244" y="1486"/>
                  </a:lnTo>
                  <a:lnTo>
                    <a:pt x="207" y="1461"/>
                  </a:lnTo>
                  <a:lnTo>
                    <a:pt x="182" y="1423"/>
                  </a:lnTo>
                  <a:lnTo>
                    <a:pt x="165" y="1381"/>
                  </a:lnTo>
                  <a:lnTo>
                    <a:pt x="157" y="1335"/>
                  </a:lnTo>
                  <a:lnTo>
                    <a:pt x="153" y="1289"/>
                  </a:lnTo>
                  <a:lnTo>
                    <a:pt x="157" y="1234"/>
                  </a:lnTo>
                  <a:lnTo>
                    <a:pt x="170" y="1163"/>
                  </a:lnTo>
                  <a:lnTo>
                    <a:pt x="182" y="1088"/>
                  </a:lnTo>
                  <a:lnTo>
                    <a:pt x="203" y="1008"/>
                  </a:lnTo>
                  <a:lnTo>
                    <a:pt x="227" y="932"/>
                  </a:lnTo>
                  <a:lnTo>
                    <a:pt x="248" y="861"/>
                  </a:lnTo>
                  <a:lnTo>
                    <a:pt x="273" y="810"/>
                  </a:lnTo>
                  <a:lnTo>
                    <a:pt x="314" y="739"/>
                  </a:lnTo>
                  <a:lnTo>
                    <a:pt x="363" y="680"/>
                  </a:lnTo>
                  <a:lnTo>
                    <a:pt x="417" y="638"/>
                  </a:lnTo>
                  <a:lnTo>
                    <a:pt x="467" y="609"/>
                  </a:lnTo>
                  <a:lnTo>
                    <a:pt x="520" y="601"/>
                  </a:lnTo>
                  <a:lnTo>
                    <a:pt x="570" y="609"/>
                  </a:lnTo>
                  <a:lnTo>
                    <a:pt x="607" y="630"/>
                  </a:lnTo>
                  <a:lnTo>
                    <a:pt x="636" y="659"/>
                  </a:lnTo>
                  <a:lnTo>
                    <a:pt x="656" y="693"/>
                  </a:lnTo>
                  <a:lnTo>
                    <a:pt x="673" y="727"/>
                  </a:lnTo>
                  <a:lnTo>
                    <a:pt x="685" y="756"/>
                  </a:lnTo>
                  <a:lnTo>
                    <a:pt x="689" y="781"/>
                  </a:lnTo>
                  <a:lnTo>
                    <a:pt x="689" y="806"/>
                  </a:lnTo>
                  <a:lnTo>
                    <a:pt x="685" y="819"/>
                  </a:lnTo>
                  <a:lnTo>
                    <a:pt x="685" y="831"/>
                  </a:lnTo>
                  <a:lnTo>
                    <a:pt x="578" y="1260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13111" y="3679"/>
              <a:ext cx="1040" cy="970"/>
            </a:xfrm>
            <a:custGeom>
              <a:avLst/>
              <a:gdLst/>
              <a:ahLst/>
              <a:cxnLst>
                <a:cxn ang="0">
                  <a:pos x="573" y="126"/>
                </a:cxn>
                <a:cxn ang="0">
                  <a:pos x="974" y="126"/>
                </a:cxn>
                <a:cxn ang="0">
                  <a:pos x="998" y="118"/>
                </a:cxn>
                <a:cxn ang="0">
                  <a:pos x="1019" y="105"/>
                </a:cxn>
                <a:cxn ang="0">
                  <a:pos x="1036" y="84"/>
                </a:cxn>
                <a:cxn ang="0">
                  <a:pos x="1040" y="55"/>
                </a:cxn>
                <a:cxn ang="0">
                  <a:pos x="1036" y="30"/>
                </a:cxn>
                <a:cxn ang="0">
                  <a:pos x="1023" y="13"/>
                </a:cxn>
                <a:cxn ang="0">
                  <a:pos x="1002" y="5"/>
                </a:cxn>
                <a:cxn ang="0">
                  <a:pos x="978" y="0"/>
                </a:cxn>
                <a:cxn ang="0">
                  <a:pos x="322" y="0"/>
                </a:cxn>
                <a:cxn ang="0">
                  <a:pos x="280" y="9"/>
                </a:cxn>
                <a:cxn ang="0">
                  <a:pos x="235" y="21"/>
                </a:cxn>
                <a:cxn ang="0">
                  <a:pos x="185" y="55"/>
                </a:cxn>
                <a:cxn ang="0">
                  <a:pos x="132" y="105"/>
                </a:cxn>
                <a:cxn ang="0">
                  <a:pos x="95" y="147"/>
                </a:cxn>
                <a:cxn ang="0">
                  <a:pos x="66" y="189"/>
                </a:cxn>
                <a:cxn ang="0">
                  <a:pos x="37" y="227"/>
                </a:cxn>
                <a:cxn ang="0">
                  <a:pos x="16" y="261"/>
                </a:cxn>
                <a:cxn ang="0">
                  <a:pos x="4" y="286"/>
                </a:cxn>
                <a:cxn ang="0">
                  <a:pos x="0" y="303"/>
                </a:cxn>
                <a:cxn ang="0">
                  <a:pos x="0" y="307"/>
                </a:cxn>
                <a:cxn ang="0">
                  <a:pos x="4" y="311"/>
                </a:cxn>
                <a:cxn ang="0">
                  <a:pos x="8" y="319"/>
                </a:cxn>
                <a:cxn ang="0">
                  <a:pos x="12" y="319"/>
                </a:cxn>
                <a:cxn ang="0">
                  <a:pos x="25" y="324"/>
                </a:cxn>
                <a:cxn ang="0">
                  <a:pos x="37" y="319"/>
                </a:cxn>
                <a:cxn ang="0">
                  <a:pos x="45" y="315"/>
                </a:cxn>
                <a:cxn ang="0">
                  <a:pos x="49" y="307"/>
                </a:cxn>
                <a:cxn ang="0">
                  <a:pos x="58" y="298"/>
                </a:cxn>
                <a:cxn ang="0">
                  <a:pos x="111" y="227"/>
                </a:cxn>
                <a:cxn ang="0">
                  <a:pos x="165" y="177"/>
                </a:cxn>
                <a:cxn ang="0">
                  <a:pos x="219" y="147"/>
                </a:cxn>
                <a:cxn ang="0">
                  <a:pos x="264" y="135"/>
                </a:cxn>
                <a:cxn ang="0">
                  <a:pos x="305" y="131"/>
                </a:cxn>
                <a:cxn ang="0">
                  <a:pos x="334" y="126"/>
                </a:cxn>
                <a:cxn ang="0">
                  <a:pos x="511" y="126"/>
                </a:cxn>
                <a:cxn ang="0">
                  <a:pos x="470" y="273"/>
                </a:cxn>
                <a:cxn ang="0">
                  <a:pos x="429" y="408"/>
                </a:cxn>
                <a:cxn ang="0">
                  <a:pos x="392" y="529"/>
                </a:cxn>
                <a:cxn ang="0">
                  <a:pos x="359" y="634"/>
                </a:cxn>
                <a:cxn ang="0">
                  <a:pos x="334" y="718"/>
                </a:cxn>
                <a:cxn ang="0">
                  <a:pos x="313" y="785"/>
                </a:cxn>
                <a:cxn ang="0">
                  <a:pos x="301" y="832"/>
                </a:cxn>
                <a:cxn ang="0">
                  <a:pos x="293" y="853"/>
                </a:cxn>
                <a:cxn ang="0">
                  <a:pos x="285" y="878"/>
                </a:cxn>
                <a:cxn ang="0">
                  <a:pos x="280" y="899"/>
                </a:cxn>
                <a:cxn ang="0">
                  <a:pos x="280" y="924"/>
                </a:cxn>
                <a:cxn ang="0">
                  <a:pos x="285" y="932"/>
                </a:cxn>
                <a:cxn ang="0">
                  <a:pos x="289" y="945"/>
                </a:cxn>
                <a:cxn ang="0">
                  <a:pos x="297" y="958"/>
                </a:cxn>
                <a:cxn ang="0">
                  <a:pos x="309" y="962"/>
                </a:cxn>
                <a:cxn ang="0">
                  <a:pos x="322" y="970"/>
                </a:cxn>
                <a:cxn ang="0">
                  <a:pos x="342" y="970"/>
                </a:cxn>
                <a:cxn ang="0">
                  <a:pos x="379" y="966"/>
                </a:cxn>
                <a:cxn ang="0">
                  <a:pos x="400" y="949"/>
                </a:cxn>
                <a:cxn ang="0">
                  <a:pos x="417" y="924"/>
                </a:cxn>
                <a:cxn ang="0">
                  <a:pos x="425" y="899"/>
                </a:cxn>
                <a:cxn ang="0">
                  <a:pos x="429" y="878"/>
                </a:cxn>
                <a:cxn ang="0">
                  <a:pos x="573" y="126"/>
                </a:cxn>
              </a:cxnLst>
              <a:rect l="0" t="0" r="r" b="b"/>
              <a:pathLst>
                <a:path w="1040" h="970">
                  <a:moveTo>
                    <a:pt x="573" y="126"/>
                  </a:moveTo>
                  <a:lnTo>
                    <a:pt x="974" y="126"/>
                  </a:lnTo>
                  <a:lnTo>
                    <a:pt x="998" y="118"/>
                  </a:lnTo>
                  <a:lnTo>
                    <a:pt x="1019" y="105"/>
                  </a:lnTo>
                  <a:lnTo>
                    <a:pt x="1036" y="84"/>
                  </a:lnTo>
                  <a:lnTo>
                    <a:pt x="1040" y="55"/>
                  </a:lnTo>
                  <a:lnTo>
                    <a:pt x="1036" y="30"/>
                  </a:lnTo>
                  <a:lnTo>
                    <a:pt x="1023" y="13"/>
                  </a:lnTo>
                  <a:lnTo>
                    <a:pt x="1002" y="5"/>
                  </a:lnTo>
                  <a:lnTo>
                    <a:pt x="978" y="0"/>
                  </a:lnTo>
                  <a:lnTo>
                    <a:pt x="322" y="0"/>
                  </a:lnTo>
                  <a:lnTo>
                    <a:pt x="280" y="9"/>
                  </a:lnTo>
                  <a:lnTo>
                    <a:pt x="235" y="21"/>
                  </a:lnTo>
                  <a:lnTo>
                    <a:pt x="185" y="55"/>
                  </a:lnTo>
                  <a:lnTo>
                    <a:pt x="132" y="105"/>
                  </a:lnTo>
                  <a:lnTo>
                    <a:pt x="95" y="147"/>
                  </a:lnTo>
                  <a:lnTo>
                    <a:pt x="66" y="189"/>
                  </a:lnTo>
                  <a:lnTo>
                    <a:pt x="37" y="227"/>
                  </a:lnTo>
                  <a:lnTo>
                    <a:pt x="16" y="261"/>
                  </a:lnTo>
                  <a:lnTo>
                    <a:pt x="4" y="286"/>
                  </a:lnTo>
                  <a:lnTo>
                    <a:pt x="0" y="303"/>
                  </a:lnTo>
                  <a:lnTo>
                    <a:pt x="0" y="307"/>
                  </a:lnTo>
                  <a:lnTo>
                    <a:pt x="4" y="311"/>
                  </a:lnTo>
                  <a:lnTo>
                    <a:pt x="8" y="319"/>
                  </a:lnTo>
                  <a:lnTo>
                    <a:pt x="12" y="319"/>
                  </a:lnTo>
                  <a:lnTo>
                    <a:pt x="25" y="324"/>
                  </a:lnTo>
                  <a:lnTo>
                    <a:pt x="37" y="319"/>
                  </a:lnTo>
                  <a:lnTo>
                    <a:pt x="45" y="315"/>
                  </a:lnTo>
                  <a:lnTo>
                    <a:pt x="49" y="307"/>
                  </a:lnTo>
                  <a:lnTo>
                    <a:pt x="58" y="298"/>
                  </a:lnTo>
                  <a:lnTo>
                    <a:pt x="111" y="227"/>
                  </a:lnTo>
                  <a:lnTo>
                    <a:pt x="165" y="177"/>
                  </a:lnTo>
                  <a:lnTo>
                    <a:pt x="219" y="147"/>
                  </a:lnTo>
                  <a:lnTo>
                    <a:pt x="264" y="135"/>
                  </a:lnTo>
                  <a:lnTo>
                    <a:pt x="305" y="131"/>
                  </a:lnTo>
                  <a:lnTo>
                    <a:pt x="334" y="126"/>
                  </a:lnTo>
                  <a:lnTo>
                    <a:pt x="511" y="126"/>
                  </a:lnTo>
                  <a:lnTo>
                    <a:pt x="470" y="273"/>
                  </a:lnTo>
                  <a:lnTo>
                    <a:pt x="429" y="408"/>
                  </a:lnTo>
                  <a:lnTo>
                    <a:pt x="392" y="529"/>
                  </a:lnTo>
                  <a:lnTo>
                    <a:pt x="359" y="634"/>
                  </a:lnTo>
                  <a:lnTo>
                    <a:pt x="334" y="718"/>
                  </a:lnTo>
                  <a:lnTo>
                    <a:pt x="313" y="785"/>
                  </a:lnTo>
                  <a:lnTo>
                    <a:pt x="301" y="832"/>
                  </a:lnTo>
                  <a:lnTo>
                    <a:pt x="293" y="853"/>
                  </a:lnTo>
                  <a:lnTo>
                    <a:pt x="285" y="878"/>
                  </a:lnTo>
                  <a:lnTo>
                    <a:pt x="280" y="899"/>
                  </a:lnTo>
                  <a:lnTo>
                    <a:pt x="280" y="924"/>
                  </a:lnTo>
                  <a:lnTo>
                    <a:pt x="285" y="932"/>
                  </a:lnTo>
                  <a:lnTo>
                    <a:pt x="289" y="945"/>
                  </a:lnTo>
                  <a:lnTo>
                    <a:pt x="297" y="958"/>
                  </a:lnTo>
                  <a:lnTo>
                    <a:pt x="309" y="962"/>
                  </a:lnTo>
                  <a:lnTo>
                    <a:pt x="322" y="970"/>
                  </a:lnTo>
                  <a:lnTo>
                    <a:pt x="342" y="970"/>
                  </a:lnTo>
                  <a:lnTo>
                    <a:pt x="379" y="966"/>
                  </a:lnTo>
                  <a:lnTo>
                    <a:pt x="400" y="949"/>
                  </a:lnTo>
                  <a:lnTo>
                    <a:pt x="417" y="924"/>
                  </a:lnTo>
                  <a:lnTo>
                    <a:pt x="425" y="899"/>
                  </a:lnTo>
                  <a:lnTo>
                    <a:pt x="429" y="878"/>
                  </a:lnTo>
                  <a:lnTo>
                    <a:pt x="573" y="126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Problémy kvantové teorie pole</a:t>
            </a:r>
            <a:endParaRPr lang="cs-CZ" dirty="0"/>
          </a:p>
        </p:txBody>
      </p:sp>
      <p:pic>
        <p:nvPicPr>
          <p:cNvPr id="2057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1639689" cy="117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438400" y="1676400"/>
            <a:ext cx="6553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itchFamily="2" charset="2"/>
              <a:buChar char="§"/>
            </a:pPr>
            <a:r>
              <a:rPr lang="cs-CZ" sz="2800" dirty="0" smtClean="0">
                <a:latin typeface="Book Antiqua" pitchFamily="18" charset="0"/>
              </a:rPr>
              <a:t>Feynmanovy diagramy většinou divergují na krátkých vzdálenostech.</a:t>
            </a:r>
          </a:p>
          <a:p>
            <a:pPr marL="514350" indent="-514350">
              <a:buFont typeface="Wingdings" pitchFamily="2" charset="2"/>
              <a:buChar char="§"/>
            </a:pPr>
            <a:endParaRPr lang="cs-CZ" sz="2800" dirty="0" smtClean="0">
              <a:latin typeface="Book Antiqua" pitchFamily="18" charset="0"/>
            </a:endParaRPr>
          </a:p>
          <a:p>
            <a:pPr marL="514350" indent="-514350">
              <a:buFont typeface="Wingdings" pitchFamily="2" charset="2"/>
              <a:buChar char="§"/>
            </a:pPr>
            <a:r>
              <a:rPr lang="cs-CZ" sz="2800" dirty="0" smtClean="0">
                <a:latin typeface="Book Antiqua" pitchFamily="18" charset="0"/>
              </a:rPr>
              <a:t>Problém pro praktické účely řeší renormalizace. S výjimkou asymptoticky volných teorií (např. QCD) tyto teorie však nejsou UV kompletní (např. gravitace nebo elektromagnetismu)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Supersymetrické teorie pole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Jedním ze způsobů jak vylepšit UV chování Feynmanových diagramů je nahradit částici superčásticí</a:t>
            </a:r>
          </a:p>
          <a:p>
            <a:r>
              <a:rPr lang="cs-CZ" dirty="0" smtClean="0"/>
              <a:t>Superčástici si lze představit jako obyčejnou částici propagující v superprostoru</a:t>
            </a:r>
            <a:r>
              <a:rPr lang="en-US" dirty="0" smtClean="0"/>
              <a:t>                              </a:t>
            </a:r>
            <a:r>
              <a:rPr lang="cs-CZ" dirty="0" smtClean="0"/>
              <a:t>kde kromě obyčejných souřadnic máme ještě antikomutující souřadnice</a:t>
            </a:r>
            <a:r>
              <a:rPr lang="en-US" dirty="0" smtClean="0"/>
              <a:t>                          </a:t>
            </a:r>
          </a:p>
          <a:p>
            <a:r>
              <a:rPr lang="cs-CZ" dirty="0" smtClean="0"/>
              <a:t>Z praktického hlediska se chová jako supermultiplet obyčejných částic, např. gluon a gluino.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pSp>
        <p:nvGrpSpPr>
          <p:cNvPr id="3224" name="Group 152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6781800" y="3429000"/>
            <a:ext cx="1904999" cy="456108"/>
            <a:chOff x="-458" y="2770"/>
            <a:chExt cx="10191" cy="2440"/>
          </a:xfrm>
        </p:grpSpPr>
        <p:sp>
          <p:nvSpPr>
            <p:cNvPr id="3226" name="Freeform 154"/>
            <p:cNvSpPr>
              <a:spLocks/>
            </p:cNvSpPr>
            <p:nvPr/>
          </p:nvSpPr>
          <p:spPr bwMode="auto">
            <a:xfrm>
              <a:off x="-458" y="3003"/>
              <a:ext cx="500" cy="2207"/>
            </a:xfrm>
            <a:custGeom>
              <a:avLst/>
              <a:gdLst/>
              <a:ahLst/>
              <a:cxnLst>
                <a:cxn ang="0">
                  <a:pos x="500" y="2187"/>
                </a:cxn>
                <a:cxn ang="0">
                  <a:pos x="500" y="2176"/>
                </a:cxn>
                <a:cxn ang="0">
                  <a:pos x="496" y="2173"/>
                </a:cxn>
                <a:cxn ang="0">
                  <a:pos x="493" y="2166"/>
                </a:cxn>
                <a:cxn ang="0">
                  <a:pos x="476" y="2149"/>
                </a:cxn>
                <a:cxn ang="0">
                  <a:pos x="463" y="2139"/>
                </a:cxn>
                <a:cxn ang="0">
                  <a:pos x="379" y="2039"/>
                </a:cxn>
                <a:cxn ang="0">
                  <a:pos x="312" y="1933"/>
                </a:cxn>
                <a:cxn ang="0">
                  <a:pos x="255" y="1820"/>
                </a:cxn>
                <a:cxn ang="0">
                  <a:pos x="212" y="1703"/>
                </a:cxn>
                <a:cxn ang="0">
                  <a:pos x="178" y="1583"/>
                </a:cxn>
                <a:cxn ang="0">
                  <a:pos x="155" y="1460"/>
                </a:cxn>
                <a:cxn ang="0">
                  <a:pos x="138" y="1337"/>
                </a:cxn>
                <a:cxn ang="0">
                  <a:pos x="128" y="1217"/>
                </a:cxn>
                <a:cxn ang="0">
                  <a:pos x="124" y="1104"/>
                </a:cxn>
                <a:cxn ang="0">
                  <a:pos x="128" y="977"/>
                </a:cxn>
                <a:cxn ang="0">
                  <a:pos x="138" y="847"/>
                </a:cxn>
                <a:cxn ang="0">
                  <a:pos x="155" y="723"/>
                </a:cxn>
                <a:cxn ang="0">
                  <a:pos x="181" y="600"/>
                </a:cxn>
                <a:cxn ang="0">
                  <a:pos x="218" y="480"/>
                </a:cxn>
                <a:cxn ang="0">
                  <a:pos x="265" y="367"/>
                </a:cxn>
                <a:cxn ang="0">
                  <a:pos x="322" y="257"/>
                </a:cxn>
                <a:cxn ang="0">
                  <a:pos x="392" y="154"/>
                </a:cxn>
                <a:cxn ang="0">
                  <a:pos x="473" y="58"/>
                </a:cxn>
                <a:cxn ang="0">
                  <a:pos x="500" y="31"/>
                </a:cxn>
                <a:cxn ang="0">
                  <a:pos x="500" y="14"/>
                </a:cxn>
                <a:cxn ang="0">
                  <a:pos x="493" y="0"/>
                </a:cxn>
                <a:cxn ang="0">
                  <a:pos x="480" y="0"/>
                </a:cxn>
                <a:cxn ang="0">
                  <a:pos x="466" y="4"/>
                </a:cxn>
                <a:cxn ang="0">
                  <a:pos x="443" y="21"/>
                </a:cxn>
                <a:cxn ang="0">
                  <a:pos x="409" y="48"/>
                </a:cxn>
                <a:cxn ang="0">
                  <a:pos x="369" y="86"/>
                </a:cxn>
                <a:cxn ang="0">
                  <a:pos x="325" y="134"/>
                </a:cxn>
                <a:cxn ang="0">
                  <a:pos x="275" y="192"/>
                </a:cxn>
                <a:cxn ang="0">
                  <a:pos x="228" y="261"/>
                </a:cxn>
                <a:cxn ang="0">
                  <a:pos x="181" y="339"/>
                </a:cxn>
                <a:cxn ang="0">
                  <a:pos x="134" y="429"/>
                </a:cxn>
                <a:cxn ang="0">
                  <a:pos x="78" y="576"/>
                </a:cxn>
                <a:cxn ang="0">
                  <a:pos x="41" y="716"/>
                </a:cxn>
                <a:cxn ang="0">
                  <a:pos x="17" y="857"/>
                </a:cxn>
                <a:cxn ang="0">
                  <a:pos x="4" y="984"/>
                </a:cxn>
                <a:cxn ang="0">
                  <a:pos x="0" y="1104"/>
                </a:cxn>
                <a:cxn ang="0">
                  <a:pos x="4" y="1196"/>
                </a:cxn>
                <a:cxn ang="0">
                  <a:pos x="11" y="1302"/>
                </a:cxn>
                <a:cxn ang="0">
                  <a:pos x="27" y="1419"/>
                </a:cxn>
                <a:cxn ang="0">
                  <a:pos x="54" y="1542"/>
                </a:cxn>
                <a:cxn ang="0">
                  <a:pos x="91" y="1666"/>
                </a:cxn>
                <a:cxn ang="0">
                  <a:pos x="141" y="1792"/>
                </a:cxn>
                <a:cxn ang="0">
                  <a:pos x="188" y="1878"/>
                </a:cxn>
                <a:cxn ang="0">
                  <a:pos x="235" y="1954"/>
                </a:cxn>
                <a:cxn ang="0">
                  <a:pos x="282" y="2022"/>
                </a:cxn>
                <a:cxn ang="0">
                  <a:pos x="329" y="2077"/>
                </a:cxn>
                <a:cxn ang="0">
                  <a:pos x="372" y="2125"/>
                </a:cxn>
                <a:cxn ang="0">
                  <a:pos x="413" y="2159"/>
                </a:cxn>
                <a:cxn ang="0">
                  <a:pos x="443" y="2187"/>
                </a:cxn>
                <a:cxn ang="0">
                  <a:pos x="466" y="2204"/>
                </a:cxn>
                <a:cxn ang="0">
                  <a:pos x="480" y="2207"/>
                </a:cxn>
                <a:cxn ang="0">
                  <a:pos x="490" y="2207"/>
                </a:cxn>
                <a:cxn ang="0">
                  <a:pos x="496" y="2204"/>
                </a:cxn>
                <a:cxn ang="0">
                  <a:pos x="500" y="2197"/>
                </a:cxn>
                <a:cxn ang="0">
                  <a:pos x="500" y="2187"/>
                </a:cxn>
              </a:cxnLst>
              <a:rect l="0" t="0" r="r" b="b"/>
              <a:pathLst>
                <a:path w="500" h="2207">
                  <a:moveTo>
                    <a:pt x="500" y="2187"/>
                  </a:moveTo>
                  <a:lnTo>
                    <a:pt x="500" y="2176"/>
                  </a:lnTo>
                  <a:lnTo>
                    <a:pt x="496" y="2173"/>
                  </a:lnTo>
                  <a:lnTo>
                    <a:pt x="493" y="2166"/>
                  </a:lnTo>
                  <a:lnTo>
                    <a:pt x="476" y="2149"/>
                  </a:lnTo>
                  <a:lnTo>
                    <a:pt x="463" y="2139"/>
                  </a:lnTo>
                  <a:lnTo>
                    <a:pt x="379" y="2039"/>
                  </a:lnTo>
                  <a:lnTo>
                    <a:pt x="312" y="1933"/>
                  </a:lnTo>
                  <a:lnTo>
                    <a:pt x="255" y="1820"/>
                  </a:lnTo>
                  <a:lnTo>
                    <a:pt x="212" y="1703"/>
                  </a:lnTo>
                  <a:lnTo>
                    <a:pt x="178" y="1583"/>
                  </a:lnTo>
                  <a:lnTo>
                    <a:pt x="155" y="1460"/>
                  </a:lnTo>
                  <a:lnTo>
                    <a:pt x="138" y="1337"/>
                  </a:lnTo>
                  <a:lnTo>
                    <a:pt x="128" y="1217"/>
                  </a:lnTo>
                  <a:lnTo>
                    <a:pt x="124" y="1104"/>
                  </a:lnTo>
                  <a:lnTo>
                    <a:pt x="128" y="977"/>
                  </a:lnTo>
                  <a:lnTo>
                    <a:pt x="138" y="847"/>
                  </a:lnTo>
                  <a:lnTo>
                    <a:pt x="155" y="723"/>
                  </a:lnTo>
                  <a:lnTo>
                    <a:pt x="181" y="600"/>
                  </a:lnTo>
                  <a:lnTo>
                    <a:pt x="218" y="480"/>
                  </a:lnTo>
                  <a:lnTo>
                    <a:pt x="265" y="367"/>
                  </a:lnTo>
                  <a:lnTo>
                    <a:pt x="322" y="257"/>
                  </a:lnTo>
                  <a:lnTo>
                    <a:pt x="392" y="154"/>
                  </a:lnTo>
                  <a:lnTo>
                    <a:pt x="473" y="58"/>
                  </a:lnTo>
                  <a:lnTo>
                    <a:pt x="500" y="31"/>
                  </a:lnTo>
                  <a:lnTo>
                    <a:pt x="500" y="14"/>
                  </a:lnTo>
                  <a:lnTo>
                    <a:pt x="493" y="0"/>
                  </a:lnTo>
                  <a:lnTo>
                    <a:pt x="480" y="0"/>
                  </a:lnTo>
                  <a:lnTo>
                    <a:pt x="466" y="4"/>
                  </a:lnTo>
                  <a:lnTo>
                    <a:pt x="443" y="21"/>
                  </a:lnTo>
                  <a:lnTo>
                    <a:pt x="409" y="48"/>
                  </a:lnTo>
                  <a:lnTo>
                    <a:pt x="369" y="86"/>
                  </a:lnTo>
                  <a:lnTo>
                    <a:pt x="325" y="134"/>
                  </a:lnTo>
                  <a:lnTo>
                    <a:pt x="275" y="192"/>
                  </a:lnTo>
                  <a:lnTo>
                    <a:pt x="228" y="261"/>
                  </a:lnTo>
                  <a:lnTo>
                    <a:pt x="181" y="339"/>
                  </a:lnTo>
                  <a:lnTo>
                    <a:pt x="134" y="429"/>
                  </a:lnTo>
                  <a:lnTo>
                    <a:pt x="78" y="576"/>
                  </a:lnTo>
                  <a:lnTo>
                    <a:pt x="41" y="716"/>
                  </a:lnTo>
                  <a:lnTo>
                    <a:pt x="17" y="857"/>
                  </a:lnTo>
                  <a:lnTo>
                    <a:pt x="4" y="984"/>
                  </a:lnTo>
                  <a:lnTo>
                    <a:pt x="0" y="1104"/>
                  </a:lnTo>
                  <a:lnTo>
                    <a:pt x="4" y="1196"/>
                  </a:lnTo>
                  <a:lnTo>
                    <a:pt x="11" y="1302"/>
                  </a:lnTo>
                  <a:lnTo>
                    <a:pt x="27" y="1419"/>
                  </a:lnTo>
                  <a:lnTo>
                    <a:pt x="54" y="1542"/>
                  </a:lnTo>
                  <a:lnTo>
                    <a:pt x="91" y="1666"/>
                  </a:lnTo>
                  <a:lnTo>
                    <a:pt x="141" y="1792"/>
                  </a:lnTo>
                  <a:lnTo>
                    <a:pt x="188" y="1878"/>
                  </a:lnTo>
                  <a:lnTo>
                    <a:pt x="235" y="1954"/>
                  </a:lnTo>
                  <a:lnTo>
                    <a:pt x="282" y="2022"/>
                  </a:lnTo>
                  <a:lnTo>
                    <a:pt x="329" y="2077"/>
                  </a:lnTo>
                  <a:lnTo>
                    <a:pt x="372" y="2125"/>
                  </a:lnTo>
                  <a:lnTo>
                    <a:pt x="413" y="2159"/>
                  </a:lnTo>
                  <a:lnTo>
                    <a:pt x="443" y="2187"/>
                  </a:lnTo>
                  <a:lnTo>
                    <a:pt x="466" y="2204"/>
                  </a:lnTo>
                  <a:lnTo>
                    <a:pt x="480" y="2207"/>
                  </a:lnTo>
                  <a:lnTo>
                    <a:pt x="490" y="2207"/>
                  </a:lnTo>
                  <a:lnTo>
                    <a:pt x="496" y="2204"/>
                  </a:lnTo>
                  <a:lnTo>
                    <a:pt x="500" y="2197"/>
                  </a:lnTo>
                  <a:lnTo>
                    <a:pt x="500" y="2187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27" name="Freeform 155"/>
            <p:cNvSpPr>
              <a:spLocks/>
            </p:cNvSpPr>
            <p:nvPr/>
          </p:nvSpPr>
          <p:spPr bwMode="auto">
            <a:xfrm>
              <a:off x="233" y="3682"/>
              <a:ext cx="1075" cy="1000"/>
            </a:xfrm>
            <a:custGeom>
              <a:avLst/>
              <a:gdLst/>
              <a:ahLst/>
              <a:cxnLst>
                <a:cxn ang="0">
                  <a:pos x="683" y="216"/>
                </a:cxn>
                <a:cxn ang="0">
                  <a:pos x="750" y="103"/>
                </a:cxn>
                <a:cxn ang="0">
                  <a:pos x="871" y="48"/>
                </a:cxn>
                <a:cxn ang="0">
                  <a:pos x="944" y="61"/>
                </a:cxn>
                <a:cxn ang="0">
                  <a:pos x="904" y="120"/>
                </a:cxn>
                <a:cxn ang="0">
                  <a:pos x="877" y="219"/>
                </a:cxn>
                <a:cxn ang="0">
                  <a:pos x="928" y="270"/>
                </a:cxn>
                <a:cxn ang="0">
                  <a:pos x="1008" y="260"/>
                </a:cxn>
                <a:cxn ang="0">
                  <a:pos x="1068" y="185"/>
                </a:cxn>
                <a:cxn ang="0">
                  <a:pos x="1048" y="68"/>
                </a:cxn>
                <a:cxn ang="0">
                  <a:pos x="944" y="10"/>
                </a:cxn>
                <a:cxn ang="0">
                  <a:pos x="824" y="7"/>
                </a:cxn>
                <a:cxn ang="0">
                  <a:pos x="706" y="82"/>
                </a:cxn>
                <a:cxn ang="0">
                  <a:pos x="646" y="168"/>
                </a:cxn>
                <a:cxn ang="0">
                  <a:pos x="552" y="41"/>
                </a:cxn>
                <a:cxn ang="0">
                  <a:pos x="442" y="3"/>
                </a:cxn>
                <a:cxn ang="0">
                  <a:pos x="291" y="31"/>
                </a:cxn>
                <a:cxn ang="0">
                  <a:pos x="154" y="151"/>
                </a:cxn>
                <a:cxn ang="0">
                  <a:pos x="80" y="284"/>
                </a:cxn>
                <a:cxn ang="0">
                  <a:pos x="67" y="349"/>
                </a:cxn>
                <a:cxn ang="0">
                  <a:pos x="80" y="360"/>
                </a:cxn>
                <a:cxn ang="0">
                  <a:pos x="117" y="349"/>
                </a:cxn>
                <a:cxn ang="0">
                  <a:pos x="187" y="195"/>
                </a:cxn>
                <a:cxn ang="0">
                  <a:pos x="304" y="79"/>
                </a:cxn>
                <a:cxn ang="0">
                  <a:pos x="408" y="48"/>
                </a:cxn>
                <a:cxn ang="0">
                  <a:pos x="492" y="85"/>
                </a:cxn>
                <a:cxn ang="0">
                  <a:pos x="526" y="195"/>
                </a:cxn>
                <a:cxn ang="0">
                  <a:pos x="505" y="336"/>
                </a:cxn>
                <a:cxn ang="0">
                  <a:pos x="442" y="599"/>
                </a:cxn>
                <a:cxn ang="0">
                  <a:pos x="348" y="863"/>
                </a:cxn>
                <a:cxn ang="0">
                  <a:pos x="204" y="952"/>
                </a:cxn>
                <a:cxn ang="0">
                  <a:pos x="97" y="925"/>
                </a:cxn>
                <a:cxn ang="0">
                  <a:pos x="191" y="846"/>
                </a:cxn>
                <a:cxn ang="0">
                  <a:pos x="177" y="750"/>
                </a:cxn>
                <a:cxn ang="0">
                  <a:pos x="117" y="726"/>
                </a:cxn>
                <a:cxn ang="0">
                  <a:pos x="10" y="805"/>
                </a:cxn>
                <a:cxn ang="0">
                  <a:pos x="23" y="928"/>
                </a:cxn>
                <a:cxn ang="0">
                  <a:pos x="120" y="990"/>
                </a:cxn>
                <a:cxn ang="0">
                  <a:pos x="258" y="994"/>
                </a:cxn>
                <a:cxn ang="0">
                  <a:pos x="381" y="904"/>
                </a:cxn>
                <a:cxn ang="0">
                  <a:pos x="428" y="832"/>
                </a:cxn>
                <a:cxn ang="0">
                  <a:pos x="505" y="949"/>
                </a:cxn>
                <a:cxn ang="0">
                  <a:pos x="663" y="1000"/>
                </a:cxn>
                <a:cxn ang="0">
                  <a:pos x="834" y="939"/>
                </a:cxn>
                <a:cxn ang="0">
                  <a:pos x="951" y="805"/>
                </a:cxn>
                <a:cxn ang="0">
                  <a:pos x="1005" y="685"/>
                </a:cxn>
                <a:cxn ang="0">
                  <a:pos x="1005" y="647"/>
                </a:cxn>
                <a:cxn ang="0">
                  <a:pos x="988" y="641"/>
                </a:cxn>
                <a:cxn ang="0">
                  <a:pos x="964" y="641"/>
                </a:cxn>
                <a:cxn ang="0">
                  <a:pos x="954" y="661"/>
                </a:cxn>
                <a:cxn ang="0">
                  <a:pos x="850" y="856"/>
                </a:cxn>
                <a:cxn ang="0">
                  <a:pos x="730" y="939"/>
                </a:cxn>
                <a:cxn ang="0">
                  <a:pos x="629" y="946"/>
                </a:cxn>
                <a:cxn ang="0">
                  <a:pos x="559" y="877"/>
                </a:cxn>
                <a:cxn ang="0">
                  <a:pos x="549" y="767"/>
                </a:cxn>
                <a:cxn ang="0">
                  <a:pos x="582" y="613"/>
                </a:cxn>
              </a:cxnLst>
              <a:rect l="0" t="0" r="r" b="b"/>
              <a:pathLst>
                <a:path w="1075" h="1000">
                  <a:moveTo>
                    <a:pt x="656" y="308"/>
                  </a:moveTo>
                  <a:lnTo>
                    <a:pt x="663" y="284"/>
                  </a:lnTo>
                  <a:lnTo>
                    <a:pt x="683" y="216"/>
                  </a:lnTo>
                  <a:lnTo>
                    <a:pt x="703" y="178"/>
                  </a:lnTo>
                  <a:lnTo>
                    <a:pt x="723" y="137"/>
                  </a:lnTo>
                  <a:lnTo>
                    <a:pt x="750" y="103"/>
                  </a:lnTo>
                  <a:lnTo>
                    <a:pt x="783" y="75"/>
                  </a:lnTo>
                  <a:lnTo>
                    <a:pt x="824" y="55"/>
                  </a:lnTo>
                  <a:lnTo>
                    <a:pt x="871" y="48"/>
                  </a:lnTo>
                  <a:lnTo>
                    <a:pt x="887" y="48"/>
                  </a:lnTo>
                  <a:lnTo>
                    <a:pt x="911" y="51"/>
                  </a:lnTo>
                  <a:lnTo>
                    <a:pt x="944" y="61"/>
                  </a:lnTo>
                  <a:lnTo>
                    <a:pt x="978" y="79"/>
                  </a:lnTo>
                  <a:lnTo>
                    <a:pt x="938" y="92"/>
                  </a:lnTo>
                  <a:lnTo>
                    <a:pt x="904" y="120"/>
                  </a:lnTo>
                  <a:lnTo>
                    <a:pt x="884" y="157"/>
                  </a:lnTo>
                  <a:lnTo>
                    <a:pt x="874" y="195"/>
                  </a:lnTo>
                  <a:lnTo>
                    <a:pt x="877" y="219"/>
                  </a:lnTo>
                  <a:lnTo>
                    <a:pt x="887" y="240"/>
                  </a:lnTo>
                  <a:lnTo>
                    <a:pt x="904" y="257"/>
                  </a:lnTo>
                  <a:lnTo>
                    <a:pt x="928" y="270"/>
                  </a:lnTo>
                  <a:lnTo>
                    <a:pt x="958" y="274"/>
                  </a:lnTo>
                  <a:lnTo>
                    <a:pt x="981" y="270"/>
                  </a:lnTo>
                  <a:lnTo>
                    <a:pt x="1008" y="260"/>
                  </a:lnTo>
                  <a:lnTo>
                    <a:pt x="1035" y="243"/>
                  </a:lnTo>
                  <a:lnTo>
                    <a:pt x="1055" y="219"/>
                  </a:lnTo>
                  <a:lnTo>
                    <a:pt x="1068" y="185"/>
                  </a:lnTo>
                  <a:lnTo>
                    <a:pt x="1075" y="147"/>
                  </a:lnTo>
                  <a:lnTo>
                    <a:pt x="1068" y="103"/>
                  </a:lnTo>
                  <a:lnTo>
                    <a:pt x="1048" y="68"/>
                  </a:lnTo>
                  <a:lnTo>
                    <a:pt x="1018" y="41"/>
                  </a:lnTo>
                  <a:lnTo>
                    <a:pt x="984" y="20"/>
                  </a:lnTo>
                  <a:lnTo>
                    <a:pt x="944" y="10"/>
                  </a:lnTo>
                  <a:lnTo>
                    <a:pt x="907" y="3"/>
                  </a:lnTo>
                  <a:lnTo>
                    <a:pt x="874" y="0"/>
                  </a:lnTo>
                  <a:lnTo>
                    <a:pt x="824" y="7"/>
                  </a:lnTo>
                  <a:lnTo>
                    <a:pt x="777" y="24"/>
                  </a:lnTo>
                  <a:lnTo>
                    <a:pt x="740" y="51"/>
                  </a:lnTo>
                  <a:lnTo>
                    <a:pt x="706" y="82"/>
                  </a:lnTo>
                  <a:lnTo>
                    <a:pt x="680" y="113"/>
                  </a:lnTo>
                  <a:lnTo>
                    <a:pt x="660" y="144"/>
                  </a:lnTo>
                  <a:lnTo>
                    <a:pt x="646" y="168"/>
                  </a:lnTo>
                  <a:lnTo>
                    <a:pt x="619" y="113"/>
                  </a:lnTo>
                  <a:lnTo>
                    <a:pt x="586" y="72"/>
                  </a:lnTo>
                  <a:lnTo>
                    <a:pt x="552" y="41"/>
                  </a:lnTo>
                  <a:lnTo>
                    <a:pt x="515" y="20"/>
                  </a:lnTo>
                  <a:lnTo>
                    <a:pt x="479" y="7"/>
                  </a:lnTo>
                  <a:lnTo>
                    <a:pt x="442" y="3"/>
                  </a:lnTo>
                  <a:lnTo>
                    <a:pt x="412" y="0"/>
                  </a:lnTo>
                  <a:lnTo>
                    <a:pt x="348" y="7"/>
                  </a:lnTo>
                  <a:lnTo>
                    <a:pt x="291" y="31"/>
                  </a:lnTo>
                  <a:lnTo>
                    <a:pt x="237" y="61"/>
                  </a:lnTo>
                  <a:lnTo>
                    <a:pt x="194" y="103"/>
                  </a:lnTo>
                  <a:lnTo>
                    <a:pt x="154" y="151"/>
                  </a:lnTo>
                  <a:lnTo>
                    <a:pt x="124" y="195"/>
                  </a:lnTo>
                  <a:lnTo>
                    <a:pt x="97" y="243"/>
                  </a:lnTo>
                  <a:lnTo>
                    <a:pt x="80" y="284"/>
                  </a:lnTo>
                  <a:lnTo>
                    <a:pt x="70" y="318"/>
                  </a:lnTo>
                  <a:lnTo>
                    <a:pt x="67" y="339"/>
                  </a:lnTo>
                  <a:lnTo>
                    <a:pt x="67" y="349"/>
                  </a:lnTo>
                  <a:lnTo>
                    <a:pt x="70" y="353"/>
                  </a:lnTo>
                  <a:lnTo>
                    <a:pt x="73" y="360"/>
                  </a:lnTo>
                  <a:lnTo>
                    <a:pt x="80" y="360"/>
                  </a:lnTo>
                  <a:lnTo>
                    <a:pt x="83" y="363"/>
                  </a:lnTo>
                  <a:lnTo>
                    <a:pt x="103" y="363"/>
                  </a:lnTo>
                  <a:lnTo>
                    <a:pt x="117" y="349"/>
                  </a:lnTo>
                  <a:lnTo>
                    <a:pt x="120" y="339"/>
                  </a:lnTo>
                  <a:lnTo>
                    <a:pt x="150" y="260"/>
                  </a:lnTo>
                  <a:lnTo>
                    <a:pt x="187" y="195"/>
                  </a:lnTo>
                  <a:lnTo>
                    <a:pt x="224" y="144"/>
                  </a:lnTo>
                  <a:lnTo>
                    <a:pt x="264" y="106"/>
                  </a:lnTo>
                  <a:lnTo>
                    <a:pt x="304" y="79"/>
                  </a:lnTo>
                  <a:lnTo>
                    <a:pt x="345" y="61"/>
                  </a:lnTo>
                  <a:lnTo>
                    <a:pt x="378" y="51"/>
                  </a:lnTo>
                  <a:lnTo>
                    <a:pt x="408" y="48"/>
                  </a:lnTo>
                  <a:lnTo>
                    <a:pt x="448" y="55"/>
                  </a:lnTo>
                  <a:lnTo>
                    <a:pt x="472" y="65"/>
                  </a:lnTo>
                  <a:lnTo>
                    <a:pt x="492" y="85"/>
                  </a:lnTo>
                  <a:lnTo>
                    <a:pt x="509" y="113"/>
                  </a:lnTo>
                  <a:lnTo>
                    <a:pt x="522" y="147"/>
                  </a:lnTo>
                  <a:lnTo>
                    <a:pt x="526" y="195"/>
                  </a:lnTo>
                  <a:lnTo>
                    <a:pt x="522" y="229"/>
                  </a:lnTo>
                  <a:lnTo>
                    <a:pt x="515" y="277"/>
                  </a:lnTo>
                  <a:lnTo>
                    <a:pt x="505" y="336"/>
                  </a:lnTo>
                  <a:lnTo>
                    <a:pt x="489" y="408"/>
                  </a:lnTo>
                  <a:lnTo>
                    <a:pt x="469" y="493"/>
                  </a:lnTo>
                  <a:lnTo>
                    <a:pt x="442" y="599"/>
                  </a:lnTo>
                  <a:lnTo>
                    <a:pt x="408" y="723"/>
                  </a:lnTo>
                  <a:lnTo>
                    <a:pt x="381" y="798"/>
                  </a:lnTo>
                  <a:lnTo>
                    <a:pt x="348" y="863"/>
                  </a:lnTo>
                  <a:lnTo>
                    <a:pt x="308" y="911"/>
                  </a:lnTo>
                  <a:lnTo>
                    <a:pt x="258" y="942"/>
                  </a:lnTo>
                  <a:lnTo>
                    <a:pt x="204" y="952"/>
                  </a:lnTo>
                  <a:lnTo>
                    <a:pt x="180" y="952"/>
                  </a:lnTo>
                  <a:lnTo>
                    <a:pt x="140" y="942"/>
                  </a:lnTo>
                  <a:lnTo>
                    <a:pt x="97" y="925"/>
                  </a:lnTo>
                  <a:lnTo>
                    <a:pt x="134" y="908"/>
                  </a:lnTo>
                  <a:lnTo>
                    <a:pt x="167" y="884"/>
                  </a:lnTo>
                  <a:lnTo>
                    <a:pt x="191" y="846"/>
                  </a:lnTo>
                  <a:lnTo>
                    <a:pt x="197" y="805"/>
                  </a:lnTo>
                  <a:lnTo>
                    <a:pt x="191" y="774"/>
                  </a:lnTo>
                  <a:lnTo>
                    <a:pt x="177" y="750"/>
                  </a:lnTo>
                  <a:lnTo>
                    <a:pt x="160" y="737"/>
                  </a:lnTo>
                  <a:lnTo>
                    <a:pt x="137" y="730"/>
                  </a:lnTo>
                  <a:lnTo>
                    <a:pt x="117" y="726"/>
                  </a:lnTo>
                  <a:lnTo>
                    <a:pt x="70" y="737"/>
                  </a:lnTo>
                  <a:lnTo>
                    <a:pt x="33" y="764"/>
                  </a:lnTo>
                  <a:lnTo>
                    <a:pt x="10" y="805"/>
                  </a:lnTo>
                  <a:lnTo>
                    <a:pt x="0" y="856"/>
                  </a:lnTo>
                  <a:lnTo>
                    <a:pt x="6" y="898"/>
                  </a:lnTo>
                  <a:lnTo>
                    <a:pt x="23" y="928"/>
                  </a:lnTo>
                  <a:lnTo>
                    <a:pt x="50" y="956"/>
                  </a:lnTo>
                  <a:lnTo>
                    <a:pt x="83" y="976"/>
                  </a:lnTo>
                  <a:lnTo>
                    <a:pt x="120" y="990"/>
                  </a:lnTo>
                  <a:lnTo>
                    <a:pt x="160" y="997"/>
                  </a:lnTo>
                  <a:lnTo>
                    <a:pt x="201" y="1000"/>
                  </a:lnTo>
                  <a:lnTo>
                    <a:pt x="258" y="994"/>
                  </a:lnTo>
                  <a:lnTo>
                    <a:pt x="308" y="970"/>
                  </a:lnTo>
                  <a:lnTo>
                    <a:pt x="348" y="939"/>
                  </a:lnTo>
                  <a:lnTo>
                    <a:pt x="381" y="904"/>
                  </a:lnTo>
                  <a:lnTo>
                    <a:pt x="405" y="874"/>
                  </a:lnTo>
                  <a:lnTo>
                    <a:pt x="422" y="846"/>
                  </a:lnTo>
                  <a:lnTo>
                    <a:pt x="428" y="832"/>
                  </a:lnTo>
                  <a:lnTo>
                    <a:pt x="445" y="874"/>
                  </a:lnTo>
                  <a:lnTo>
                    <a:pt x="472" y="911"/>
                  </a:lnTo>
                  <a:lnTo>
                    <a:pt x="505" y="949"/>
                  </a:lnTo>
                  <a:lnTo>
                    <a:pt x="549" y="976"/>
                  </a:lnTo>
                  <a:lnTo>
                    <a:pt x="603" y="994"/>
                  </a:lnTo>
                  <a:lnTo>
                    <a:pt x="663" y="1000"/>
                  </a:lnTo>
                  <a:lnTo>
                    <a:pt x="727" y="994"/>
                  </a:lnTo>
                  <a:lnTo>
                    <a:pt x="783" y="970"/>
                  </a:lnTo>
                  <a:lnTo>
                    <a:pt x="834" y="939"/>
                  </a:lnTo>
                  <a:lnTo>
                    <a:pt x="881" y="898"/>
                  </a:lnTo>
                  <a:lnTo>
                    <a:pt x="917" y="850"/>
                  </a:lnTo>
                  <a:lnTo>
                    <a:pt x="951" y="805"/>
                  </a:lnTo>
                  <a:lnTo>
                    <a:pt x="974" y="757"/>
                  </a:lnTo>
                  <a:lnTo>
                    <a:pt x="991" y="716"/>
                  </a:lnTo>
                  <a:lnTo>
                    <a:pt x="1005" y="685"/>
                  </a:lnTo>
                  <a:lnTo>
                    <a:pt x="1008" y="661"/>
                  </a:lnTo>
                  <a:lnTo>
                    <a:pt x="1008" y="654"/>
                  </a:lnTo>
                  <a:lnTo>
                    <a:pt x="1005" y="647"/>
                  </a:lnTo>
                  <a:lnTo>
                    <a:pt x="998" y="644"/>
                  </a:lnTo>
                  <a:lnTo>
                    <a:pt x="995" y="641"/>
                  </a:lnTo>
                  <a:lnTo>
                    <a:pt x="988" y="641"/>
                  </a:lnTo>
                  <a:lnTo>
                    <a:pt x="984" y="637"/>
                  </a:lnTo>
                  <a:lnTo>
                    <a:pt x="971" y="637"/>
                  </a:lnTo>
                  <a:lnTo>
                    <a:pt x="964" y="641"/>
                  </a:lnTo>
                  <a:lnTo>
                    <a:pt x="958" y="647"/>
                  </a:lnTo>
                  <a:lnTo>
                    <a:pt x="954" y="654"/>
                  </a:lnTo>
                  <a:lnTo>
                    <a:pt x="954" y="661"/>
                  </a:lnTo>
                  <a:lnTo>
                    <a:pt x="924" y="743"/>
                  </a:lnTo>
                  <a:lnTo>
                    <a:pt x="887" y="808"/>
                  </a:lnTo>
                  <a:lnTo>
                    <a:pt x="850" y="856"/>
                  </a:lnTo>
                  <a:lnTo>
                    <a:pt x="810" y="894"/>
                  </a:lnTo>
                  <a:lnTo>
                    <a:pt x="767" y="922"/>
                  </a:lnTo>
                  <a:lnTo>
                    <a:pt x="730" y="939"/>
                  </a:lnTo>
                  <a:lnTo>
                    <a:pt x="696" y="949"/>
                  </a:lnTo>
                  <a:lnTo>
                    <a:pt x="666" y="952"/>
                  </a:lnTo>
                  <a:lnTo>
                    <a:pt x="629" y="946"/>
                  </a:lnTo>
                  <a:lnTo>
                    <a:pt x="599" y="932"/>
                  </a:lnTo>
                  <a:lnTo>
                    <a:pt x="576" y="908"/>
                  </a:lnTo>
                  <a:lnTo>
                    <a:pt x="559" y="877"/>
                  </a:lnTo>
                  <a:lnTo>
                    <a:pt x="549" y="843"/>
                  </a:lnTo>
                  <a:lnTo>
                    <a:pt x="546" y="805"/>
                  </a:lnTo>
                  <a:lnTo>
                    <a:pt x="549" y="767"/>
                  </a:lnTo>
                  <a:lnTo>
                    <a:pt x="556" y="726"/>
                  </a:lnTo>
                  <a:lnTo>
                    <a:pt x="569" y="675"/>
                  </a:lnTo>
                  <a:lnTo>
                    <a:pt x="582" y="613"/>
                  </a:lnTo>
                  <a:lnTo>
                    <a:pt x="656" y="308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28" name="Freeform 156"/>
            <p:cNvSpPr>
              <a:spLocks/>
            </p:cNvSpPr>
            <p:nvPr/>
          </p:nvSpPr>
          <p:spPr bwMode="auto">
            <a:xfrm>
              <a:off x="1459" y="3178"/>
              <a:ext cx="901" cy="1014"/>
            </a:xfrm>
            <a:custGeom>
              <a:avLst/>
              <a:gdLst/>
              <a:ahLst/>
              <a:cxnLst>
                <a:cxn ang="0">
                  <a:pos x="0" y="942"/>
                </a:cxn>
                <a:cxn ang="0">
                  <a:pos x="6" y="987"/>
                </a:cxn>
                <a:cxn ang="0">
                  <a:pos x="20" y="1004"/>
                </a:cxn>
                <a:cxn ang="0">
                  <a:pos x="77" y="1007"/>
                </a:cxn>
                <a:cxn ang="0">
                  <a:pos x="110" y="973"/>
                </a:cxn>
                <a:cxn ang="0">
                  <a:pos x="124" y="936"/>
                </a:cxn>
                <a:cxn ang="0">
                  <a:pos x="134" y="891"/>
                </a:cxn>
                <a:cxn ang="0">
                  <a:pos x="157" y="792"/>
                </a:cxn>
                <a:cxn ang="0">
                  <a:pos x="191" y="651"/>
                </a:cxn>
                <a:cxn ang="0">
                  <a:pos x="298" y="692"/>
                </a:cxn>
                <a:cxn ang="0">
                  <a:pos x="408" y="692"/>
                </a:cxn>
                <a:cxn ang="0">
                  <a:pos x="492" y="655"/>
                </a:cxn>
                <a:cxn ang="0">
                  <a:pos x="549" y="610"/>
                </a:cxn>
                <a:cxn ang="0">
                  <a:pos x="589" y="627"/>
                </a:cxn>
                <a:cxn ang="0">
                  <a:pos x="636" y="675"/>
                </a:cxn>
                <a:cxn ang="0">
                  <a:pos x="690" y="696"/>
                </a:cxn>
                <a:cxn ang="0">
                  <a:pos x="727" y="699"/>
                </a:cxn>
                <a:cxn ang="0">
                  <a:pos x="797" y="675"/>
                </a:cxn>
                <a:cxn ang="0">
                  <a:pos x="847" y="617"/>
                </a:cxn>
                <a:cxn ang="0">
                  <a:pos x="881" y="538"/>
                </a:cxn>
                <a:cxn ang="0">
                  <a:pos x="901" y="459"/>
                </a:cxn>
                <a:cxn ang="0">
                  <a:pos x="887" y="442"/>
                </a:cxn>
                <a:cxn ang="0">
                  <a:pos x="857" y="445"/>
                </a:cxn>
                <a:cxn ang="0">
                  <a:pos x="847" y="473"/>
                </a:cxn>
                <a:cxn ang="0">
                  <a:pos x="820" y="565"/>
                </a:cxn>
                <a:cxn ang="0">
                  <a:pos x="784" y="627"/>
                </a:cxn>
                <a:cxn ang="0">
                  <a:pos x="730" y="655"/>
                </a:cxn>
                <a:cxn ang="0">
                  <a:pos x="693" y="631"/>
                </a:cxn>
                <a:cxn ang="0">
                  <a:pos x="683" y="555"/>
                </a:cxn>
                <a:cxn ang="0">
                  <a:pos x="696" y="490"/>
                </a:cxn>
                <a:cxn ang="0">
                  <a:pos x="717" y="408"/>
                </a:cxn>
                <a:cxn ang="0">
                  <a:pos x="737" y="319"/>
                </a:cxn>
                <a:cxn ang="0">
                  <a:pos x="780" y="154"/>
                </a:cxn>
                <a:cxn ang="0">
                  <a:pos x="790" y="96"/>
                </a:cxn>
                <a:cxn ang="0">
                  <a:pos x="797" y="51"/>
                </a:cxn>
                <a:cxn ang="0">
                  <a:pos x="784" y="27"/>
                </a:cxn>
                <a:cxn ang="0">
                  <a:pos x="760" y="17"/>
                </a:cxn>
                <a:cxn ang="0">
                  <a:pos x="727" y="21"/>
                </a:cxn>
                <a:cxn ang="0">
                  <a:pos x="686" y="51"/>
                </a:cxn>
                <a:cxn ang="0">
                  <a:pos x="676" y="89"/>
                </a:cxn>
                <a:cxn ang="0">
                  <a:pos x="629" y="271"/>
                </a:cxn>
                <a:cxn ang="0">
                  <a:pos x="609" y="353"/>
                </a:cxn>
                <a:cxn ang="0">
                  <a:pos x="593" y="421"/>
                </a:cxn>
                <a:cxn ang="0">
                  <a:pos x="576" y="487"/>
                </a:cxn>
                <a:cxn ang="0">
                  <a:pos x="566" y="514"/>
                </a:cxn>
                <a:cxn ang="0">
                  <a:pos x="529" y="565"/>
                </a:cxn>
                <a:cxn ang="0">
                  <a:pos x="452" y="627"/>
                </a:cxn>
                <a:cxn ang="0">
                  <a:pos x="358" y="655"/>
                </a:cxn>
                <a:cxn ang="0">
                  <a:pos x="288" y="637"/>
                </a:cxn>
                <a:cxn ang="0">
                  <a:pos x="251" y="596"/>
                </a:cxn>
                <a:cxn ang="0">
                  <a:pos x="238" y="548"/>
                </a:cxn>
                <a:cxn ang="0">
                  <a:pos x="234" y="493"/>
                </a:cxn>
                <a:cxn ang="0">
                  <a:pos x="244" y="449"/>
                </a:cxn>
                <a:cxn ang="0">
                  <a:pos x="271" y="332"/>
                </a:cxn>
                <a:cxn ang="0">
                  <a:pos x="294" y="233"/>
                </a:cxn>
                <a:cxn ang="0">
                  <a:pos x="321" y="120"/>
                </a:cxn>
                <a:cxn ang="0">
                  <a:pos x="335" y="62"/>
                </a:cxn>
                <a:cxn ang="0">
                  <a:pos x="338" y="34"/>
                </a:cxn>
                <a:cxn ang="0">
                  <a:pos x="315" y="7"/>
                </a:cxn>
                <a:cxn ang="0">
                  <a:pos x="261" y="7"/>
                </a:cxn>
                <a:cxn ang="0">
                  <a:pos x="227" y="38"/>
                </a:cxn>
                <a:cxn ang="0">
                  <a:pos x="214" y="72"/>
                </a:cxn>
              </a:cxnLst>
              <a:rect l="0" t="0" r="r" b="b"/>
              <a:pathLst>
                <a:path w="901" h="1014">
                  <a:moveTo>
                    <a:pt x="3" y="932"/>
                  </a:moveTo>
                  <a:lnTo>
                    <a:pt x="0" y="942"/>
                  </a:lnTo>
                  <a:lnTo>
                    <a:pt x="0" y="977"/>
                  </a:lnTo>
                  <a:lnTo>
                    <a:pt x="6" y="987"/>
                  </a:lnTo>
                  <a:lnTo>
                    <a:pt x="10" y="997"/>
                  </a:lnTo>
                  <a:lnTo>
                    <a:pt x="20" y="1004"/>
                  </a:lnTo>
                  <a:lnTo>
                    <a:pt x="50" y="1014"/>
                  </a:lnTo>
                  <a:lnTo>
                    <a:pt x="77" y="1007"/>
                  </a:lnTo>
                  <a:lnTo>
                    <a:pt x="97" y="994"/>
                  </a:lnTo>
                  <a:lnTo>
                    <a:pt x="110" y="973"/>
                  </a:lnTo>
                  <a:lnTo>
                    <a:pt x="117" y="953"/>
                  </a:lnTo>
                  <a:lnTo>
                    <a:pt x="124" y="936"/>
                  </a:lnTo>
                  <a:lnTo>
                    <a:pt x="127" y="922"/>
                  </a:lnTo>
                  <a:lnTo>
                    <a:pt x="134" y="891"/>
                  </a:lnTo>
                  <a:lnTo>
                    <a:pt x="144" y="846"/>
                  </a:lnTo>
                  <a:lnTo>
                    <a:pt x="157" y="792"/>
                  </a:lnTo>
                  <a:lnTo>
                    <a:pt x="174" y="726"/>
                  </a:lnTo>
                  <a:lnTo>
                    <a:pt x="191" y="651"/>
                  </a:lnTo>
                  <a:lnTo>
                    <a:pt x="241" y="678"/>
                  </a:lnTo>
                  <a:lnTo>
                    <a:pt x="298" y="692"/>
                  </a:lnTo>
                  <a:lnTo>
                    <a:pt x="355" y="699"/>
                  </a:lnTo>
                  <a:lnTo>
                    <a:pt x="408" y="692"/>
                  </a:lnTo>
                  <a:lnTo>
                    <a:pt x="452" y="675"/>
                  </a:lnTo>
                  <a:lnTo>
                    <a:pt x="492" y="655"/>
                  </a:lnTo>
                  <a:lnTo>
                    <a:pt x="526" y="631"/>
                  </a:lnTo>
                  <a:lnTo>
                    <a:pt x="549" y="610"/>
                  </a:lnTo>
                  <a:lnTo>
                    <a:pt x="573" y="586"/>
                  </a:lnTo>
                  <a:lnTo>
                    <a:pt x="589" y="627"/>
                  </a:lnTo>
                  <a:lnTo>
                    <a:pt x="613" y="655"/>
                  </a:lnTo>
                  <a:lnTo>
                    <a:pt x="636" y="675"/>
                  </a:lnTo>
                  <a:lnTo>
                    <a:pt x="666" y="689"/>
                  </a:lnTo>
                  <a:lnTo>
                    <a:pt x="690" y="696"/>
                  </a:lnTo>
                  <a:lnTo>
                    <a:pt x="713" y="696"/>
                  </a:lnTo>
                  <a:lnTo>
                    <a:pt x="727" y="699"/>
                  </a:lnTo>
                  <a:lnTo>
                    <a:pt x="763" y="692"/>
                  </a:lnTo>
                  <a:lnTo>
                    <a:pt x="797" y="675"/>
                  </a:lnTo>
                  <a:lnTo>
                    <a:pt x="824" y="648"/>
                  </a:lnTo>
                  <a:lnTo>
                    <a:pt x="847" y="617"/>
                  </a:lnTo>
                  <a:lnTo>
                    <a:pt x="864" y="579"/>
                  </a:lnTo>
                  <a:lnTo>
                    <a:pt x="881" y="538"/>
                  </a:lnTo>
                  <a:lnTo>
                    <a:pt x="891" y="500"/>
                  </a:lnTo>
                  <a:lnTo>
                    <a:pt x="901" y="459"/>
                  </a:lnTo>
                  <a:lnTo>
                    <a:pt x="894" y="445"/>
                  </a:lnTo>
                  <a:lnTo>
                    <a:pt x="887" y="442"/>
                  </a:lnTo>
                  <a:lnTo>
                    <a:pt x="861" y="442"/>
                  </a:lnTo>
                  <a:lnTo>
                    <a:pt x="857" y="445"/>
                  </a:lnTo>
                  <a:lnTo>
                    <a:pt x="854" y="452"/>
                  </a:lnTo>
                  <a:lnTo>
                    <a:pt x="847" y="473"/>
                  </a:lnTo>
                  <a:lnTo>
                    <a:pt x="841" y="490"/>
                  </a:lnTo>
                  <a:lnTo>
                    <a:pt x="820" y="565"/>
                  </a:lnTo>
                  <a:lnTo>
                    <a:pt x="804" y="600"/>
                  </a:lnTo>
                  <a:lnTo>
                    <a:pt x="784" y="627"/>
                  </a:lnTo>
                  <a:lnTo>
                    <a:pt x="760" y="648"/>
                  </a:lnTo>
                  <a:lnTo>
                    <a:pt x="730" y="655"/>
                  </a:lnTo>
                  <a:lnTo>
                    <a:pt x="707" y="648"/>
                  </a:lnTo>
                  <a:lnTo>
                    <a:pt x="693" y="631"/>
                  </a:lnTo>
                  <a:lnTo>
                    <a:pt x="683" y="607"/>
                  </a:lnTo>
                  <a:lnTo>
                    <a:pt x="683" y="555"/>
                  </a:lnTo>
                  <a:lnTo>
                    <a:pt x="690" y="521"/>
                  </a:lnTo>
                  <a:lnTo>
                    <a:pt x="696" y="490"/>
                  </a:lnTo>
                  <a:lnTo>
                    <a:pt x="703" y="456"/>
                  </a:lnTo>
                  <a:lnTo>
                    <a:pt x="717" y="408"/>
                  </a:lnTo>
                  <a:lnTo>
                    <a:pt x="727" y="360"/>
                  </a:lnTo>
                  <a:lnTo>
                    <a:pt x="737" y="319"/>
                  </a:lnTo>
                  <a:lnTo>
                    <a:pt x="774" y="178"/>
                  </a:lnTo>
                  <a:lnTo>
                    <a:pt x="780" y="154"/>
                  </a:lnTo>
                  <a:lnTo>
                    <a:pt x="787" y="123"/>
                  </a:lnTo>
                  <a:lnTo>
                    <a:pt x="790" y="96"/>
                  </a:lnTo>
                  <a:lnTo>
                    <a:pt x="797" y="75"/>
                  </a:lnTo>
                  <a:lnTo>
                    <a:pt x="797" y="51"/>
                  </a:lnTo>
                  <a:lnTo>
                    <a:pt x="790" y="38"/>
                  </a:lnTo>
                  <a:lnTo>
                    <a:pt x="784" y="27"/>
                  </a:lnTo>
                  <a:lnTo>
                    <a:pt x="774" y="21"/>
                  </a:lnTo>
                  <a:lnTo>
                    <a:pt x="760" y="17"/>
                  </a:lnTo>
                  <a:lnTo>
                    <a:pt x="747" y="17"/>
                  </a:lnTo>
                  <a:lnTo>
                    <a:pt x="727" y="21"/>
                  </a:lnTo>
                  <a:lnTo>
                    <a:pt x="707" y="31"/>
                  </a:lnTo>
                  <a:lnTo>
                    <a:pt x="686" y="51"/>
                  </a:lnTo>
                  <a:lnTo>
                    <a:pt x="683" y="65"/>
                  </a:lnTo>
                  <a:lnTo>
                    <a:pt x="676" y="89"/>
                  </a:lnTo>
                  <a:lnTo>
                    <a:pt x="663" y="144"/>
                  </a:lnTo>
                  <a:lnTo>
                    <a:pt x="629" y="271"/>
                  </a:lnTo>
                  <a:lnTo>
                    <a:pt x="619" y="319"/>
                  </a:lnTo>
                  <a:lnTo>
                    <a:pt x="609" y="353"/>
                  </a:lnTo>
                  <a:lnTo>
                    <a:pt x="603" y="387"/>
                  </a:lnTo>
                  <a:lnTo>
                    <a:pt x="593" y="421"/>
                  </a:lnTo>
                  <a:lnTo>
                    <a:pt x="583" y="463"/>
                  </a:lnTo>
                  <a:lnTo>
                    <a:pt x="576" y="487"/>
                  </a:lnTo>
                  <a:lnTo>
                    <a:pt x="573" y="500"/>
                  </a:lnTo>
                  <a:lnTo>
                    <a:pt x="566" y="514"/>
                  </a:lnTo>
                  <a:lnTo>
                    <a:pt x="559" y="524"/>
                  </a:lnTo>
                  <a:lnTo>
                    <a:pt x="529" y="565"/>
                  </a:lnTo>
                  <a:lnTo>
                    <a:pt x="492" y="600"/>
                  </a:lnTo>
                  <a:lnTo>
                    <a:pt x="452" y="627"/>
                  </a:lnTo>
                  <a:lnTo>
                    <a:pt x="408" y="648"/>
                  </a:lnTo>
                  <a:lnTo>
                    <a:pt x="358" y="655"/>
                  </a:lnTo>
                  <a:lnTo>
                    <a:pt x="318" y="651"/>
                  </a:lnTo>
                  <a:lnTo>
                    <a:pt x="288" y="637"/>
                  </a:lnTo>
                  <a:lnTo>
                    <a:pt x="264" y="617"/>
                  </a:lnTo>
                  <a:lnTo>
                    <a:pt x="251" y="596"/>
                  </a:lnTo>
                  <a:lnTo>
                    <a:pt x="241" y="572"/>
                  </a:lnTo>
                  <a:lnTo>
                    <a:pt x="238" y="548"/>
                  </a:lnTo>
                  <a:lnTo>
                    <a:pt x="234" y="531"/>
                  </a:lnTo>
                  <a:lnTo>
                    <a:pt x="234" y="493"/>
                  </a:lnTo>
                  <a:lnTo>
                    <a:pt x="238" y="473"/>
                  </a:lnTo>
                  <a:lnTo>
                    <a:pt x="244" y="449"/>
                  </a:lnTo>
                  <a:lnTo>
                    <a:pt x="251" y="415"/>
                  </a:lnTo>
                  <a:lnTo>
                    <a:pt x="271" y="332"/>
                  </a:lnTo>
                  <a:lnTo>
                    <a:pt x="284" y="271"/>
                  </a:lnTo>
                  <a:lnTo>
                    <a:pt x="294" y="233"/>
                  </a:lnTo>
                  <a:lnTo>
                    <a:pt x="315" y="147"/>
                  </a:lnTo>
                  <a:lnTo>
                    <a:pt x="321" y="120"/>
                  </a:lnTo>
                  <a:lnTo>
                    <a:pt x="331" y="89"/>
                  </a:lnTo>
                  <a:lnTo>
                    <a:pt x="335" y="62"/>
                  </a:lnTo>
                  <a:lnTo>
                    <a:pt x="338" y="48"/>
                  </a:lnTo>
                  <a:lnTo>
                    <a:pt x="338" y="34"/>
                  </a:lnTo>
                  <a:lnTo>
                    <a:pt x="325" y="14"/>
                  </a:lnTo>
                  <a:lnTo>
                    <a:pt x="315" y="7"/>
                  </a:lnTo>
                  <a:lnTo>
                    <a:pt x="288" y="0"/>
                  </a:lnTo>
                  <a:lnTo>
                    <a:pt x="261" y="7"/>
                  </a:lnTo>
                  <a:lnTo>
                    <a:pt x="241" y="21"/>
                  </a:lnTo>
                  <a:lnTo>
                    <a:pt x="227" y="38"/>
                  </a:lnTo>
                  <a:lnTo>
                    <a:pt x="217" y="58"/>
                  </a:lnTo>
                  <a:lnTo>
                    <a:pt x="214" y="72"/>
                  </a:lnTo>
                  <a:lnTo>
                    <a:pt x="3" y="932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29" name="Freeform 157"/>
            <p:cNvSpPr>
              <a:spLocks/>
            </p:cNvSpPr>
            <p:nvPr/>
          </p:nvSpPr>
          <p:spPr bwMode="auto">
            <a:xfrm>
              <a:off x="2765" y="4425"/>
              <a:ext cx="255" cy="658"/>
            </a:xfrm>
            <a:custGeom>
              <a:avLst/>
              <a:gdLst/>
              <a:ahLst/>
              <a:cxnLst>
                <a:cxn ang="0">
                  <a:pos x="255" y="230"/>
                </a:cxn>
                <a:cxn ang="0">
                  <a:pos x="251" y="161"/>
                </a:cxn>
                <a:cxn ang="0">
                  <a:pos x="238" y="107"/>
                </a:cxn>
                <a:cxn ang="0">
                  <a:pos x="218" y="62"/>
                </a:cxn>
                <a:cxn ang="0">
                  <a:pos x="188" y="28"/>
                </a:cxn>
                <a:cxn ang="0">
                  <a:pos x="154" y="7"/>
                </a:cxn>
                <a:cxn ang="0">
                  <a:pos x="117" y="0"/>
                </a:cxn>
                <a:cxn ang="0">
                  <a:pos x="77" y="7"/>
                </a:cxn>
                <a:cxn ang="0">
                  <a:pos x="44" y="24"/>
                </a:cxn>
                <a:cxn ang="0">
                  <a:pos x="20" y="48"/>
                </a:cxn>
                <a:cxn ang="0">
                  <a:pos x="7" y="79"/>
                </a:cxn>
                <a:cxn ang="0">
                  <a:pos x="0" y="117"/>
                </a:cxn>
                <a:cxn ang="0">
                  <a:pos x="7" y="151"/>
                </a:cxn>
                <a:cxn ang="0">
                  <a:pos x="20" y="182"/>
                </a:cxn>
                <a:cxn ang="0">
                  <a:pos x="44" y="209"/>
                </a:cxn>
                <a:cxn ang="0">
                  <a:pos x="77" y="227"/>
                </a:cxn>
                <a:cxn ang="0">
                  <a:pos x="117" y="233"/>
                </a:cxn>
                <a:cxn ang="0">
                  <a:pos x="154" y="227"/>
                </a:cxn>
                <a:cxn ang="0">
                  <a:pos x="191" y="206"/>
                </a:cxn>
                <a:cxn ang="0">
                  <a:pos x="198" y="203"/>
                </a:cxn>
                <a:cxn ang="0">
                  <a:pos x="201" y="199"/>
                </a:cxn>
                <a:cxn ang="0">
                  <a:pos x="205" y="199"/>
                </a:cxn>
                <a:cxn ang="0">
                  <a:pos x="205" y="209"/>
                </a:cxn>
                <a:cxn ang="0">
                  <a:pos x="208" y="220"/>
                </a:cxn>
                <a:cxn ang="0">
                  <a:pos x="208" y="230"/>
                </a:cxn>
                <a:cxn ang="0">
                  <a:pos x="198" y="326"/>
                </a:cxn>
                <a:cxn ang="0">
                  <a:pos x="174" y="412"/>
                </a:cxn>
                <a:cxn ang="0">
                  <a:pos x="141" y="487"/>
                </a:cxn>
                <a:cxn ang="0">
                  <a:pos x="104" y="549"/>
                </a:cxn>
                <a:cxn ang="0">
                  <a:pos x="60" y="600"/>
                </a:cxn>
                <a:cxn ang="0">
                  <a:pos x="40" y="621"/>
                </a:cxn>
                <a:cxn ang="0">
                  <a:pos x="37" y="627"/>
                </a:cxn>
                <a:cxn ang="0">
                  <a:pos x="37" y="645"/>
                </a:cxn>
                <a:cxn ang="0">
                  <a:pos x="40" y="651"/>
                </a:cxn>
                <a:cxn ang="0">
                  <a:pos x="47" y="655"/>
                </a:cxn>
                <a:cxn ang="0">
                  <a:pos x="50" y="658"/>
                </a:cxn>
                <a:cxn ang="0">
                  <a:pos x="57" y="658"/>
                </a:cxn>
                <a:cxn ang="0">
                  <a:pos x="71" y="651"/>
                </a:cxn>
                <a:cxn ang="0">
                  <a:pos x="91" y="634"/>
                </a:cxn>
                <a:cxn ang="0">
                  <a:pos x="121" y="607"/>
                </a:cxn>
                <a:cxn ang="0">
                  <a:pos x="151" y="566"/>
                </a:cxn>
                <a:cxn ang="0">
                  <a:pos x="181" y="518"/>
                </a:cxn>
                <a:cxn ang="0">
                  <a:pos x="208" y="456"/>
                </a:cxn>
                <a:cxn ang="0">
                  <a:pos x="231" y="391"/>
                </a:cxn>
                <a:cxn ang="0">
                  <a:pos x="248" y="316"/>
                </a:cxn>
                <a:cxn ang="0">
                  <a:pos x="255" y="230"/>
                </a:cxn>
              </a:cxnLst>
              <a:rect l="0" t="0" r="r" b="b"/>
              <a:pathLst>
                <a:path w="255" h="658">
                  <a:moveTo>
                    <a:pt x="255" y="230"/>
                  </a:moveTo>
                  <a:lnTo>
                    <a:pt x="251" y="161"/>
                  </a:lnTo>
                  <a:lnTo>
                    <a:pt x="238" y="107"/>
                  </a:lnTo>
                  <a:lnTo>
                    <a:pt x="218" y="62"/>
                  </a:lnTo>
                  <a:lnTo>
                    <a:pt x="188" y="28"/>
                  </a:lnTo>
                  <a:lnTo>
                    <a:pt x="154" y="7"/>
                  </a:lnTo>
                  <a:lnTo>
                    <a:pt x="117" y="0"/>
                  </a:lnTo>
                  <a:lnTo>
                    <a:pt x="77" y="7"/>
                  </a:lnTo>
                  <a:lnTo>
                    <a:pt x="44" y="24"/>
                  </a:lnTo>
                  <a:lnTo>
                    <a:pt x="20" y="48"/>
                  </a:lnTo>
                  <a:lnTo>
                    <a:pt x="7" y="79"/>
                  </a:lnTo>
                  <a:lnTo>
                    <a:pt x="0" y="117"/>
                  </a:lnTo>
                  <a:lnTo>
                    <a:pt x="7" y="151"/>
                  </a:lnTo>
                  <a:lnTo>
                    <a:pt x="20" y="182"/>
                  </a:lnTo>
                  <a:lnTo>
                    <a:pt x="44" y="209"/>
                  </a:lnTo>
                  <a:lnTo>
                    <a:pt x="77" y="227"/>
                  </a:lnTo>
                  <a:lnTo>
                    <a:pt x="117" y="233"/>
                  </a:lnTo>
                  <a:lnTo>
                    <a:pt x="154" y="227"/>
                  </a:lnTo>
                  <a:lnTo>
                    <a:pt x="191" y="206"/>
                  </a:lnTo>
                  <a:lnTo>
                    <a:pt x="198" y="203"/>
                  </a:lnTo>
                  <a:lnTo>
                    <a:pt x="201" y="199"/>
                  </a:lnTo>
                  <a:lnTo>
                    <a:pt x="205" y="199"/>
                  </a:lnTo>
                  <a:lnTo>
                    <a:pt x="205" y="209"/>
                  </a:lnTo>
                  <a:lnTo>
                    <a:pt x="208" y="220"/>
                  </a:lnTo>
                  <a:lnTo>
                    <a:pt x="208" y="230"/>
                  </a:lnTo>
                  <a:lnTo>
                    <a:pt x="198" y="326"/>
                  </a:lnTo>
                  <a:lnTo>
                    <a:pt x="174" y="412"/>
                  </a:lnTo>
                  <a:lnTo>
                    <a:pt x="141" y="487"/>
                  </a:lnTo>
                  <a:lnTo>
                    <a:pt x="104" y="549"/>
                  </a:lnTo>
                  <a:lnTo>
                    <a:pt x="60" y="600"/>
                  </a:lnTo>
                  <a:lnTo>
                    <a:pt x="40" y="621"/>
                  </a:lnTo>
                  <a:lnTo>
                    <a:pt x="37" y="627"/>
                  </a:lnTo>
                  <a:lnTo>
                    <a:pt x="37" y="645"/>
                  </a:lnTo>
                  <a:lnTo>
                    <a:pt x="40" y="651"/>
                  </a:lnTo>
                  <a:lnTo>
                    <a:pt x="47" y="655"/>
                  </a:lnTo>
                  <a:lnTo>
                    <a:pt x="50" y="658"/>
                  </a:lnTo>
                  <a:lnTo>
                    <a:pt x="57" y="658"/>
                  </a:lnTo>
                  <a:lnTo>
                    <a:pt x="71" y="651"/>
                  </a:lnTo>
                  <a:lnTo>
                    <a:pt x="91" y="634"/>
                  </a:lnTo>
                  <a:lnTo>
                    <a:pt x="121" y="607"/>
                  </a:lnTo>
                  <a:lnTo>
                    <a:pt x="151" y="566"/>
                  </a:lnTo>
                  <a:lnTo>
                    <a:pt x="181" y="518"/>
                  </a:lnTo>
                  <a:lnTo>
                    <a:pt x="208" y="456"/>
                  </a:lnTo>
                  <a:lnTo>
                    <a:pt x="231" y="391"/>
                  </a:lnTo>
                  <a:lnTo>
                    <a:pt x="248" y="316"/>
                  </a:lnTo>
                  <a:lnTo>
                    <a:pt x="255" y="230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30" name="Freeform 158"/>
            <p:cNvSpPr>
              <a:spLocks noEditPoints="1"/>
            </p:cNvSpPr>
            <p:nvPr/>
          </p:nvSpPr>
          <p:spPr bwMode="auto">
            <a:xfrm>
              <a:off x="3636" y="3103"/>
              <a:ext cx="891" cy="1579"/>
            </a:xfrm>
            <a:custGeom>
              <a:avLst/>
              <a:gdLst/>
              <a:ahLst/>
              <a:cxnLst>
                <a:cxn ang="0">
                  <a:pos x="891" y="407"/>
                </a:cxn>
                <a:cxn ang="0">
                  <a:pos x="881" y="305"/>
                </a:cxn>
                <a:cxn ang="0">
                  <a:pos x="854" y="195"/>
                </a:cxn>
                <a:cxn ang="0">
                  <a:pos x="808" y="99"/>
                </a:cxn>
                <a:cxn ang="0">
                  <a:pos x="737" y="27"/>
                </a:cxn>
                <a:cxn ang="0">
                  <a:pos x="633" y="0"/>
                </a:cxn>
                <a:cxn ang="0">
                  <a:pos x="483" y="48"/>
                </a:cxn>
                <a:cxn ang="0">
                  <a:pos x="335" y="178"/>
                </a:cxn>
                <a:cxn ang="0">
                  <a:pos x="205" y="373"/>
                </a:cxn>
                <a:cxn ang="0">
                  <a:pos x="97" y="610"/>
                </a:cxn>
                <a:cxn ang="0">
                  <a:pos x="27" y="867"/>
                </a:cxn>
                <a:cxn ang="0">
                  <a:pos x="0" y="1127"/>
                </a:cxn>
                <a:cxn ang="0">
                  <a:pos x="7" y="1254"/>
                </a:cxn>
                <a:cxn ang="0">
                  <a:pos x="57" y="1432"/>
                </a:cxn>
                <a:cxn ang="0">
                  <a:pos x="117" y="1521"/>
                </a:cxn>
                <a:cxn ang="0">
                  <a:pos x="205" y="1573"/>
                </a:cxn>
                <a:cxn ang="0">
                  <a:pos x="335" y="1566"/>
                </a:cxn>
                <a:cxn ang="0">
                  <a:pos x="486" y="1473"/>
                </a:cxn>
                <a:cxn ang="0">
                  <a:pos x="627" y="1305"/>
                </a:cxn>
                <a:cxn ang="0">
                  <a:pos x="747" y="1086"/>
                </a:cxn>
                <a:cxn ang="0">
                  <a:pos x="838" y="836"/>
                </a:cxn>
                <a:cxn ang="0">
                  <a:pos x="885" y="575"/>
                </a:cxn>
                <a:cxn ang="0">
                  <a:pos x="228" y="753"/>
                </a:cxn>
                <a:cxn ang="0">
                  <a:pos x="295" y="520"/>
                </a:cxn>
                <a:cxn ang="0">
                  <a:pos x="395" y="277"/>
                </a:cxn>
                <a:cxn ang="0">
                  <a:pos x="462" y="171"/>
                </a:cxn>
                <a:cxn ang="0">
                  <a:pos x="540" y="82"/>
                </a:cxn>
                <a:cxn ang="0">
                  <a:pos x="630" y="48"/>
                </a:cxn>
                <a:cxn ang="0">
                  <a:pos x="694" y="72"/>
                </a:cxn>
                <a:cxn ang="0">
                  <a:pos x="730" y="133"/>
                </a:cxn>
                <a:cxn ang="0">
                  <a:pos x="747" y="219"/>
                </a:cxn>
                <a:cxn ang="0">
                  <a:pos x="751" y="315"/>
                </a:cxn>
                <a:cxn ang="0">
                  <a:pos x="744" y="428"/>
                </a:cxn>
                <a:cxn ang="0">
                  <a:pos x="720" y="565"/>
                </a:cxn>
                <a:cxn ang="0">
                  <a:pos x="680" y="753"/>
                </a:cxn>
                <a:cxn ang="0">
                  <a:pos x="660" y="825"/>
                </a:cxn>
                <a:cxn ang="0">
                  <a:pos x="620" y="980"/>
                </a:cxn>
                <a:cxn ang="0">
                  <a:pos x="556" y="1175"/>
                </a:cxn>
                <a:cxn ang="0">
                  <a:pos x="473" y="1343"/>
                </a:cxn>
                <a:cxn ang="0">
                  <a:pos x="392" y="1459"/>
                </a:cxn>
                <a:cxn ang="0">
                  <a:pos x="305" y="1521"/>
                </a:cxn>
                <a:cxn ang="0">
                  <a:pos x="231" y="1528"/>
                </a:cxn>
                <a:cxn ang="0">
                  <a:pos x="184" y="1490"/>
                </a:cxn>
                <a:cxn ang="0">
                  <a:pos x="154" y="1405"/>
                </a:cxn>
                <a:cxn ang="0">
                  <a:pos x="144" y="1213"/>
                </a:cxn>
                <a:cxn ang="0">
                  <a:pos x="158" y="1089"/>
                </a:cxn>
                <a:cxn ang="0">
                  <a:pos x="188" y="925"/>
                </a:cxn>
                <a:cxn ang="0">
                  <a:pos x="660" y="825"/>
                </a:cxn>
              </a:cxnLst>
              <a:rect l="0" t="0" r="r" b="b"/>
              <a:pathLst>
                <a:path w="891" h="1579">
                  <a:moveTo>
                    <a:pt x="891" y="452"/>
                  </a:moveTo>
                  <a:lnTo>
                    <a:pt x="891" y="407"/>
                  </a:lnTo>
                  <a:lnTo>
                    <a:pt x="888" y="359"/>
                  </a:lnTo>
                  <a:lnTo>
                    <a:pt x="881" y="305"/>
                  </a:lnTo>
                  <a:lnTo>
                    <a:pt x="871" y="250"/>
                  </a:lnTo>
                  <a:lnTo>
                    <a:pt x="854" y="195"/>
                  </a:lnTo>
                  <a:lnTo>
                    <a:pt x="834" y="144"/>
                  </a:lnTo>
                  <a:lnTo>
                    <a:pt x="808" y="99"/>
                  </a:lnTo>
                  <a:lnTo>
                    <a:pt x="777" y="58"/>
                  </a:lnTo>
                  <a:lnTo>
                    <a:pt x="737" y="27"/>
                  </a:lnTo>
                  <a:lnTo>
                    <a:pt x="690" y="6"/>
                  </a:lnTo>
                  <a:lnTo>
                    <a:pt x="633" y="0"/>
                  </a:lnTo>
                  <a:lnTo>
                    <a:pt x="556" y="13"/>
                  </a:lnTo>
                  <a:lnTo>
                    <a:pt x="483" y="48"/>
                  </a:lnTo>
                  <a:lnTo>
                    <a:pt x="409" y="102"/>
                  </a:lnTo>
                  <a:lnTo>
                    <a:pt x="335" y="178"/>
                  </a:lnTo>
                  <a:lnTo>
                    <a:pt x="268" y="270"/>
                  </a:lnTo>
                  <a:lnTo>
                    <a:pt x="205" y="373"/>
                  </a:lnTo>
                  <a:lnTo>
                    <a:pt x="148" y="486"/>
                  </a:lnTo>
                  <a:lnTo>
                    <a:pt x="97" y="610"/>
                  </a:lnTo>
                  <a:lnTo>
                    <a:pt x="57" y="736"/>
                  </a:lnTo>
                  <a:lnTo>
                    <a:pt x="27" y="867"/>
                  </a:lnTo>
                  <a:lnTo>
                    <a:pt x="7" y="997"/>
                  </a:lnTo>
                  <a:lnTo>
                    <a:pt x="0" y="1127"/>
                  </a:lnTo>
                  <a:lnTo>
                    <a:pt x="4" y="1189"/>
                  </a:lnTo>
                  <a:lnTo>
                    <a:pt x="7" y="1254"/>
                  </a:lnTo>
                  <a:lnTo>
                    <a:pt x="34" y="1377"/>
                  </a:lnTo>
                  <a:lnTo>
                    <a:pt x="57" y="1432"/>
                  </a:lnTo>
                  <a:lnTo>
                    <a:pt x="84" y="1480"/>
                  </a:lnTo>
                  <a:lnTo>
                    <a:pt x="117" y="1521"/>
                  </a:lnTo>
                  <a:lnTo>
                    <a:pt x="158" y="1552"/>
                  </a:lnTo>
                  <a:lnTo>
                    <a:pt x="205" y="1573"/>
                  </a:lnTo>
                  <a:lnTo>
                    <a:pt x="258" y="1579"/>
                  </a:lnTo>
                  <a:lnTo>
                    <a:pt x="335" y="1566"/>
                  </a:lnTo>
                  <a:lnTo>
                    <a:pt x="412" y="1531"/>
                  </a:lnTo>
                  <a:lnTo>
                    <a:pt x="486" y="1473"/>
                  </a:lnTo>
                  <a:lnTo>
                    <a:pt x="560" y="1398"/>
                  </a:lnTo>
                  <a:lnTo>
                    <a:pt x="627" y="1305"/>
                  </a:lnTo>
                  <a:lnTo>
                    <a:pt x="690" y="1202"/>
                  </a:lnTo>
                  <a:lnTo>
                    <a:pt x="747" y="1086"/>
                  </a:lnTo>
                  <a:lnTo>
                    <a:pt x="797" y="963"/>
                  </a:lnTo>
                  <a:lnTo>
                    <a:pt x="838" y="836"/>
                  </a:lnTo>
                  <a:lnTo>
                    <a:pt x="868" y="706"/>
                  </a:lnTo>
                  <a:lnTo>
                    <a:pt x="885" y="575"/>
                  </a:lnTo>
                  <a:lnTo>
                    <a:pt x="891" y="452"/>
                  </a:lnTo>
                  <a:close/>
                  <a:moveTo>
                    <a:pt x="228" y="753"/>
                  </a:moveTo>
                  <a:lnTo>
                    <a:pt x="258" y="640"/>
                  </a:lnTo>
                  <a:lnTo>
                    <a:pt x="295" y="520"/>
                  </a:lnTo>
                  <a:lnTo>
                    <a:pt x="339" y="401"/>
                  </a:lnTo>
                  <a:lnTo>
                    <a:pt x="395" y="277"/>
                  </a:lnTo>
                  <a:lnTo>
                    <a:pt x="426" y="222"/>
                  </a:lnTo>
                  <a:lnTo>
                    <a:pt x="462" y="171"/>
                  </a:lnTo>
                  <a:lnTo>
                    <a:pt x="499" y="123"/>
                  </a:lnTo>
                  <a:lnTo>
                    <a:pt x="540" y="82"/>
                  </a:lnTo>
                  <a:lnTo>
                    <a:pt x="583" y="58"/>
                  </a:lnTo>
                  <a:lnTo>
                    <a:pt x="630" y="48"/>
                  </a:lnTo>
                  <a:lnTo>
                    <a:pt x="667" y="54"/>
                  </a:lnTo>
                  <a:lnTo>
                    <a:pt x="694" y="72"/>
                  </a:lnTo>
                  <a:lnTo>
                    <a:pt x="714" y="99"/>
                  </a:lnTo>
                  <a:lnTo>
                    <a:pt x="730" y="133"/>
                  </a:lnTo>
                  <a:lnTo>
                    <a:pt x="741" y="174"/>
                  </a:lnTo>
                  <a:lnTo>
                    <a:pt x="747" y="219"/>
                  </a:lnTo>
                  <a:lnTo>
                    <a:pt x="751" y="267"/>
                  </a:lnTo>
                  <a:lnTo>
                    <a:pt x="751" y="315"/>
                  </a:lnTo>
                  <a:lnTo>
                    <a:pt x="747" y="370"/>
                  </a:lnTo>
                  <a:lnTo>
                    <a:pt x="744" y="428"/>
                  </a:lnTo>
                  <a:lnTo>
                    <a:pt x="734" y="493"/>
                  </a:lnTo>
                  <a:lnTo>
                    <a:pt x="720" y="565"/>
                  </a:lnTo>
                  <a:lnTo>
                    <a:pt x="704" y="654"/>
                  </a:lnTo>
                  <a:lnTo>
                    <a:pt x="680" y="753"/>
                  </a:lnTo>
                  <a:lnTo>
                    <a:pt x="228" y="753"/>
                  </a:lnTo>
                  <a:close/>
                  <a:moveTo>
                    <a:pt x="660" y="825"/>
                  </a:moveTo>
                  <a:lnTo>
                    <a:pt x="643" y="894"/>
                  </a:lnTo>
                  <a:lnTo>
                    <a:pt x="620" y="980"/>
                  </a:lnTo>
                  <a:lnTo>
                    <a:pt x="593" y="1076"/>
                  </a:lnTo>
                  <a:lnTo>
                    <a:pt x="556" y="1175"/>
                  </a:lnTo>
                  <a:lnTo>
                    <a:pt x="509" y="1271"/>
                  </a:lnTo>
                  <a:lnTo>
                    <a:pt x="473" y="1343"/>
                  </a:lnTo>
                  <a:lnTo>
                    <a:pt x="432" y="1405"/>
                  </a:lnTo>
                  <a:lnTo>
                    <a:pt x="392" y="1459"/>
                  </a:lnTo>
                  <a:lnTo>
                    <a:pt x="349" y="1497"/>
                  </a:lnTo>
                  <a:lnTo>
                    <a:pt x="305" y="1521"/>
                  </a:lnTo>
                  <a:lnTo>
                    <a:pt x="258" y="1531"/>
                  </a:lnTo>
                  <a:lnTo>
                    <a:pt x="231" y="1528"/>
                  </a:lnTo>
                  <a:lnTo>
                    <a:pt x="205" y="1514"/>
                  </a:lnTo>
                  <a:lnTo>
                    <a:pt x="184" y="1490"/>
                  </a:lnTo>
                  <a:lnTo>
                    <a:pt x="168" y="1453"/>
                  </a:lnTo>
                  <a:lnTo>
                    <a:pt x="154" y="1405"/>
                  </a:lnTo>
                  <a:lnTo>
                    <a:pt x="144" y="1339"/>
                  </a:lnTo>
                  <a:lnTo>
                    <a:pt x="144" y="1213"/>
                  </a:lnTo>
                  <a:lnTo>
                    <a:pt x="148" y="1154"/>
                  </a:lnTo>
                  <a:lnTo>
                    <a:pt x="158" y="1089"/>
                  </a:lnTo>
                  <a:lnTo>
                    <a:pt x="168" y="1014"/>
                  </a:lnTo>
                  <a:lnTo>
                    <a:pt x="188" y="925"/>
                  </a:lnTo>
                  <a:lnTo>
                    <a:pt x="211" y="825"/>
                  </a:lnTo>
                  <a:lnTo>
                    <a:pt x="660" y="825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31" name="Freeform 159"/>
            <p:cNvSpPr>
              <a:spLocks noEditPoints="1"/>
            </p:cNvSpPr>
            <p:nvPr/>
          </p:nvSpPr>
          <p:spPr bwMode="auto">
            <a:xfrm>
              <a:off x="4701" y="3178"/>
              <a:ext cx="928" cy="699"/>
            </a:xfrm>
            <a:custGeom>
              <a:avLst/>
              <a:gdLst/>
              <a:ahLst/>
              <a:cxnLst>
                <a:cxn ang="0">
                  <a:pos x="781" y="404"/>
                </a:cxn>
                <a:cxn ang="0">
                  <a:pos x="858" y="288"/>
                </a:cxn>
                <a:cxn ang="0">
                  <a:pos x="905" y="182"/>
                </a:cxn>
                <a:cxn ang="0">
                  <a:pos x="928" y="96"/>
                </a:cxn>
                <a:cxn ang="0">
                  <a:pos x="918" y="75"/>
                </a:cxn>
                <a:cxn ang="0">
                  <a:pos x="882" y="82"/>
                </a:cxn>
                <a:cxn ang="0">
                  <a:pos x="875" y="99"/>
                </a:cxn>
                <a:cxn ang="0">
                  <a:pos x="838" y="212"/>
                </a:cxn>
                <a:cxn ang="0">
                  <a:pos x="731" y="394"/>
                </a:cxn>
                <a:cxn ang="0">
                  <a:pos x="727" y="336"/>
                </a:cxn>
                <a:cxn ang="0">
                  <a:pos x="724" y="271"/>
                </a:cxn>
                <a:cxn ang="0">
                  <a:pos x="704" y="182"/>
                </a:cxn>
                <a:cxn ang="0">
                  <a:pos x="627" y="69"/>
                </a:cxn>
                <a:cxn ang="0">
                  <a:pos x="506" y="7"/>
                </a:cxn>
                <a:cxn ang="0">
                  <a:pos x="342" y="14"/>
                </a:cxn>
                <a:cxn ang="0">
                  <a:pos x="171" y="99"/>
                </a:cxn>
                <a:cxn ang="0">
                  <a:pos x="47" y="250"/>
                </a:cxn>
                <a:cxn ang="0">
                  <a:pos x="0" y="428"/>
                </a:cxn>
                <a:cxn ang="0">
                  <a:pos x="24" y="545"/>
                </a:cxn>
                <a:cxn ang="0">
                  <a:pos x="94" y="637"/>
                </a:cxn>
                <a:cxn ang="0">
                  <a:pos x="205" y="689"/>
                </a:cxn>
                <a:cxn ang="0">
                  <a:pos x="359" y="692"/>
                </a:cxn>
                <a:cxn ang="0">
                  <a:pos x="506" y="641"/>
                </a:cxn>
                <a:cxn ang="0">
                  <a:pos x="627" y="565"/>
                </a:cxn>
                <a:cxn ang="0">
                  <a:pos x="674" y="651"/>
                </a:cxn>
                <a:cxn ang="0">
                  <a:pos x="731" y="689"/>
                </a:cxn>
                <a:cxn ang="0">
                  <a:pos x="784" y="699"/>
                </a:cxn>
                <a:cxn ang="0">
                  <a:pos x="871" y="668"/>
                </a:cxn>
                <a:cxn ang="0">
                  <a:pos x="918" y="613"/>
                </a:cxn>
                <a:cxn ang="0">
                  <a:pos x="925" y="583"/>
                </a:cxn>
                <a:cxn ang="0">
                  <a:pos x="915" y="572"/>
                </a:cxn>
                <a:cxn ang="0">
                  <a:pos x="878" y="576"/>
                </a:cxn>
                <a:cxn ang="0">
                  <a:pos x="875" y="586"/>
                </a:cxn>
                <a:cxn ang="0">
                  <a:pos x="841" y="634"/>
                </a:cxn>
                <a:cxn ang="0">
                  <a:pos x="801" y="651"/>
                </a:cxn>
                <a:cxn ang="0">
                  <a:pos x="778" y="655"/>
                </a:cxn>
                <a:cxn ang="0">
                  <a:pos x="761" y="641"/>
                </a:cxn>
                <a:cxn ang="0">
                  <a:pos x="744" y="586"/>
                </a:cxn>
                <a:cxn ang="0">
                  <a:pos x="734" y="463"/>
                </a:cxn>
                <a:cxn ang="0">
                  <a:pos x="543" y="569"/>
                </a:cxn>
                <a:cxn ang="0">
                  <a:pos x="416" y="631"/>
                </a:cxn>
                <a:cxn ang="0">
                  <a:pos x="315" y="651"/>
                </a:cxn>
                <a:cxn ang="0">
                  <a:pos x="228" y="648"/>
                </a:cxn>
                <a:cxn ang="0">
                  <a:pos x="151" y="586"/>
                </a:cxn>
                <a:cxn ang="0">
                  <a:pos x="124" y="483"/>
                </a:cxn>
                <a:cxn ang="0">
                  <a:pos x="134" y="404"/>
                </a:cxn>
                <a:cxn ang="0">
                  <a:pos x="165" y="284"/>
                </a:cxn>
                <a:cxn ang="0">
                  <a:pos x="225" y="161"/>
                </a:cxn>
                <a:cxn ang="0">
                  <a:pos x="315" y="79"/>
                </a:cxn>
                <a:cxn ang="0">
                  <a:pos x="399" y="48"/>
                </a:cxn>
                <a:cxn ang="0">
                  <a:pos x="480" y="51"/>
                </a:cxn>
                <a:cxn ang="0">
                  <a:pos x="547" y="99"/>
                </a:cxn>
                <a:cxn ang="0">
                  <a:pos x="597" y="216"/>
                </a:cxn>
                <a:cxn ang="0">
                  <a:pos x="607" y="315"/>
                </a:cxn>
                <a:cxn ang="0">
                  <a:pos x="610" y="452"/>
                </a:cxn>
              </a:cxnLst>
              <a:rect l="0" t="0" r="r" b="b"/>
              <a:pathLst>
                <a:path w="928" h="699">
                  <a:moveTo>
                    <a:pt x="734" y="463"/>
                  </a:moveTo>
                  <a:lnTo>
                    <a:pt x="781" y="404"/>
                  </a:lnTo>
                  <a:lnTo>
                    <a:pt x="825" y="346"/>
                  </a:lnTo>
                  <a:lnTo>
                    <a:pt x="858" y="288"/>
                  </a:lnTo>
                  <a:lnTo>
                    <a:pt x="885" y="230"/>
                  </a:lnTo>
                  <a:lnTo>
                    <a:pt x="905" y="182"/>
                  </a:lnTo>
                  <a:lnTo>
                    <a:pt x="918" y="137"/>
                  </a:lnTo>
                  <a:lnTo>
                    <a:pt x="928" y="96"/>
                  </a:lnTo>
                  <a:lnTo>
                    <a:pt x="928" y="86"/>
                  </a:lnTo>
                  <a:lnTo>
                    <a:pt x="918" y="75"/>
                  </a:lnTo>
                  <a:lnTo>
                    <a:pt x="888" y="75"/>
                  </a:lnTo>
                  <a:lnTo>
                    <a:pt x="882" y="82"/>
                  </a:lnTo>
                  <a:lnTo>
                    <a:pt x="878" y="89"/>
                  </a:lnTo>
                  <a:lnTo>
                    <a:pt x="875" y="99"/>
                  </a:lnTo>
                  <a:lnTo>
                    <a:pt x="871" y="113"/>
                  </a:lnTo>
                  <a:lnTo>
                    <a:pt x="838" y="212"/>
                  </a:lnTo>
                  <a:lnTo>
                    <a:pt x="788" y="305"/>
                  </a:lnTo>
                  <a:lnTo>
                    <a:pt x="731" y="394"/>
                  </a:lnTo>
                  <a:lnTo>
                    <a:pt x="731" y="370"/>
                  </a:lnTo>
                  <a:lnTo>
                    <a:pt x="727" y="336"/>
                  </a:lnTo>
                  <a:lnTo>
                    <a:pt x="727" y="302"/>
                  </a:lnTo>
                  <a:lnTo>
                    <a:pt x="724" y="271"/>
                  </a:lnTo>
                  <a:lnTo>
                    <a:pt x="724" y="254"/>
                  </a:lnTo>
                  <a:lnTo>
                    <a:pt x="704" y="182"/>
                  </a:lnTo>
                  <a:lnTo>
                    <a:pt x="674" y="120"/>
                  </a:lnTo>
                  <a:lnTo>
                    <a:pt x="627" y="69"/>
                  </a:lnTo>
                  <a:lnTo>
                    <a:pt x="573" y="31"/>
                  </a:lnTo>
                  <a:lnTo>
                    <a:pt x="506" y="7"/>
                  </a:lnTo>
                  <a:lnTo>
                    <a:pt x="436" y="0"/>
                  </a:lnTo>
                  <a:lnTo>
                    <a:pt x="342" y="14"/>
                  </a:lnTo>
                  <a:lnTo>
                    <a:pt x="252" y="48"/>
                  </a:lnTo>
                  <a:lnTo>
                    <a:pt x="171" y="99"/>
                  </a:lnTo>
                  <a:lnTo>
                    <a:pt x="101" y="168"/>
                  </a:lnTo>
                  <a:lnTo>
                    <a:pt x="47" y="250"/>
                  </a:lnTo>
                  <a:lnTo>
                    <a:pt x="14" y="336"/>
                  </a:lnTo>
                  <a:lnTo>
                    <a:pt x="0" y="428"/>
                  </a:lnTo>
                  <a:lnTo>
                    <a:pt x="4" y="487"/>
                  </a:lnTo>
                  <a:lnTo>
                    <a:pt x="24" y="545"/>
                  </a:lnTo>
                  <a:lnTo>
                    <a:pt x="54" y="593"/>
                  </a:lnTo>
                  <a:lnTo>
                    <a:pt x="94" y="637"/>
                  </a:lnTo>
                  <a:lnTo>
                    <a:pt x="145" y="668"/>
                  </a:lnTo>
                  <a:lnTo>
                    <a:pt x="205" y="689"/>
                  </a:lnTo>
                  <a:lnTo>
                    <a:pt x="279" y="699"/>
                  </a:lnTo>
                  <a:lnTo>
                    <a:pt x="359" y="692"/>
                  </a:lnTo>
                  <a:lnTo>
                    <a:pt x="436" y="672"/>
                  </a:lnTo>
                  <a:lnTo>
                    <a:pt x="506" y="641"/>
                  </a:lnTo>
                  <a:lnTo>
                    <a:pt x="570" y="607"/>
                  </a:lnTo>
                  <a:lnTo>
                    <a:pt x="627" y="565"/>
                  </a:lnTo>
                  <a:lnTo>
                    <a:pt x="647" y="613"/>
                  </a:lnTo>
                  <a:lnTo>
                    <a:pt x="674" y="651"/>
                  </a:lnTo>
                  <a:lnTo>
                    <a:pt x="701" y="675"/>
                  </a:lnTo>
                  <a:lnTo>
                    <a:pt x="731" y="689"/>
                  </a:lnTo>
                  <a:lnTo>
                    <a:pt x="758" y="696"/>
                  </a:lnTo>
                  <a:lnTo>
                    <a:pt x="784" y="699"/>
                  </a:lnTo>
                  <a:lnTo>
                    <a:pt x="831" y="689"/>
                  </a:lnTo>
                  <a:lnTo>
                    <a:pt x="871" y="668"/>
                  </a:lnTo>
                  <a:lnTo>
                    <a:pt x="902" y="641"/>
                  </a:lnTo>
                  <a:lnTo>
                    <a:pt x="918" y="613"/>
                  </a:lnTo>
                  <a:lnTo>
                    <a:pt x="925" y="589"/>
                  </a:lnTo>
                  <a:lnTo>
                    <a:pt x="925" y="583"/>
                  </a:lnTo>
                  <a:lnTo>
                    <a:pt x="922" y="576"/>
                  </a:lnTo>
                  <a:lnTo>
                    <a:pt x="915" y="572"/>
                  </a:lnTo>
                  <a:lnTo>
                    <a:pt x="882" y="572"/>
                  </a:lnTo>
                  <a:lnTo>
                    <a:pt x="878" y="576"/>
                  </a:lnTo>
                  <a:lnTo>
                    <a:pt x="875" y="583"/>
                  </a:lnTo>
                  <a:lnTo>
                    <a:pt x="875" y="586"/>
                  </a:lnTo>
                  <a:lnTo>
                    <a:pt x="858" y="617"/>
                  </a:lnTo>
                  <a:lnTo>
                    <a:pt x="841" y="634"/>
                  </a:lnTo>
                  <a:lnTo>
                    <a:pt x="821" y="648"/>
                  </a:lnTo>
                  <a:lnTo>
                    <a:pt x="801" y="651"/>
                  </a:lnTo>
                  <a:lnTo>
                    <a:pt x="788" y="655"/>
                  </a:lnTo>
                  <a:lnTo>
                    <a:pt x="778" y="655"/>
                  </a:lnTo>
                  <a:lnTo>
                    <a:pt x="768" y="651"/>
                  </a:lnTo>
                  <a:lnTo>
                    <a:pt x="761" y="641"/>
                  </a:lnTo>
                  <a:lnTo>
                    <a:pt x="751" y="620"/>
                  </a:lnTo>
                  <a:lnTo>
                    <a:pt x="744" y="586"/>
                  </a:lnTo>
                  <a:lnTo>
                    <a:pt x="737" y="535"/>
                  </a:lnTo>
                  <a:lnTo>
                    <a:pt x="734" y="463"/>
                  </a:lnTo>
                  <a:close/>
                  <a:moveTo>
                    <a:pt x="617" y="517"/>
                  </a:moveTo>
                  <a:lnTo>
                    <a:pt x="543" y="569"/>
                  </a:lnTo>
                  <a:lnTo>
                    <a:pt x="476" y="607"/>
                  </a:lnTo>
                  <a:lnTo>
                    <a:pt x="416" y="631"/>
                  </a:lnTo>
                  <a:lnTo>
                    <a:pt x="362" y="644"/>
                  </a:lnTo>
                  <a:lnTo>
                    <a:pt x="315" y="651"/>
                  </a:lnTo>
                  <a:lnTo>
                    <a:pt x="282" y="655"/>
                  </a:lnTo>
                  <a:lnTo>
                    <a:pt x="228" y="648"/>
                  </a:lnTo>
                  <a:lnTo>
                    <a:pt x="185" y="624"/>
                  </a:lnTo>
                  <a:lnTo>
                    <a:pt x="151" y="586"/>
                  </a:lnTo>
                  <a:lnTo>
                    <a:pt x="131" y="541"/>
                  </a:lnTo>
                  <a:lnTo>
                    <a:pt x="124" y="483"/>
                  </a:lnTo>
                  <a:lnTo>
                    <a:pt x="128" y="452"/>
                  </a:lnTo>
                  <a:lnTo>
                    <a:pt x="134" y="404"/>
                  </a:lnTo>
                  <a:lnTo>
                    <a:pt x="145" y="346"/>
                  </a:lnTo>
                  <a:lnTo>
                    <a:pt x="165" y="284"/>
                  </a:lnTo>
                  <a:lnTo>
                    <a:pt x="191" y="219"/>
                  </a:lnTo>
                  <a:lnTo>
                    <a:pt x="225" y="161"/>
                  </a:lnTo>
                  <a:lnTo>
                    <a:pt x="268" y="113"/>
                  </a:lnTo>
                  <a:lnTo>
                    <a:pt x="315" y="79"/>
                  </a:lnTo>
                  <a:lnTo>
                    <a:pt x="359" y="58"/>
                  </a:lnTo>
                  <a:lnTo>
                    <a:pt x="399" y="48"/>
                  </a:lnTo>
                  <a:lnTo>
                    <a:pt x="433" y="45"/>
                  </a:lnTo>
                  <a:lnTo>
                    <a:pt x="480" y="51"/>
                  </a:lnTo>
                  <a:lnTo>
                    <a:pt x="516" y="69"/>
                  </a:lnTo>
                  <a:lnTo>
                    <a:pt x="547" y="99"/>
                  </a:lnTo>
                  <a:lnTo>
                    <a:pt x="570" y="134"/>
                  </a:lnTo>
                  <a:lnTo>
                    <a:pt x="597" y="216"/>
                  </a:lnTo>
                  <a:lnTo>
                    <a:pt x="603" y="257"/>
                  </a:lnTo>
                  <a:lnTo>
                    <a:pt x="607" y="315"/>
                  </a:lnTo>
                  <a:lnTo>
                    <a:pt x="610" y="380"/>
                  </a:lnTo>
                  <a:lnTo>
                    <a:pt x="610" y="452"/>
                  </a:lnTo>
                  <a:lnTo>
                    <a:pt x="617" y="517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32" name="Freeform 160"/>
            <p:cNvSpPr>
              <a:spLocks/>
            </p:cNvSpPr>
            <p:nvPr/>
          </p:nvSpPr>
          <p:spPr bwMode="auto">
            <a:xfrm>
              <a:off x="6015" y="4425"/>
              <a:ext cx="254" cy="658"/>
            </a:xfrm>
            <a:custGeom>
              <a:avLst/>
              <a:gdLst/>
              <a:ahLst/>
              <a:cxnLst>
                <a:cxn ang="0">
                  <a:pos x="254" y="230"/>
                </a:cxn>
                <a:cxn ang="0">
                  <a:pos x="251" y="161"/>
                </a:cxn>
                <a:cxn ang="0">
                  <a:pos x="238" y="107"/>
                </a:cxn>
                <a:cxn ang="0">
                  <a:pos x="217" y="62"/>
                </a:cxn>
                <a:cxn ang="0">
                  <a:pos x="187" y="28"/>
                </a:cxn>
                <a:cxn ang="0">
                  <a:pos x="154" y="7"/>
                </a:cxn>
                <a:cxn ang="0">
                  <a:pos x="117" y="0"/>
                </a:cxn>
                <a:cxn ang="0">
                  <a:pos x="77" y="7"/>
                </a:cxn>
                <a:cxn ang="0">
                  <a:pos x="43" y="24"/>
                </a:cxn>
                <a:cxn ang="0">
                  <a:pos x="20" y="48"/>
                </a:cxn>
                <a:cxn ang="0">
                  <a:pos x="6" y="79"/>
                </a:cxn>
                <a:cxn ang="0">
                  <a:pos x="0" y="117"/>
                </a:cxn>
                <a:cxn ang="0">
                  <a:pos x="6" y="151"/>
                </a:cxn>
                <a:cxn ang="0">
                  <a:pos x="20" y="182"/>
                </a:cxn>
                <a:cxn ang="0">
                  <a:pos x="43" y="209"/>
                </a:cxn>
                <a:cxn ang="0">
                  <a:pos x="77" y="227"/>
                </a:cxn>
                <a:cxn ang="0">
                  <a:pos x="117" y="233"/>
                </a:cxn>
                <a:cxn ang="0">
                  <a:pos x="154" y="227"/>
                </a:cxn>
                <a:cxn ang="0">
                  <a:pos x="191" y="206"/>
                </a:cxn>
                <a:cxn ang="0">
                  <a:pos x="197" y="203"/>
                </a:cxn>
                <a:cxn ang="0">
                  <a:pos x="201" y="199"/>
                </a:cxn>
                <a:cxn ang="0">
                  <a:pos x="204" y="199"/>
                </a:cxn>
                <a:cxn ang="0">
                  <a:pos x="204" y="209"/>
                </a:cxn>
                <a:cxn ang="0">
                  <a:pos x="207" y="220"/>
                </a:cxn>
                <a:cxn ang="0">
                  <a:pos x="207" y="230"/>
                </a:cxn>
                <a:cxn ang="0">
                  <a:pos x="197" y="326"/>
                </a:cxn>
                <a:cxn ang="0">
                  <a:pos x="174" y="412"/>
                </a:cxn>
                <a:cxn ang="0">
                  <a:pos x="140" y="487"/>
                </a:cxn>
                <a:cxn ang="0">
                  <a:pos x="104" y="549"/>
                </a:cxn>
                <a:cxn ang="0">
                  <a:pos x="60" y="600"/>
                </a:cxn>
                <a:cxn ang="0">
                  <a:pos x="40" y="621"/>
                </a:cxn>
                <a:cxn ang="0">
                  <a:pos x="37" y="627"/>
                </a:cxn>
                <a:cxn ang="0">
                  <a:pos x="37" y="645"/>
                </a:cxn>
                <a:cxn ang="0">
                  <a:pos x="40" y="651"/>
                </a:cxn>
                <a:cxn ang="0">
                  <a:pos x="47" y="655"/>
                </a:cxn>
                <a:cxn ang="0">
                  <a:pos x="50" y="658"/>
                </a:cxn>
                <a:cxn ang="0">
                  <a:pos x="57" y="658"/>
                </a:cxn>
                <a:cxn ang="0">
                  <a:pos x="70" y="651"/>
                </a:cxn>
                <a:cxn ang="0">
                  <a:pos x="90" y="634"/>
                </a:cxn>
                <a:cxn ang="0">
                  <a:pos x="120" y="607"/>
                </a:cxn>
                <a:cxn ang="0">
                  <a:pos x="150" y="566"/>
                </a:cxn>
                <a:cxn ang="0">
                  <a:pos x="181" y="518"/>
                </a:cxn>
                <a:cxn ang="0">
                  <a:pos x="207" y="456"/>
                </a:cxn>
                <a:cxn ang="0">
                  <a:pos x="231" y="391"/>
                </a:cxn>
                <a:cxn ang="0">
                  <a:pos x="248" y="316"/>
                </a:cxn>
                <a:cxn ang="0">
                  <a:pos x="254" y="230"/>
                </a:cxn>
              </a:cxnLst>
              <a:rect l="0" t="0" r="r" b="b"/>
              <a:pathLst>
                <a:path w="254" h="658">
                  <a:moveTo>
                    <a:pt x="254" y="230"/>
                  </a:moveTo>
                  <a:lnTo>
                    <a:pt x="251" y="161"/>
                  </a:lnTo>
                  <a:lnTo>
                    <a:pt x="238" y="107"/>
                  </a:lnTo>
                  <a:lnTo>
                    <a:pt x="217" y="62"/>
                  </a:lnTo>
                  <a:lnTo>
                    <a:pt x="187" y="28"/>
                  </a:lnTo>
                  <a:lnTo>
                    <a:pt x="154" y="7"/>
                  </a:lnTo>
                  <a:lnTo>
                    <a:pt x="117" y="0"/>
                  </a:lnTo>
                  <a:lnTo>
                    <a:pt x="77" y="7"/>
                  </a:lnTo>
                  <a:lnTo>
                    <a:pt x="43" y="24"/>
                  </a:lnTo>
                  <a:lnTo>
                    <a:pt x="20" y="48"/>
                  </a:lnTo>
                  <a:lnTo>
                    <a:pt x="6" y="79"/>
                  </a:lnTo>
                  <a:lnTo>
                    <a:pt x="0" y="117"/>
                  </a:lnTo>
                  <a:lnTo>
                    <a:pt x="6" y="151"/>
                  </a:lnTo>
                  <a:lnTo>
                    <a:pt x="20" y="182"/>
                  </a:lnTo>
                  <a:lnTo>
                    <a:pt x="43" y="209"/>
                  </a:lnTo>
                  <a:lnTo>
                    <a:pt x="77" y="227"/>
                  </a:lnTo>
                  <a:lnTo>
                    <a:pt x="117" y="233"/>
                  </a:lnTo>
                  <a:lnTo>
                    <a:pt x="154" y="227"/>
                  </a:lnTo>
                  <a:lnTo>
                    <a:pt x="191" y="206"/>
                  </a:lnTo>
                  <a:lnTo>
                    <a:pt x="197" y="203"/>
                  </a:lnTo>
                  <a:lnTo>
                    <a:pt x="201" y="199"/>
                  </a:lnTo>
                  <a:lnTo>
                    <a:pt x="204" y="199"/>
                  </a:lnTo>
                  <a:lnTo>
                    <a:pt x="204" y="209"/>
                  </a:lnTo>
                  <a:lnTo>
                    <a:pt x="207" y="220"/>
                  </a:lnTo>
                  <a:lnTo>
                    <a:pt x="207" y="230"/>
                  </a:lnTo>
                  <a:lnTo>
                    <a:pt x="197" y="326"/>
                  </a:lnTo>
                  <a:lnTo>
                    <a:pt x="174" y="412"/>
                  </a:lnTo>
                  <a:lnTo>
                    <a:pt x="140" y="487"/>
                  </a:lnTo>
                  <a:lnTo>
                    <a:pt x="104" y="549"/>
                  </a:lnTo>
                  <a:lnTo>
                    <a:pt x="60" y="600"/>
                  </a:lnTo>
                  <a:lnTo>
                    <a:pt x="40" y="621"/>
                  </a:lnTo>
                  <a:lnTo>
                    <a:pt x="37" y="627"/>
                  </a:lnTo>
                  <a:lnTo>
                    <a:pt x="37" y="645"/>
                  </a:lnTo>
                  <a:lnTo>
                    <a:pt x="40" y="651"/>
                  </a:lnTo>
                  <a:lnTo>
                    <a:pt x="47" y="655"/>
                  </a:lnTo>
                  <a:lnTo>
                    <a:pt x="50" y="658"/>
                  </a:lnTo>
                  <a:lnTo>
                    <a:pt x="57" y="658"/>
                  </a:lnTo>
                  <a:lnTo>
                    <a:pt x="70" y="651"/>
                  </a:lnTo>
                  <a:lnTo>
                    <a:pt x="90" y="634"/>
                  </a:lnTo>
                  <a:lnTo>
                    <a:pt x="120" y="607"/>
                  </a:lnTo>
                  <a:lnTo>
                    <a:pt x="150" y="566"/>
                  </a:lnTo>
                  <a:lnTo>
                    <a:pt x="181" y="518"/>
                  </a:lnTo>
                  <a:lnTo>
                    <a:pt x="207" y="456"/>
                  </a:lnTo>
                  <a:lnTo>
                    <a:pt x="231" y="391"/>
                  </a:lnTo>
                  <a:lnTo>
                    <a:pt x="248" y="316"/>
                  </a:lnTo>
                  <a:lnTo>
                    <a:pt x="254" y="230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33" name="Rectangle 161"/>
            <p:cNvSpPr>
              <a:spLocks noChangeArrowheads="1"/>
            </p:cNvSpPr>
            <p:nvPr/>
          </p:nvSpPr>
          <p:spPr bwMode="auto">
            <a:xfrm>
              <a:off x="7124" y="2770"/>
              <a:ext cx="780" cy="69"/>
            </a:xfrm>
            <a:prstGeom prst="rect">
              <a:avLst/>
            </a:prstGeom>
            <a:solidFill>
              <a:srgbClr val="FFFF8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34" name="Freeform 162"/>
            <p:cNvSpPr>
              <a:spLocks noEditPoints="1"/>
            </p:cNvSpPr>
            <p:nvPr/>
          </p:nvSpPr>
          <p:spPr bwMode="auto">
            <a:xfrm>
              <a:off x="6882" y="3103"/>
              <a:ext cx="891" cy="1579"/>
            </a:xfrm>
            <a:custGeom>
              <a:avLst/>
              <a:gdLst/>
              <a:ahLst/>
              <a:cxnLst>
                <a:cxn ang="0">
                  <a:pos x="891" y="407"/>
                </a:cxn>
                <a:cxn ang="0">
                  <a:pos x="881" y="305"/>
                </a:cxn>
                <a:cxn ang="0">
                  <a:pos x="855" y="195"/>
                </a:cxn>
                <a:cxn ang="0">
                  <a:pos x="808" y="99"/>
                </a:cxn>
                <a:cxn ang="0">
                  <a:pos x="737" y="27"/>
                </a:cxn>
                <a:cxn ang="0">
                  <a:pos x="634" y="0"/>
                </a:cxn>
                <a:cxn ang="0">
                  <a:pos x="483" y="48"/>
                </a:cxn>
                <a:cxn ang="0">
                  <a:pos x="335" y="178"/>
                </a:cxn>
                <a:cxn ang="0">
                  <a:pos x="205" y="373"/>
                </a:cxn>
                <a:cxn ang="0">
                  <a:pos x="97" y="610"/>
                </a:cxn>
                <a:cxn ang="0">
                  <a:pos x="27" y="867"/>
                </a:cxn>
                <a:cxn ang="0">
                  <a:pos x="0" y="1127"/>
                </a:cxn>
                <a:cxn ang="0">
                  <a:pos x="7" y="1254"/>
                </a:cxn>
                <a:cxn ang="0">
                  <a:pos x="57" y="1432"/>
                </a:cxn>
                <a:cxn ang="0">
                  <a:pos x="118" y="1521"/>
                </a:cxn>
                <a:cxn ang="0">
                  <a:pos x="205" y="1573"/>
                </a:cxn>
                <a:cxn ang="0">
                  <a:pos x="335" y="1566"/>
                </a:cxn>
                <a:cxn ang="0">
                  <a:pos x="486" y="1473"/>
                </a:cxn>
                <a:cxn ang="0">
                  <a:pos x="627" y="1305"/>
                </a:cxn>
                <a:cxn ang="0">
                  <a:pos x="747" y="1086"/>
                </a:cxn>
                <a:cxn ang="0">
                  <a:pos x="838" y="836"/>
                </a:cxn>
                <a:cxn ang="0">
                  <a:pos x="885" y="575"/>
                </a:cxn>
                <a:cxn ang="0">
                  <a:pos x="228" y="753"/>
                </a:cxn>
                <a:cxn ang="0">
                  <a:pos x="295" y="520"/>
                </a:cxn>
                <a:cxn ang="0">
                  <a:pos x="396" y="277"/>
                </a:cxn>
                <a:cxn ang="0">
                  <a:pos x="463" y="171"/>
                </a:cxn>
                <a:cxn ang="0">
                  <a:pos x="540" y="82"/>
                </a:cxn>
                <a:cxn ang="0">
                  <a:pos x="630" y="48"/>
                </a:cxn>
                <a:cxn ang="0">
                  <a:pos x="694" y="72"/>
                </a:cxn>
                <a:cxn ang="0">
                  <a:pos x="731" y="133"/>
                </a:cxn>
                <a:cxn ang="0">
                  <a:pos x="747" y="219"/>
                </a:cxn>
                <a:cxn ang="0">
                  <a:pos x="751" y="315"/>
                </a:cxn>
                <a:cxn ang="0">
                  <a:pos x="744" y="428"/>
                </a:cxn>
                <a:cxn ang="0">
                  <a:pos x="721" y="565"/>
                </a:cxn>
                <a:cxn ang="0">
                  <a:pos x="680" y="753"/>
                </a:cxn>
                <a:cxn ang="0">
                  <a:pos x="660" y="825"/>
                </a:cxn>
                <a:cxn ang="0">
                  <a:pos x="620" y="980"/>
                </a:cxn>
                <a:cxn ang="0">
                  <a:pos x="556" y="1175"/>
                </a:cxn>
                <a:cxn ang="0">
                  <a:pos x="473" y="1343"/>
                </a:cxn>
                <a:cxn ang="0">
                  <a:pos x="392" y="1459"/>
                </a:cxn>
                <a:cxn ang="0">
                  <a:pos x="305" y="1521"/>
                </a:cxn>
                <a:cxn ang="0">
                  <a:pos x="231" y="1528"/>
                </a:cxn>
                <a:cxn ang="0">
                  <a:pos x="185" y="1490"/>
                </a:cxn>
                <a:cxn ang="0">
                  <a:pos x="154" y="1405"/>
                </a:cxn>
                <a:cxn ang="0">
                  <a:pos x="144" y="1213"/>
                </a:cxn>
                <a:cxn ang="0">
                  <a:pos x="158" y="1089"/>
                </a:cxn>
                <a:cxn ang="0">
                  <a:pos x="188" y="925"/>
                </a:cxn>
                <a:cxn ang="0">
                  <a:pos x="660" y="825"/>
                </a:cxn>
              </a:cxnLst>
              <a:rect l="0" t="0" r="r" b="b"/>
              <a:pathLst>
                <a:path w="891" h="1579">
                  <a:moveTo>
                    <a:pt x="891" y="452"/>
                  </a:moveTo>
                  <a:lnTo>
                    <a:pt x="891" y="407"/>
                  </a:lnTo>
                  <a:lnTo>
                    <a:pt x="888" y="359"/>
                  </a:lnTo>
                  <a:lnTo>
                    <a:pt x="881" y="305"/>
                  </a:lnTo>
                  <a:lnTo>
                    <a:pt x="871" y="250"/>
                  </a:lnTo>
                  <a:lnTo>
                    <a:pt x="855" y="195"/>
                  </a:lnTo>
                  <a:lnTo>
                    <a:pt x="835" y="144"/>
                  </a:lnTo>
                  <a:lnTo>
                    <a:pt x="808" y="99"/>
                  </a:lnTo>
                  <a:lnTo>
                    <a:pt x="778" y="58"/>
                  </a:lnTo>
                  <a:lnTo>
                    <a:pt x="737" y="27"/>
                  </a:lnTo>
                  <a:lnTo>
                    <a:pt x="690" y="6"/>
                  </a:lnTo>
                  <a:lnTo>
                    <a:pt x="634" y="0"/>
                  </a:lnTo>
                  <a:lnTo>
                    <a:pt x="556" y="13"/>
                  </a:lnTo>
                  <a:lnTo>
                    <a:pt x="483" y="48"/>
                  </a:lnTo>
                  <a:lnTo>
                    <a:pt x="409" y="102"/>
                  </a:lnTo>
                  <a:lnTo>
                    <a:pt x="335" y="178"/>
                  </a:lnTo>
                  <a:lnTo>
                    <a:pt x="268" y="270"/>
                  </a:lnTo>
                  <a:lnTo>
                    <a:pt x="205" y="373"/>
                  </a:lnTo>
                  <a:lnTo>
                    <a:pt x="148" y="486"/>
                  </a:lnTo>
                  <a:lnTo>
                    <a:pt x="97" y="610"/>
                  </a:lnTo>
                  <a:lnTo>
                    <a:pt x="57" y="736"/>
                  </a:lnTo>
                  <a:lnTo>
                    <a:pt x="27" y="867"/>
                  </a:lnTo>
                  <a:lnTo>
                    <a:pt x="7" y="997"/>
                  </a:lnTo>
                  <a:lnTo>
                    <a:pt x="0" y="1127"/>
                  </a:lnTo>
                  <a:lnTo>
                    <a:pt x="4" y="1189"/>
                  </a:lnTo>
                  <a:lnTo>
                    <a:pt x="7" y="1254"/>
                  </a:lnTo>
                  <a:lnTo>
                    <a:pt x="34" y="1377"/>
                  </a:lnTo>
                  <a:lnTo>
                    <a:pt x="57" y="1432"/>
                  </a:lnTo>
                  <a:lnTo>
                    <a:pt x="84" y="1480"/>
                  </a:lnTo>
                  <a:lnTo>
                    <a:pt x="118" y="1521"/>
                  </a:lnTo>
                  <a:lnTo>
                    <a:pt x="158" y="1552"/>
                  </a:lnTo>
                  <a:lnTo>
                    <a:pt x="205" y="1573"/>
                  </a:lnTo>
                  <a:lnTo>
                    <a:pt x="258" y="1579"/>
                  </a:lnTo>
                  <a:lnTo>
                    <a:pt x="335" y="1566"/>
                  </a:lnTo>
                  <a:lnTo>
                    <a:pt x="412" y="1531"/>
                  </a:lnTo>
                  <a:lnTo>
                    <a:pt x="486" y="1473"/>
                  </a:lnTo>
                  <a:lnTo>
                    <a:pt x="560" y="1398"/>
                  </a:lnTo>
                  <a:lnTo>
                    <a:pt x="627" y="1305"/>
                  </a:lnTo>
                  <a:lnTo>
                    <a:pt x="690" y="1202"/>
                  </a:lnTo>
                  <a:lnTo>
                    <a:pt x="747" y="1086"/>
                  </a:lnTo>
                  <a:lnTo>
                    <a:pt x="798" y="963"/>
                  </a:lnTo>
                  <a:lnTo>
                    <a:pt x="838" y="836"/>
                  </a:lnTo>
                  <a:lnTo>
                    <a:pt x="868" y="706"/>
                  </a:lnTo>
                  <a:lnTo>
                    <a:pt x="885" y="575"/>
                  </a:lnTo>
                  <a:lnTo>
                    <a:pt x="891" y="452"/>
                  </a:lnTo>
                  <a:close/>
                  <a:moveTo>
                    <a:pt x="228" y="753"/>
                  </a:moveTo>
                  <a:lnTo>
                    <a:pt x="258" y="640"/>
                  </a:lnTo>
                  <a:lnTo>
                    <a:pt x="295" y="520"/>
                  </a:lnTo>
                  <a:lnTo>
                    <a:pt x="339" y="401"/>
                  </a:lnTo>
                  <a:lnTo>
                    <a:pt x="396" y="277"/>
                  </a:lnTo>
                  <a:lnTo>
                    <a:pt x="426" y="222"/>
                  </a:lnTo>
                  <a:lnTo>
                    <a:pt x="463" y="171"/>
                  </a:lnTo>
                  <a:lnTo>
                    <a:pt x="499" y="123"/>
                  </a:lnTo>
                  <a:lnTo>
                    <a:pt x="540" y="82"/>
                  </a:lnTo>
                  <a:lnTo>
                    <a:pt x="583" y="58"/>
                  </a:lnTo>
                  <a:lnTo>
                    <a:pt x="630" y="48"/>
                  </a:lnTo>
                  <a:lnTo>
                    <a:pt x="667" y="54"/>
                  </a:lnTo>
                  <a:lnTo>
                    <a:pt x="694" y="72"/>
                  </a:lnTo>
                  <a:lnTo>
                    <a:pt x="714" y="99"/>
                  </a:lnTo>
                  <a:lnTo>
                    <a:pt x="731" y="133"/>
                  </a:lnTo>
                  <a:lnTo>
                    <a:pt x="741" y="174"/>
                  </a:lnTo>
                  <a:lnTo>
                    <a:pt x="747" y="219"/>
                  </a:lnTo>
                  <a:lnTo>
                    <a:pt x="751" y="267"/>
                  </a:lnTo>
                  <a:lnTo>
                    <a:pt x="751" y="315"/>
                  </a:lnTo>
                  <a:lnTo>
                    <a:pt x="747" y="370"/>
                  </a:lnTo>
                  <a:lnTo>
                    <a:pt x="744" y="428"/>
                  </a:lnTo>
                  <a:lnTo>
                    <a:pt x="734" y="493"/>
                  </a:lnTo>
                  <a:lnTo>
                    <a:pt x="721" y="565"/>
                  </a:lnTo>
                  <a:lnTo>
                    <a:pt x="704" y="654"/>
                  </a:lnTo>
                  <a:lnTo>
                    <a:pt x="680" y="753"/>
                  </a:lnTo>
                  <a:lnTo>
                    <a:pt x="228" y="753"/>
                  </a:lnTo>
                  <a:close/>
                  <a:moveTo>
                    <a:pt x="660" y="825"/>
                  </a:moveTo>
                  <a:lnTo>
                    <a:pt x="644" y="894"/>
                  </a:lnTo>
                  <a:lnTo>
                    <a:pt x="620" y="980"/>
                  </a:lnTo>
                  <a:lnTo>
                    <a:pt x="593" y="1076"/>
                  </a:lnTo>
                  <a:lnTo>
                    <a:pt x="556" y="1175"/>
                  </a:lnTo>
                  <a:lnTo>
                    <a:pt x="510" y="1271"/>
                  </a:lnTo>
                  <a:lnTo>
                    <a:pt x="473" y="1343"/>
                  </a:lnTo>
                  <a:lnTo>
                    <a:pt x="432" y="1405"/>
                  </a:lnTo>
                  <a:lnTo>
                    <a:pt x="392" y="1459"/>
                  </a:lnTo>
                  <a:lnTo>
                    <a:pt x="349" y="1497"/>
                  </a:lnTo>
                  <a:lnTo>
                    <a:pt x="305" y="1521"/>
                  </a:lnTo>
                  <a:lnTo>
                    <a:pt x="258" y="1531"/>
                  </a:lnTo>
                  <a:lnTo>
                    <a:pt x="231" y="1528"/>
                  </a:lnTo>
                  <a:lnTo>
                    <a:pt x="205" y="1514"/>
                  </a:lnTo>
                  <a:lnTo>
                    <a:pt x="185" y="1490"/>
                  </a:lnTo>
                  <a:lnTo>
                    <a:pt x="168" y="1453"/>
                  </a:lnTo>
                  <a:lnTo>
                    <a:pt x="154" y="1405"/>
                  </a:lnTo>
                  <a:lnTo>
                    <a:pt x="144" y="1339"/>
                  </a:lnTo>
                  <a:lnTo>
                    <a:pt x="144" y="1213"/>
                  </a:lnTo>
                  <a:lnTo>
                    <a:pt x="148" y="1154"/>
                  </a:lnTo>
                  <a:lnTo>
                    <a:pt x="158" y="1089"/>
                  </a:lnTo>
                  <a:lnTo>
                    <a:pt x="168" y="1014"/>
                  </a:lnTo>
                  <a:lnTo>
                    <a:pt x="188" y="925"/>
                  </a:lnTo>
                  <a:lnTo>
                    <a:pt x="211" y="825"/>
                  </a:lnTo>
                  <a:lnTo>
                    <a:pt x="660" y="825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35" name="Freeform 163"/>
            <p:cNvSpPr>
              <a:spLocks noEditPoints="1"/>
            </p:cNvSpPr>
            <p:nvPr/>
          </p:nvSpPr>
          <p:spPr bwMode="auto">
            <a:xfrm>
              <a:off x="7954" y="3178"/>
              <a:ext cx="928" cy="699"/>
            </a:xfrm>
            <a:custGeom>
              <a:avLst/>
              <a:gdLst/>
              <a:ahLst/>
              <a:cxnLst>
                <a:cxn ang="0">
                  <a:pos x="781" y="404"/>
                </a:cxn>
                <a:cxn ang="0">
                  <a:pos x="858" y="288"/>
                </a:cxn>
                <a:cxn ang="0">
                  <a:pos x="905" y="182"/>
                </a:cxn>
                <a:cxn ang="0">
                  <a:pos x="928" y="96"/>
                </a:cxn>
                <a:cxn ang="0">
                  <a:pos x="918" y="75"/>
                </a:cxn>
                <a:cxn ang="0">
                  <a:pos x="881" y="82"/>
                </a:cxn>
                <a:cxn ang="0">
                  <a:pos x="875" y="99"/>
                </a:cxn>
                <a:cxn ang="0">
                  <a:pos x="838" y="212"/>
                </a:cxn>
                <a:cxn ang="0">
                  <a:pos x="731" y="394"/>
                </a:cxn>
                <a:cxn ang="0">
                  <a:pos x="727" y="336"/>
                </a:cxn>
                <a:cxn ang="0">
                  <a:pos x="724" y="271"/>
                </a:cxn>
                <a:cxn ang="0">
                  <a:pos x="704" y="182"/>
                </a:cxn>
                <a:cxn ang="0">
                  <a:pos x="627" y="69"/>
                </a:cxn>
                <a:cxn ang="0">
                  <a:pos x="506" y="7"/>
                </a:cxn>
                <a:cxn ang="0">
                  <a:pos x="342" y="14"/>
                </a:cxn>
                <a:cxn ang="0">
                  <a:pos x="171" y="99"/>
                </a:cxn>
                <a:cxn ang="0">
                  <a:pos x="47" y="250"/>
                </a:cxn>
                <a:cxn ang="0">
                  <a:pos x="0" y="428"/>
                </a:cxn>
                <a:cxn ang="0">
                  <a:pos x="24" y="545"/>
                </a:cxn>
                <a:cxn ang="0">
                  <a:pos x="94" y="637"/>
                </a:cxn>
                <a:cxn ang="0">
                  <a:pos x="208" y="689"/>
                </a:cxn>
                <a:cxn ang="0">
                  <a:pos x="359" y="692"/>
                </a:cxn>
                <a:cxn ang="0">
                  <a:pos x="506" y="641"/>
                </a:cxn>
                <a:cxn ang="0">
                  <a:pos x="627" y="565"/>
                </a:cxn>
                <a:cxn ang="0">
                  <a:pos x="674" y="651"/>
                </a:cxn>
                <a:cxn ang="0">
                  <a:pos x="731" y="689"/>
                </a:cxn>
                <a:cxn ang="0">
                  <a:pos x="784" y="699"/>
                </a:cxn>
                <a:cxn ang="0">
                  <a:pos x="871" y="668"/>
                </a:cxn>
                <a:cxn ang="0">
                  <a:pos x="918" y="613"/>
                </a:cxn>
                <a:cxn ang="0">
                  <a:pos x="925" y="583"/>
                </a:cxn>
                <a:cxn ang="0">
                  <a:pos x="915" y="572"/>
                </a:cxn>
                <a:cxn ang="0">
                  <a:pos x="878" y="576"/>
                </a:cxn>
                <a:cxn ang="0">
                  <a:pos x="875" y="586"/>
                </a:cxn>
                <a:cxn ang="0">
                  <a:pos x="841" y="634"/>
                </a:cxn>
                <a:cxn ang="0">
                  <a:pos x="801" y="651"/>
                </a:cxn>
                <a:cxn ang="0">
                  <a:pos x="778" y="655"/>
                </a:cxn>
                <a:cxn ang="0">
                  <a:pos x="761" y="641"/>
                </a:cxn>
                <a:cxn ang="0">
                  <a:pos x="744" y="586"/>
                </a:cxn>
                <a:cxn ang="0">
                  <a:pos x="734" y="463"/>
                </a:cxn>
                <a:cxn ang="0">
                  <a:pos x="543" y="569"/>
                </a:cxn>
                <a:cxn ang="0">
                  <a:pos x="416" y="631"/>
                </a:cxn>
                <a:cxn ang="0">
                  <a:pos x="315" y="651"/>
                </a:cxn>
                <a:cxn ang="0">
                  <a:pos x="228" y="648"/>
                </a:cxn>
                <a:cxn ang="0">
                  <a:pos x="151" y="586"/>
                </a:cxn>
                <a:cxn ang="0">
                  <a:pos x="124" y="483"/>
                </a:cxn>
                <a:cxn ang="0">
                  <a:pos x="134" y="404"/>
                </a:cxn>
                <a:cxn ang="0">
                  <a:pos x="165" y="284"/>
                </a:cxn>
                <a:cxn ang="0">
                  <a:pos x="225" y="161"/>
                </a:cxn>
                <a:cxn ang="0">
                  <a:pos x="315" y="79"/>
                </a:cxn>
                <a:cxn ang="0">
                  <a:pos x="399" y="48"/>
                </a:cxn>
                <a:cxn ang="0">
                  <a:pos x="479" y="51"/>
                </a:cxn>
                <a:cxn ang="0">
                  <a:pos x="546" y="99"/>
                </a:cxn>
                <a:cxn ang="0">
                  <a:pos x="597" y="216"/>
                </a:cxn>
                <a:cxn ang="0">
                  <a:pos x="607" y="315"/>
                </a:cxn>
                <a:cxn ang="0">
                  <a:pos x="610" y="452"/>
                </a:cxn>
              </a:cxnLst>
              <a:rect l="0" t="0" r="r" b="b"/>
              <a:pathLst>
                <a:path w="928" h="699">
                  <a:moveTo>
                    <a:pt x="734" y="463"/>
                  </a:moveTo>
                  <a:lnTo>
                    <a:pt x="781" y="404"/>
                  </a:lnTo>
                  <a:lnTo>
                    <a:pt x="824" y="346"/>
                  </a:lnTo>
                  <a:lnTo>
                    <a:pt x="858" y="288"/>
                  </a:lnTo>
                  <a:lnTo>
                    <a:pt x="885" y="230"/>
                  </a:lnTo>
                  <a:lnTo>
                    <a:pt x="905" y="182"/>
                  </a:lnTo>
                  <a:lnTo>
                    <a:pt x="918" y="137"/>
                  </a:lnTo>
                  <a:lnTo>
                    <a:pt x="928" y="96"/>
                  </a:lnTo>
                  <a:lnTo>
                    <a:pt x="928" y="86"/>
                  </a:lnTo>
                  <a:lnTo>
                    <a:pt x="918" y="75"/>
                  </a:lnTo>
                  <a:lnTo>
                    <a:pt x="888" y="75"/>
                  </a:lnTo>
                  <a:lnTo>
                    <a:pt x="881" y="82"/>
                  </a:lnTo>
                  <a:lnTo>
                    <a:pt x="878" y="89"/>
                  </a:lnTo>
                  <a:lnTo>
                    <a:pt x="875" y="99"/>
                  </a:lnTo>
                  <a:lnTo>
                    <a:pt x="871" y="113"/>
                  </a:lnTo>
                  <a:lnTo>
                    <a:pt x="838" y="212"/>
                  </a:lnTo>
                  <a:lnTo>
                    <a:pt x="788" y="305"/>
                  </a:lnTo>
                  <a:lnTo>
                    <a:pt x="731" y="394"/>
                  </a:lnTo>
                  <a:lnTo>
                    <a:pt x="731" y="370"/>
                  </a:lnTo>
                  <a:lnTo>
                    <a:pt x="727" y="336"/>
                  </a:lnTo>
                  <a:lnTo>
                    <a:pt x="727" y="302"/>
                  </a:lnTo>
                  <a:lnTo>
                    <a:pt x="724" y="271"/>
                  </a:lnTo>
                  <a:lnTo>
                    <a:pt x="724" y="254"/>
                  </a:lnTo>
                  <a:lnTo>
                    <a:pt x="704" y="182"/>
                  </a:lnTo>
                  <a:lnTo>
                    <a:pt x="674" y="120"/>
                  </a:lnTo>
                  <a:lnTo>
                    <a:pt x="627" y="69"/>
                  </a:lnTo>
                  <a:lnTo>
                    <a:pt x="573" y="31"/>
                  </a:lnTo>
                  <a:lnTo>
                    <a:pt x="506" y="7"/>
                  </a:lnTo>
                  <a:lnTo>
                    <a:pt x="436" y="0"/>
                  </a:lnTo>
                  <a:lnTo>
                    <a:pt x="342" y="14"/>
                  </a:lnTo>
                  <a:lnTo>
                    <a:pt x="252" y="48"/>
                  </a:lnTo>
                  <a:lnTo>
                    <a:pt x="171" y="99"/>
                  </a:lnTo>
                  <a:lnTo>
                    <a:pt x="101" y="168"/>
                  </a:lnTo>
                  <a:lnTo>
                    <a:pt x="47" y="250"/>
                  </a:lnTo>
                  <a:lnTo>
                    <a:pt x="14" y="336"/>
                  </a:lnTo>
                  <a:lnTo>
                    <a:pt x="0" y="428"/>
                  </a:lnTo>
                  <a:lnTo>
                    <a:pt x="7" y="487"/>
                  </a:lnTo>
                  <a:lnTo>
                    <a:pt x="24" y="545"/>
                  </a:lnTo>
                  <a:lnTo>
                    <a:pt x="54" y="593"/>
                  </a:lnTo>
                  <a:lnTo>
                    <a:pt x="94" y="637"/>
                  </a:lnTo>
                  <a:lnTo>
                    <a:pt x="144" y="668"/>
                  </a:lnTo>
                  <a:lnTo>
                    <a:pt x="208" y="689"/>
                  </a:lnTo>
                  <a:lnTo>
                    <a:pt x="278" y="699"/>
                  </a:lnTo>
                  <a:lnTo>
                    <a:pt x="359" y="692"/>
                  </a:lnTo>
                  <a:lnTo>
                    <a:pt x="436" y="672"/>
                  </a:lnTo>
                  <a:lnTo>
                    <a:pt x="506" y="641"/>
                  </a:lnTo>
                  <a:lnTo>
                    <a:pt x="570" y="607"/>
                  </a:lnTo>
                  <a:lnTo>
                    <a:pt x="627" y="565"/>
                  </a:lnTo>
                  <a:lnTo>
                    <a:pt x="647" y="613"/>
                  </a:lnTo>
                  <a:lnTo>
                    <a:pt x="674" y="651"/>
                  </a:lnTo>
                  <a:lnTo>
                    <a:pt x="701" y="675"/>
                  </a:lnTo>
                  <a:lnTo>
                    <a:pt x="731" y="689"/>
                  </a:lnTo>
                  <a:lnTo>
                    <a:pt x="757" y="696"/>
                  </a:lnTo>
                  <a:lnTo>
                    <a:pt x="784" y="699"/>
                  </a:lnTo>
                  <a:lnTo>
                    <a:pt x="831" y="689"/>
                  </a:lnTo>
                  <a:lnTo>
                    <a:pt x="871" y="668"/>
                  </a:lnTo>
                  <a:lnTo>
                    <a:pt x="902" y="641"/>
                  </a:lnTo>
                  <a:lnTo>
                    <a:pt x="918" y="613"/>
                  </a:lnTo>
                  <a:lnTo>
                    <a:pt x="925" y="589"/>
                  </a:lnTo>
                  <a:lnTo>
                    <a:pt x="925" y="583"/>
                  </a:lnTo>
                  <a:lnTo>
                    <a:pt x="922" y="576"/>
                  </a:lnTo>
                  <a:lnTo>
                    <a:pt x="915" y="572"/>
                  </a:lnTo>
                  <a:lnTo>
                    <a:pt x="881" y="572"/>
                  </a:lnTo>
                  <a:lnTo>
                    <a:pt x="878" y="576"/>
                  </a:lnTo>
                  <a:lnTo>
                    <a:pt x="875" y="583"/>
                  </a:lnTo>
                  <a:lnTo>
                    <a:pt x="875" y="586"/>
                  </a:lnTo>
                  <a:lnTo>
                    <a:pt x="858" y="617"/>
                  </a:lnTo>
                  <a:lnTo>
                    <a:pt x="841" y="634"/>
                  </a:lnTo>
                  <a:lnTo>
                    <a:pt x="821" y="648"/>
                  </a:lnTo>
                  <a:lnTo>
                    <a:pt x="801" y="651"/>
                  </a:lnTo>
                  <a:lnTo>
                    <a:pt x="788" y="655"/>
                  </a:lnTo>
                  <a:lnTo>
                    <a:pt x="778" y="655"/>
                  </a:lnTo>
                  <a:lnTo>
                    <a:pt x="768" y="651"/>
                  </a:lnTo>
                  <a:lnTo>
                    <a:pt x="761" y="641"/>
                  </a:lnTo>
                  <a:lnTo>
                    <a:pt x="751" y="620"/>
                  </a:lnTo>
                  <a:lnTo>
                    <a:pt x="744" y="586"/>
                  </a:lnTo>
                  <a:lnTo>
                    <a:pt x="737" y="535"/>
                  </a:lnTo>
                  <a:lnTo>
                    <a:pt x="734" y="463"/>
                  </a:lnTo>
                  <a:close/>
                  <a:moveTo>
                    <a:pt x="617" y="517"/>
                  </a:moveTo>
                  <a:lnTo>
                    <a:pt x="543" y="569"/>
                  </a:lnTo>
                  <a:lnTo>
                    <a:pt x="476" y="607"/>
                  </a:lnTo>
                  <a:lnTo>
                    <a:pt x="416" y="631"/>
                  </a:lnTo>
                  <a:lnTo>
                    <a:pt x="362" y="644"/>
                  </a:lnTo>
                  <a:lnTo>
                    <a:pt x="315" y="651"/>
                  </a:lnTo>
                  <a:lnTo>
                    <a:pt x="282" y="655"/>
                  </a:lnTo>
                  <a:lnTo>
                    <a:pt x="228" y="648"/>
                  </a:lnTo>
                  <a:lnTo>
                    <a:pt x="185" y="624"/>
                  </a:lnTo>
                  <a:lnTo>
                    <a:pt x="151" y="586"/>
                  </a:lnTo>
                  <a:lnTo>
                    <a:pt x="131" y="541"/>
                  </a:lnTo>
                  <a:lnTo>
                    <a:pt x="124" y="483"/>
                  </a:lnTo>
                  <a:lnTo>
                    <a:pt x="128" y="452"/>
                  </a:lnTo>
                  <a:lnTo>
                    <a:pt x="134" y="404"/>
                  </a:lnTo>
                  <a:lnTo>
                    <a:pt x="144" y="346"/>
                  </a:lnTo>
                  <a:lnTo>
                    <a:pt x="165" y="284"/>
                  </a:lnTo>
                  <a:lnTo>
                    <a:pt x="191" y="219"/>
                  </a:lnTo>
                  <a:lnTo>
                    <a:pt x="225" y="161"/>
                  </a:lnTo>
                  <a:lnTo>
                    <a:pt x="268" y="113"/>
                  </a:lnTo>
                  <a:lnTo>
                    <a:pt x="315" y="79"/>
                  </a:lnTo>
                  <a:lnTo>
                    <a:pt x="359" y="58"/>
                  </a:lnTo>
                  <a:lnTo>
                    <a:pt x="399" y="48"/>
                  </a:lnTo>
                  <a:lnTo>
                    <a:pt x="433" y="45"/>
                  </a:lnTo>
                  <a:lnTo>
                    <a:pt x="479" y="51"/>
                  </a:lnTo>
                  <a:lnTo>
                    <a:pt x="516" y="69"/>
                  </a:lnTo>
                  <a:lnTo>
                    <a:pt x="546" y="99"/>
                  </a:lnTo>
                  <a:lnTo>
                    <a:pt x="570" y="134"/>
                  </a:lnTo>
                  <a:lnTo>
                    <a:pt x="597" y="216"/>
                  </a:lnTo>
                  <a:lnTo>
                    <a:pt x="603" y="257"/>
                  </a:lnTo>
                  <a:lnTo>
                    <a:pt x="607" y="315"/>
                  </a:lnTo>
                  <a:lnTo>
                    <a:pt x="610" y="380"/>
                  </a:lnTo>
                  <a:lnTo>
                    <a:pt x="610" y="452"/>
                  </a:lnTo>
                  <a:lnTo>
                    <a:pt x="617" y="517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36" name="Freeform 164"/>
            <p:cNvSpPr>
              <a:spLocks/>
            </p:cNvSpPr>
            <p:nvPr/>
          </p:nvSpPr>
          <p:spPr bwMode="auto">
            <a:xfrm>
              <a:off x="9234" y="3003"/>
              <a:ext cx="499" cy="2207"/>
            </a:xfrm>
            <a:custGeom>
              <a:avLst/>
              <a:gdLst/>
              <a:ahLst/>
              <a:cxnLst>
                <a:cxn ang="0">
                  <a:pos x="499" y="1104"/>
                </a:cxn>
                <a:cxn ang="0">
                  <a:pos x="496" y="1011"/>
                </a:cxn>
                <a:cxn ang="0">
                  <a:pos x="489" y="905"/>
                </a:cxn>
                <a:cxn ang="0">
                  <a:pos x="472" y="788"/>
                </a:cxn>
                <a:cxn ang="0">
                  <a:pos x="449" y="665"/>
                </a:cxn>
                <a:cxn ang="0">
                  <a:pos x="409" y="538"/>
                </a:cxn>
                <a:cxn ang="0">
                  <a:pos x="359" y="415"/>
                </a:cxn>
                <a:cxn ang="0">
                  <a:pos x="315" y="329"/>
                </a:cxn>
                <a:cxn ang="0">
                  <a:pos x="265" y="254"/>
                </a:cxn>
                <a:cxn ang="0">
                  <a:pos x="218" y="185"/>
                </a:cxn>
                <a:cxn ang="0">
                  <a:pos x="171" y="130"/>
                </a:cxn>
                <a:cxn ang="0">
                  <a:pos x="127" y="82"/>
                </a:cxn>
                <a:cxn ang="0">
                  <a:pos x="91" y="45"/>
                </a:cxn>
                <a:cxn ang="0">
                  <a:pos x="57" y="21"/>
                </a:cxn>
                <a:cxn ang="0">
                  <a:pos x="34" y="4"/>
                </a:cxn>
                <a:cxn ang="0">
                  <a:pos x="20" y="0"/>
                </a:cxn>
                <a:cxn ang="0">
                  <a:pos x="10" y="0"/>
                </a:cxn>
                <a:cxn ang="0">
                  <a:pos x="3" y="4"/>
                </a:cxn>
                <a:cxn ang="0">
                  <a:pos x="0" y="10"/>
                </a:cxn>
                <a:cxn ang="0">
                  <a:pos x="0" y="28"/>
                </a:cxn>
                <a:cxn ang="0">
                  <a:pos x="7" y="34"/>
                </a:cxn>
                <a:cxn ang="0">
                  <a:pos x="10" y="41"/>
                </a:cxn>
                <a:cxn ang="0">
                  <a:pos x="20" y="48"/>
                </a:cxn>
                <a:cxn ang="0">
                  <a:pos x="27" y="58"/>
                </a:cxn>
                <a:cxn ang="0">
                  <a:pos x="40" y="72"/>
                </a:cxn>
                <a:cxn ang="0">
                  <a:pos x="114" y="161"/>
                </a:cxn>
                <a:cxn ang="0">
                  <a:pos x="181" y="261"/>
                </a:cxn>
                <a:cxn ang="0">
                  <a:pos x="238" y="374"/>
                </a:cxn>
                <a:cxn ang="0">
                  <a:pos x="288" y="497"/>
                </a:cxn>
                <a:cxn ang="0">
                  <a:pos x="325" y="631"/>
                </a:cxn>
                <a:cxn ang="0">
                  <a:pos x="352" y="778"/>
                </a:cxn>
                <a:cxn ang="0">
                  <a:pos x="369" y="936"/>
                </a:cxn>
                <a:cxn ang="0">
                  <a:pos x="375" y="1104"/>
                </a:cxn>
                <a:cxn ang="0">
                  <a:pos x="372" y="1230"/>
                </a:cxn>
                <a:cxn ang="0">
                  <a:pos x="362" y="1354"/>
                </a:cxn>
                <a:cxn ang="0">
                  <a:pos x="345" y="1481"/>
                </a:cxn>
                <a:cxn ang="0">
                  <a:pos x="318" y="1604"/>
                </a:cxn>
                <a:cxn ang="0">
                  <a:pos x="281" y="1721"/>
                </a:cxn>
                <a:cxn ang="0">
                  <a:pos x="238" y="1837"/>
                </a:cxn>
                <a:cxn ang="0">
                  <a:pos x="178" y="1947"/>
                </a:cxn>
                <a:cxn ang="0">
                  <a:pos x="111" y="2053"/>
                </a:cxn>
                <a:cxn ang="0">
                  <a:pos x="27" y="2149"/>
                </a:cxn>
                <a:cxn ang="0">
                  <a:pos x="0" y="2176"/>
                </a:cxn>
                <a:cxn ang="0">
                  <a:pos x="0" y="2193"/>
                </a:cxn>
                <a:cxn ang="0">
                  <a:pos x="13" y="2207"/>
                </a:cxn>
                <a:cxn ang="0">
                  <a:pos x="20" y="2207"/>
                </a:cxn>
                <a:cxn ang="0">
                  <a:pos x="34" y="2200"/>
                </a:cxn>
                <a:cxn ang="0">
                  <a:pos x="57" y="2187"/>
                </a:cxn>
                <a:cxn ang="0">
                  <a:pos x="91" y="2159"/>
                </a:cxn>
                <a:cxn ang="0">
                  <a:pos x="131" y="2121"/>
                </a:cxn>
                <a:cxn ang="0">
                  <a:pos x="174" y="2073"/>
                </a:cxn>
                <a:cxn ang="0">
                  <a:pos x="225" y="2012"/>
                </a:cxn>
                <a:cxn ang="0">
                  <a:pos x="271" y="1943"/>
                </a:cxn>
                <a:cxn ang="0">
                  <a:pos x="318" y="1864"/>
                </a:cxn>
                <a:cxn ang="0">
                  <a:pos x="365" y="1775"/>
                </a:cxn>
                <a:cxn ang="0">
                  <a:pos x="422" y="1631"/>
                </a:cxn>
                <a:cxn ang="0">
                  <a:pos x="459" y="1487"/>
                </a:cxn>
                <a:cxn ang="0">
                  <a:pos x="482" y="1350"/>
                </a:cxn>
                <a:cxn ang="0">
                  <a:pos x="496" y="1220"/>
                </a:cxn>
                <a:cxn ang="0">
                  <a:pos x="499" y="1104"/>
                </a:cxn>
              </a:cxnLst>
              <a:rect l="0" t="0" r="r" b="b"/>
              <a:pathLst>
                <a:path w="499" h="2207">
                  <a:moveTo>
                    <a:pt x="499" y="1104"/>
                  </a:moveTo>
                  <a:lnTo>
                    <a:pt x="496" y="1011"/>
                  </a:lnTo>
                  <a:lnTo>
                    <a:pt x="489" y="905"/>
                  </a:lnTo>
                  <a:lnTo>
                    <a:pt x="472" y="788"/>
                  </a:lnTo>
                  <a:lnTo>
                    <a:pt x="449" y="665"/>
                  </a:lnTo>
                  <a:lnTo>
                    <a:pt x="409" y="538"/>
                  </a:lnTo>
                  <a:lnTo>
                    <a:pt x="359" y="415"/>
                  </a:lnTo>
                  <a:lnTo>
                    <a:pt x="315" y="329"/>
                  </a:lnTo>
                  <a:lnTo>
                    <a:pt x="265" y="254"/>
                  </a:lnTo>
                  <a:lnTo>
                    <a:pt x="218" y="185"/>
                  </a:lnTo>
                  <a:lnTo>
                    <a:pt x="171" y="130"/>
                  </a:lnTo>
                  <a:lnTo>
                    <a:pt x="127" y="82"/>
                  </a:lnTo>
                  <a:lnTo>
                    <a:pt x="91" y="45"/>
                  </a:lnTo>
                  <a:lnTo>
                    <a:pt x="57" y="21"/>
                  </a:lnTo>
                  <a:lnTo>
                    <a:pt x="34" y="4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3" y="4"/>
                  </a:lnTo>
                  <a:lnTo>
                    <a:pt x="0" y="10"/>
                  </a:lnTo>
                  <a:lnTo>
                    <a:pt x="0" y="28"/>
                  </a:lnTo>
                  <a:lnTo>
                    <a:pt x="7" y="34"/>
                  </a:lnTo>
                  <a:lnTo>
                    <a:pt x="10" y="41"/>
                  </a:lnTo>
                  <a:lnTo>
                    <a:pt x="20" y="48"/>
                  </a:lnTo>
                  <a:lnTo>
                    <a:pt x="27" y="58"/>
                  </a:lnTo>
                  <a:lnTo>
                    <a:pt x="40" y="72"/>
                  </a:lnTo>
                  <a:lnTo>
                    <a:pt x="114" y="161"/>
                  </a:lnTo>
                  <a:lnTo>
                    <a:pt x="181" y="261"/>
                  </a:lnTo>
                  <a:lnTo>
                    <a:pt x="238" y="374"/>
                  </a:lnTo>
                  <a:lnTo>
                    <a:pt x="288" y="497"/>
                  </a:lnTo>
                  <a:lnTo>
                    <a:pt x="325" y="631"/>
                  </a:lnTo>
                  <a:lnTo>
                    <a:pt x="352" y="778"/>
                  </a:lnTo>
                  <a:lnTo>
                    <a:pt x="369" y="936"/>
                  </a:lnTo>
                  <a:lnTo>
                    <a:pt x="375" y="1104"/>
                  </a:lnTo>
                  <a:lnTo>
                    <a:pt x="372" y="1230"/>
                  </a:lnTo>
                  <a:lnTo>
                    <a:pt x="362" y="1354"/>
                  </a:lnTo>
                  <a:lnTo>
                    <a:pt x="345" y="1481"/>
                  </a:lnTo>
                  <a:lnTo>
                    <a:pt x="318" y="1604"/>
                  </a:lnTo>
                  <a:lnTo>
                    <a:pt x="281" y="1721"/>
                  </a:lnTo>
                  <a:lnTo>
                    <a:pt x="238" y="1837"/>
                  </a:lnTo>
                  <a:lnTo>
                    <a:pt x="178" y="1947"/>
                  </a:lnTo>
                  <a:lnTo>
                    <a:pt x="111" y="2053"/>
                  </a:lnTo>
                  <a:lnTo>
                    <a:pt x="27" y="2149"/>
                  </a:lnTo>
                  <a:lnTo>
                    <a:pt x="0" y="2176"/>
                  </a:lnTo>
                  <a:lnTo>
                    <a:pt x="0" y="2193"/>
                  </a:lnTo>
                  <a:lnTo>
                    <a:pt x="13" y="2207"/>
                  </a:lnTo>
                  <a:lnTo>
                    <a:pt x="20" y="2207"/>
                  </a:lnTo>
                  <a:lnTo>
                    <a:pt x="34" y="2200"/>
                  </a:lnTo>
                  <a:lnTo>
                    <a:pt x="57" y="2187"/>
                  </a:lnTo>
                  <a:lnTo>
                    <a:pt x="91" y="2159"/>
                  </a:lnTo>
                  <a:lnTo>
                    <a:pt x="131" y="2121"/>
                  </a:lnTo>
                  <a:lnTo>
                    <a:pt x="174" y="2073"/>
                  </a:lnTo>
                  <a:lnTo>
                    <a:pt x="225" y="2012"/>
                  </a:lnTo>
                  <a:lnTo>
                    <a:pt x="271" y="1943"/>
                  </a:lnTo>
                  <a:lnTo>
                    <a:pt x="318" y="1864"/>
                  </a:lnTo>
                  <a:lnTo>
                    <a:pt x="365" y="1775"/>
                  </a:lnTo>
                  <a:lnTo>
                    <a:pt x="422" y="1631"/>
                  </a:lnTo>
                  <a:lnTo>
                    <a:pt x="459" y="1487"/>
                  </a:lnTo>
                  <a:lnTo>
                    <a:pt x="482" y="1350"/>
                  </a:lnTo>
                  <a:lnTo>
                    <a:pt x="496" y="1220"/>
                  </a:lnTo>
                  <a:lnTo>
                    <a:pt x="499" y="1104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3239" name="Group 167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5410201" y="4267200"/>
            <a:ext cx="2743200" cy="402075"/>
            <a:chOff x="-581" y="3834"/>
            <a:chExt cx="13345" cy="1956"/>
          </a:xfrm>
        </p:grpSpPr>
        <p:sp>
          <p:nvSpPr>
            <p:cNvPr id="3241" name="Freeform 169"/>
            <p:cNvSpPr>
              <a:spLocks noEditPoints="1"/>
            </p:cNvSpPr>
            <p:nvPr/>
          </p:nvSpPr>
          <p:spPr bwMode="auto">
            <a:xfrm>
              <a:off x="-581" y="4169"/>
              <a:ext cx="893" cy="1621"/>
            </a:xfrm>
            <a:custGeom>
              <a:avLst/>
              <a:gdLst/>
              <a:ahLst/>
              <a:cxnLst>
                <a:cxn ang="0">
                  <a:pos x="893" y="415"/>
                </a:cxn>
                <a:cxn ang="0">
                  <a:pos x="880" y="299"/>
                </a:cxn>
                <a:cxn ang="0">
                  <a:pos x="846" y="178"/>
                </a:cxn>
                <a:cxn ang="0">
                  <a:pos x="786" y="71"/>
                </a:cxn>
                <a:cxn ang="0">
                  <a:pos x="696" y="9"/>
                </a:cxn>
                <a:cxn ang="0">
                  <a:pos x="551" y="17"/>
                </a:cxn>
                <a:cxn ang="0">
                  <a:pos x="389" y="129"/>
                </a:cxn>
                <a:cxn ang="0">
                  <a:pos x="239" y="326"/>
                </a:cxn>
                <a:cxn ang="0">
                  <a:pos x="115" y="580"/>
                </a:cxn>
                <a:cxn ang="0">
                  <a:pos x="30" y="866"/>
                </a:cxn>
                <a:cxn ang="0">
                  <a:pos x="0" y="1157"/>
                </a:cxn>
                <a:cxn ang="0">
                  <a:pos x="26" y="1371"/>
                </a:cxn>
                <a:cxn ang="0">
                  <a:pos x="73" y="1496"/>
                </a:cxn>
                <a:cxn ang="0">
                  <a:pos x="149" y="1586"/>
                </a:cxn>
                <a:cxn ang="0">
                  <a:pos x="261" y="1621"/>
                </a:cxn>
                <a:cxn ang="0">
                  <a:pos x="427" y="1559"/>
                </a:cxn>
                <a:cxn ang="0">
                  <a:pos x="585" y="1402"/>
                </a:cxn>
                <a:cxn ang="0">
                  <a:pos x="722" y="1170"/>
                </a:cxn>
                <a:cxn ang="0">
                  <a:pos x="829" y="893"/>
                </a:cxn>
                <a:cxn ang="0">
                  <a:pos x="884" y="607"/>
                </a:cxn>
                <a:cxn ang="0">
                  <a:pos x="231" y="773"/>
                </a:cxn>
                <a:cxn ang="0">
                  <a:pos x="295" y="536"/>
                </a:cxn>
                <a:cxn ang="0">
                  <a:pos x="397" y="290"/>
                </a:cxn>
                <a:cxn ang="0">
                  <a:pos x="478" y="156"/>
                </a:cxn>
                <a:cxn ang="0">
                  <a:pos x="577" y="67"/>
                </a:cxn>
                <a:cxn ang="0">
                  <a:pos x="671" y="62"/>
                </a:cxn>
                <a:cxn ang="0">
                  <a:pos x="722" y="120"/>
                </a:cxn>
                <a:cxn ang="0">
                  <a:pos x="747" y="214"/>
                </a:cxn>
                <a:cxn ang="0">
                  <a:pos x="752" y="326"/>
                </a:cxn>
                <a:cxn ang="0">
                  <a:pos x="743" y="469"/>
                </a:cxn>
                <a:cxn ang="0">
                  <a:pos x="709" y="652"/>
                </a:cxn>
                <a:cxn ang="0">
                  <a:pos x="231" y="773"/>
                </a:cxn>
                <a:cxn ang="0">
                  <a:pos x="645" y="920"/>
                </a:cxn>
                <a:cxn ang="0">
                  <a:pos x="594" y="1103"/>
                </a:cxn>
                <a:cxn ang="0">
                  <a:pos x="513" y="1304"/>
                </a:cxn>
                <a:cxn ang="0">
                  <a:pos x="419" y="1465"/>
                </a:cxn>
                <a:cxn ang="0">
                  <a:pos x="316" y="1559"/>
                </a:cxn>
                <a:cxn ang="0">
                  <a:pos x="226" y="1563"/>
                </a:cxn>
                <a:cxn ang="0">
                  <a:pos x="175" y="1510"/>
                </a:cxn>
                <a:cxn ang="0">
                  <a:pos x="145" y="1389"/>
                </a:cxn>
                <a:cxn ang="0">
                  <a:pos x="154" y="1161"/>
                </a:cxn>
                <a:cxn ang="0">
                  <a:pos x="184" y="969"/>
                </a:cxn>
                <a:cxn ang="0">
                  <a:pos x="662" y="848"/>
                </a:cxn>
              </a:cxnLst>
              <a:rect l="0" t="0" r="r" b="b"/>
              <a:pathLst>
                <a:path w="893" h="1621">
                  <a:moveTo>
                    <a:pt x="893" y="464"/>
                  </a:moveTo>
                  <a:lnTo>
                    <a:pt x="893" y="415"/>
                  </a:lnTo>
                  <a:lnTo>
                    <a:pt x="888" y="357"/>
                  </a:lnTo>
                  <a:lnTo>
                    <a:pt x="880" y="299"/>
                  </a:lnTo>
                  <a:lnTo>
                    <a:pt x="867" y="236"/>
                  </a:lnTo>
                  <a:lnTo>
                    <a:pt x="846" y="178"/>
                  </a:lnTo>
                  <a:lnTo>
                    <a:pt x="820" y="120"/>
                  </a:lnTo>
                  <a:lnTo>
                    <a:pt x="786" y="71"/>
                  </a:lnTo>
                  <a:lnTo>
                    <a:pt x="747" y="35"/>
                  </a:lnTo>
                  <a:lnTo>
                    <a:pt x="696" y="9"/>
                  </a:lnTo>
                  <a:lnTo>
                    <a:pt x="632" y="0"/>
                  </a:lnTo>
                  <a:lnTo>
                    <a:pt x="551" y="17"/>
                  </a:lnTo>
                  <a:lnTo>
                    <a:pt x="470" y="58"/>
                  </a:lnTo>
                  <a:lnTo>
                    <a:pt x="389" y="129"/>
                  </a:lnTo>
                  <a:lnTo>
                    <a:pt x="312" y="219"/>
                  </a:lnTo>
                  <a:lnTo>
                    <a:pt x="239" y="326"/>
                  </a:lnTo>
                  <a:lnTo>
                    <a:pt x="171" y="446"/>
                  </a:lnTo>
                  <a:lnTo>
                    <a:pt x="115" y="580"/>
                  </a:lnTo>
                  <a:lnTo>
                    <a:pt x="68" y="723"/>
                  </a:lnTo>
                  <a:lnTo>
                    <a:pt x="30" y="866"/>
                  </a:lnTo>
                  <a:lnTo>
                    <a:pt x="9" y="1014"/>
                  </a:lnTo>
                  <a:lnTo>
                    <a:pt x="0" y="1157"/>
                  </a:lnTo>
                  <a:lnTo>
                    <a:pt x="9" y="1300"/>
                  </a:lnTo>
                  <a:lnTo>
                    <a:pt x="26" y="1371"/>
                  </a:lnTo>
                  <a:lnTo>
                    <a:pt x="43" y="1438"/>
                  </a:lnTo>
                  <a:lnTo>
                    <a:pt x="73" y="1496"/>
                  </a:lnTo>
                  <a:lnTo>
                    <a:pt x="107" y="1545"/>
                  </a:lnTo>
                  <a:lnTo>
                    <a:pt x="149" y="1586"/>
                  </a:lnTo>
                  <a:lnTo>
                    <a:pt x="201" y="1612"/>
                  </a:lnTo>
                  <a:lnTo>
                    <a:pt x="261" y="1621"/>
                  </a:lnTo>
                  <a:lnTo>
                    <a:pt x="346" y="1604"/>
                  </a:lnTo>
                  <a:lnTo>
                    <a:pt x="427" y="1559"/>
                  </a:lnTo>
                  <a:lnTo>
                    <a:pt x="508" y="1492"/>
                  </a:lnTo>
                  <a:lnTo>
                    <a:pt x="585" y="1402"/>
                  </a:lnTo>
                  <a:lnTo>
                    <a:pt x="658" y="1291"/>
                  </a:lnTo>
                  <a:lnTo>
                    <a:pt x="722" y="1170"/>
                  </a:lnTo>
                  <a:lnTo>
                    <a:pt x="782" y="1036"/>
                  </a:lnTo>
                  <a:lnTo>
                    <a:pt x="829" y="893"/>
                  </a:lnTo>
                  <a:lnTo>
                    <a:pt x="863" y="750"/>
                  </a:lnTo>
                  <a:lnTo>
                    <a:pt x="884" y="607"/>
                  </a:lnTo>
                  <a:lnTo>
                    <a:pt x="893" y="464"/>
                  </a:lnTo>
                  <a:close/>
                  <a:moveTo>
                    <a:pt x="231" y="773"/>
                  </a:moveTo>
                  <a:lnTo>
                    <a:pt x="261" y="661"/>
                  </a:lnTo>
                  <a:lnTo>
                    <a:pt x="295" y="536"/>
                  </a:lnTo>
                  <a:lnTo>
                    <a:pt x="337" y="411"/>
                  </a:lnTo>
                  <a:lnTo>
                    <a:pt x="397" y="290"/>
                  </a:lnTo>
                  <a:lnTo>
                    <a:pt x="436" y="223"/>
                  </a:lnTo>
                  <a:lnTo>
                    <a:pt x="478" y="156"/>
                  </a:lnTo>
                  <a:lnTo>
                    <a:pt x="525" y="102"/>
                  </a:lnTo>
                  <a:lnTo>
                    <a:pt x="577" y="67"/>
                  </a:lnTo>
                  <a:lnTo>
                    <a:pt x="632" y="53"/>
                  </a:lnTo>
                  <a:lnTo>
                    <a:pt x="671" y="62"/>
                  </a:lnTo>
                  <a:lnTo>
                    <a:pt x="701" y="84"/>
                  </a:lnTo>
                  <a:lnTo>
                    <a:pt x="722" y="120"/>
                  </a:lnTo>
                  <a:lnTo>
                    <a:pt x="739" y="165"/>
                  </a:lnTo>
                  <a:lnTo>
                    <a:pt x="747" y="214"/>
                  </a:lnTo>
                  <a:lnTo>
                    <a:pt x="752" y="268"/>
                  </a:lnTo>
                  <a:lnTo>
                    <a:pt x="752" y="326"/>
                  </a:lnTo>
                  <a:lnTo>
                    <a:pt x="747" y="393"/>
                  </a:lnTo>
                  <a:lnTo>
                    <a:pt x="743" y="469"/>
                  </a:lnTo>
                  <a:lnTo>
                    <a:pt x="730" y="549"/>
                  </a:lnTo>
                  <a:lnTo>
                    <a:pt x="709" y="652"/>
                  </a:lnTo>
                  <a:lnTo>
                    <a:pt x="683" y="773"/>
                  </a:lnTo>
                  <a:lnTo>
                    <a:pt x="231" y="773"/>
                  </a:lnTo>
                  <a:close/>
                  <a:moveTo>
                    <a:pt x="662" y="848"/>
                  </a:moveTo>
                  <a:lnTo>
                    <a:pt x="645" y="920"/>
                  </a:lnTo>
                  <a:lnTo>
                    <a:pt x="624" y="1005"/>
                  </a:lnTo>
                  <a:lnTo>
                    <a:pt x="594" y="1103"/>
                  </a:lnTo>
                  <a:lnTo>
                    <a:pt x="555" y="1206"/>
                  </a:lnTo>
                  <a:lnTo>
                    <a:pt x="513" y="1304"/>
                  </a:lnTo>
                  <a:lnTo>
                    <a:pt x="466" y="1389"/>
                  </a:lnTo>
                  <a:lnTo>
                    <a:pt x="419" y="1465"/>
                  </a:lnTo>
                  <a:lnTo>
                    <a:pt x="367" y="1519"/>
                  </a:lnTo>
                  <a:lnTo>
                    <a:pt x="316" y="1559"/>
                  </a:lnTo>
                  <a:lnTo>
                    <a:pt x="261" y="1568"/>
                  </a:lnTo>
                  <a:lnTo>
                    <a:pt x="226" y="1563"/>
                  </a:lnTo>
                  <a:lnTo>
                    <a:pt x="196" y="1545"/>
                  </a:lnTo>
                  <a:lnTo>
                    <a:pt x="175" y="1510"/>
                  </a:lnTo>
                  <a:lnTo>
                    <a:pt x="158" y="1461"/>
                  </a:lnTo>
                  <a:lnTo>
                    <a:pt x="145" y="1389"/>
                  </a:lnTo>
                  <a:lnTo>
                    <a:pt x="145" y="1233"/>
                  </a:lnTo>
                  <a:lnTo>
                    <a:pt x="154" y="1161"/>
                  </a:lnTo>
                  <a:lnTo>
                    <a:pt x="162" y="1072"/>
                  </a:lnTo>
                  <a:lnTo>
                    <a:pt x="184" y="969"/>
                  </a:lnTo>
                  <a:lnTo>
                    <a:pt x="214" y="848"/>
                  </a:lnTo>
                  <a:lnTo>
                    <a:pt x="662" y="848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42" name="Freeform 170"/>
            <p:cNvSpPr>
              <a:spLocks noEditPoints="1"/>
            </p:cNvSpPr>
            <p:nvPr/>
          </p:nvSpPr>
          <p:spPr bwMode="auto">
            <a:xfrm>
              <a:off x="487" y="4249"/>
              <a:ext cx="927" cy="715"/>
            </a:xfrm>
            <a:custGeom>
              <a:avLst/>
              <a:gdLst/>
              <a:ahLst/>
              <a:cxnLst>
                <a:cxn ang="0">
                  <a:pos x="790" y="407"/>
                </a:cxn>
                <a:cxn ang="0">
                  <a:pos x="867" y="268"/>
                </a:cxn>
                <a:cxn ang="0">
                  <a:pos x="914" y="152"/>
                </a:cxn>
                <a:cxn ang="0">
                  <a:pos x="927" y="85"/>
                </a:cxn>
                <a:cxn ang="0">
                  <a:pos x="888" y="76"/>
                </a:cxn>
                <a:cxn ang="0">
                  <a:pos x="876" y="98"/>
                </a:cxn>
                <a:cxn ang="0">
                  <a:pos x="837" y="219"/>
                </a:cxn>
                <a:cxn ang="0">
                  <a:pos x="730" y="402"/>
                </a:cxn>
                <a:cxn ang="0">
                  <a:pos x="726" y="326"/>
                </a:cxn>
                <a:cxn ang="0">
                  <a:pos x="722" y="259"/>
                </a:cxn>
                <a:cxn ang="0">
                  <a:pos x="671" y="121"/>
                </a:cxn>
                <a:cxn ang="0">
                  <a:pos x="572" y="31"/>
                </a:cxn>
                <a:cxn ang="0">
                  <a:pos x="436" y="0"/>
                </a:cxn>
                <a:cxn ang="0">
                  <a:pos x="252" y="49"/>
                </a:cxn>
                <a:cxn ang="0">
                  <a:pos x="102" y="174"/>
                </a:cxn>
                <a:cxn ang="0">
                  <a:pos x="13" y="344"/>
                </a:cxn>
                <a:cxn ang="0">
                  <a:pos x="8" y="509"/>
                </a:cxn>
                <a:cxn ang="0">
                  <a:pos x="72" y="630"/>
                </a:cxn>
                <a:cxn ang="0">
                  <a:pos x="196" y="701"/>
                </a:cxn>
                <a:cxn ang="0">
                  <a:pos x="380" y="701"/>
                </a:cxn>
                <a:cxn ang="0">
                  <a:pos x="555" y="630"/>
                </a:cxn>
                <a:cxn ang="0">
                  <a:pos x="653" y="634"/>
                </a:cxn>
                <a:cxn ang="0">
                  <a:pos x="718" y="697"/>
                </a:cxn>
                <a:cxn ang="0">
                  <a:pos x="782" y="715"/>
                </a:cxn>
                <a:cxn ang="0">
                  <a:pos x="871" y="684"/>
                </a:cxn>
                <a:cxn ang="0">
                  <a:pos x="918" y="626"/>
                </a:cxn>
                <a:cxn ang="0">
                  <a:pos x="927" y="594"/>
                </a:cxn>
                <a:cxn ang="0">
                  <a:pos x="914" y="585"/>
                </a:cxn>
                <a:cxn ang="0">
                  <a:pos x="876" y="594"/>
                </a:cxn>
                <a:cxn ang="0">
                  <a:pos x="854" y="634"/>
                </a:cxn>
                <a:cxn ang="0">
                  <a:pos x="807" y="666"/>
                </a:cxn>
                <a:cxn ang="0">
                  <a:pos x="777" y="670"/>
                </a:cxn>
                <a:cxn ang="0">
                  <a:pos x="756" y="643"/>
                </a:cxn>
                <a:cxn ang="0">
                  <a:pos x="739" y="554"/>
                </a:cxn>
                <a:cxn ang="0">
                  <a:pos x="615" y="527"/>
                </a:cxn>
                <a:cxn ang="0">
                  <a:pos x="448" y="630"/>
                </a:cxn>
                <a:cxn ang="0">
                  <a:pos x="325" y="666"/>
                </a:cxn>
                <a:cxn ang="0">
                  <a:pos x="226" y="661"/>
                </a:cxn>
                <a:cxn ang="0">
                  <a:pos x="149" y="599"/>
                </a:cxn>
                <a:cxn ang="0">
                  <a:pos x="124" y="491"/>
                </a:cxn>
                <a:cxn ang="0">
                  <a:pos x="137" y="389"/>
                </a:cxn>
                <a:cxn ang="0">
                  <a:pos x="184" y="237"/>
                </a:cxn>
                <a:cxn ang="0">
                  <a:pos x="282" y="107"/>
                </a:cxn>
                <a:cxn ang="0">
                  <a:pos x="389" y="49"/>
                </a:cxn>
                <a:cxn ang="0">
                  <a:pos x="487" y="54"/>
                </a:cxn>
                <a:cxn ang="0">
                  <a:pos x="559" y="116"/>
                </a:cxn>
                <a:cxn ang="0">
                  <a:pos x="594" y="214"/>
                </a:cxn>
                <a:cxn ang="0">
                  <a:pos x="606" y="322"/>
                </a:cxn>
                <a:cxn ang="0">
                  <a:pos x="611" y="460"/>
                </a:cxn>
              </a:cxnLst>
              <a:rect l="0" t="0" r="r" b="b"/>
              <a:pathLst>
                <a:path w="927" h="715">
                  <a:moveTo>
                    <a:pt x="735" y="474"/>
                  </a:moveTo>
                  <a:lnTo>
                    <a:pt x="790" y="407"/>
                  </a:lnTo>
                  <a:lnTo>
                    <a:pt x="833" y="335"/>
                  </a:lnTo>
                  <a:lnTo>
                    <a:pt x="867" y="268"/>
                  </a:lnTo>
                  <a:lnTo>
                    <a:pt x="897" y="206"/>
                  </a:lnTo>
                  <a:lnTo>
                    <a:pt x="914" y="152"/>
                  </a:lnTo>
                  <a:lnTo>
                    <a:pt x="927" y="116"/>
                  </a:lnTo>
                  <a:lnTo>
                    <a:pt x="927" y="85"/>
                  </a:lnTo>
                  <a:lnTo>
                    <a:pt x="918" y="76"/>
                  </a:lnTo>
                  <a:lnTo>
                    <a:pt x="888" y="76"/>
                  </a:lnTo>
                  <a:lnTo>
                    <a:pt x="884" y="80"/>
                  </a:lnTo>
                  <a:lnTo>
                    <a:pt x="876" y="98"/>
                  </a:lnTo>
                  <a:lnTo>
                    <a:pt x="871" y="116"/>
                  </a:lnTo>
                  <a:lnTo>
                    <a:pt x="837" y="219"/>
                  </a:lnTo>
                  <a:lnTo>
                    <a:pt x="790" y="313"/>
                  </a:lnTo>
                  <a:lnTo>
                    <a:pt x="730" y="402"/>
                  </a:lnTo>
                  <a:lnTo>
                    <a:pt x="730" y="371"/>
                  </a:lnTo>
                  <a:lnTo>
                    <a:pt x="726" y="326"/>
                  </a:lnTo>
                  <a:lnTo>
                    <a:pt x="726" y="281"/>
                  </a:lnTo>
                  <a:lnTo>
                    <a:pt x="722" y="259"/>
                  </a:lnTo>
                  <a:lnTo>
                    <a:pt x="705" y="183"/>
                  </a:lnTo>
                  <a:lnTo>
                    <a:pt x="671" y="121"/>
                  </a:lnTo>
                  <a:lnTo>
                    <a:pt x="628" y="71"/>
                  </a:lnTo>
                  <a:lnTo>
                    <a:pt x="572" y="31"/>
                  </a:lnTo>
                  <a:lnTo>
                    <a:pt x="508" y="9"/>
                  </a:lnTo>
                  <a:lnTo>
                    <a:pt x="436" y="0"/>
                  </a:lnTo>
                  <a:lnTo>
                    <a:pt x="342" y="13"/>
                  </a:lnTo>
                  <a:lnTo>
                    <a:pt x="252" y="49"/>
                  </a:lnTo>
                  <a:lnTo>
                    <a:pt x="171" y="103"/>
                  </a:lnTo>
                  <a:lnTo>
                    <a:pt x="102" y="174"/>
                  </a:lnTo>
                  <a:lnTo>
                    <a:pt x="47" y="255"/>
                  </a:lnTo>
                  <a:lnTo>
                    <a:pt x="13" y="344"/>
                  </a:lnTo>
                  <a:lnTo>
                    <a:pt x="0" y="438"/>
                  </a:lnTo>
                  <a:lnTo>
                    <a:pt x="8" y="509"/>
                  </a:lnTo>
                  <a:lnTo>
                    <a:pt x="34" y="572"/>
                  </a:lnTo>
                  <a:lnTo>
                    <a:pt x="72" y="630"/>
                  </a:lnTo>
                  <a:lnTo>
                    <a:pt x="128" y="675"/>
                  </a:lnTo>
                  <a:lnTo>
                    <a:pt x="196" y="701"/>
                  </a:lnTo>
                  <a:lnTo>
                    <a:pt x="278" y="715"/>
                  </a:lnTo>
                  <a:lnTo>
                    <a:pt x="380" y="701"/>
                  </a:lnTo>
                  <a:lnTo>
                    <a:pt x="470" y="670"/>
                  </a:lnTo>
                  <a:lnTo>
                    <a:pt x="555" y="630"/>
                  </a:lnTo>
                  <a:lnTo>
                    <a:pt x="628" y="576"/>
                  </a:lnTo>
                  <a:lnTo>
                    <a:pt x="653" y="634"/>
                  </a:lnTo>
                  <a:lnTo>
                    <a:pt x="683" y="675"/>
                  </a:lnTo>
                  <a:lnTo>
                    <a:pt x="718" y="697"/>
                  </a:lnTo>
                  <a:lnTo>
                    <a:pt x="752" y="710"/>
                  </a:lnTo>
                  <a:lnTo>
                    <a:pt x="782" y="715"/>
                  </a:lnTo>
                  <a:lnTo>
                    <a:pt x="833" y="706"/>
                  </a:lnTo>
                  <a:lnTo>
                    <a:pt x="871" y="684"/>
                  </a:lnTo>
                  <a:lnTo>
                    <a:pt x="901" y="657"/>
                  </a:lnTo>
                  <a:lnTo>
                    <a:pt x="918" y="626"/>
                  </a:lnTo>
                  <a:lnTo>
                    <a:pt x="927" y="603"/>
                  </a:lnTo>
                  <a:lnTo>
                    <a:pt x="927" y="594"/>
                  </a:lnTo>
                  <a:lnTo>
                    <a:pt x="923" y="590"/>
                  </a:lnTo>
                  <a:lnTo>
                    <a:pt x="914" y="585"/>
                  </a:lnTo>
                  <a:lnTo>
                    <a:pt x="884" y="585"/>
                  </a:lnTo>
                  <a:lnTo>
                    <a:pt x="876" y="594"/>
                  </a:lnTo>
                  <a:lnTo>
                    <a:pt x="876" y="599"/>
                  </a:lnTo>
                  <a:lnTo>
                    <a:pt x="854" y="634"/>
                  </a:lnTo>
                  <a:lnTo>
                    <a:pt x="829" y="657"/>
                  </a:lnTo>
                  <a:lnTo>
                    <a:pt x="807" y="666"/>
                  </a:lnTo>
                  <a:lnTo>
                    <a:pt x="786" y="670"/>
                  </a:lnTo>
                  <a:lnTo>
                    <a:pt x="777" y="670"/>
                  </a:lnTo>
                  <a:lnTo>
                    <a:pt x="764" y="661"/>
                  </a:lnTo>
                  <a:lnTo>
                    <a:pt x="756" y="643"/>
                  </a:lnTo>
                  <a:lnTo>
                    <a:pt x="747" y="612"/>
                  </a:lnTo>
                  <a:lnTo>
                    <a:pt x="739" y="554"/>
                  </a:lnTo>
                  <a:lnTo>
                    <a:pt x="735" y="474"/>
                  </a:lnTo>
                  <a:close/>
                  <a:moveTo>
                    <a:pt x="615" y="527"/>
                  </a:moveTo>
                  <a:lnTo>
                    <a:pt x="530" y="590"/>
                  </a:lnTo>
                  <a:lnTo>
                    <a:pt x="448" y="630"/>
                  </a:lnTo>
                  <a:lnTo>
                    <a:pt x="380" y="657"/>
                  </a:lnTo>
                  <a:lnTo>
                    <a:pt x="325" y="666"/>
                  </a:lnTo>
                  <a:lnTo>
                    <a:pt x="282" y="670"/>
                  </a:lnTo>
                  <a:lnTo>
                    <a:pt x="226" y="661"/>
                  </a:lnTo>
                  <a:lnTo>
                    <a:pt x="184" y="639"/>
                  </a:lnTo>
                  <a:lnTo>
                    <a:pt x="149" y="599"/>
                  </a:lnTo>
                  <a:lnTo>
                    <a:pt x="132" y="554"/>
                  </a:lnTo>
                  <a:lnTo>
                    <a:pt x="124" y="491"/>
                  </a:lnTo>
                  <a:lnTo>
                    <a:pt x="128" y="451"/>
                  </a:lnTo>
                  <a:lnTo>
                    <a:pt x="137" y="389"/>
                  </a:lnTo>
                  <a:lnTo>
                    <a:pt x="158" y="313"/>
                  </a:lnTo>
                  <a:lnTo>
                    <a:pt x="184" y="237"/>
                  </a:lnTo>
                  <a:lnTo>
                    <a:pt x="226" y="165"/>
                  </a:lnTo>
                  <a:lnTo>
                    <a:pt x="282" y="107"/>
                  </a:lnTo>
                  <a:lnTo>
                    <a:pt x="337" y="67"/>
                  </a:lnTo>
                  <a:lnTo>
                    <a:pt x="389" y="49"/>
                  </a:lnTo>
                  <a:lnTo>
                    <a:pt x="436" y="45"/>
                  </a:lnTo>
                  <a:lnTo>
                    <a:pt x="487" y="54"/>
                  </a:lnTo>
                  <a:lnTo>
                    <a:pt x="530" y="80"/>
                  </a:lnTo>
                  <a:lnTo>
                    <a:pt x="559" y="116"/>
                  </a:lnTo>
                  <a:lnTo>
                    <a:pt x="581" y="161"/>
                  </a:lnTo>
                  <a:lnTo>
                    <a:pt x="594" y="214"/>
                  </a:lnTo>
                  <a:lnTo>
                    <a:pt x="602" y="264"/>
                  </a:lnTo>
                  <a:lnTo>
                    <a:pt x="606" y="322"/>
                  </a:lnTo>
                  <a:lnTo>
                    <a:pt x="611" y="389"/>
                  </a:lnTo>
                  <a:lnTo>
                    <a:pt x="611" y="460"/>
                  </a:lnTo>
                  <a:lnTo>
                    <a:pt x="615" y="527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43" name="Freeform 171"/>
            <p:cNvSpPr>
              <a:spLocks noEditPoints="1"/>
            </p:cNvSpPr>
            <p:nvPr/>
          </p:nvSpPr>
          <p:spPr bwMode="auto">
            <a:xfrm>
              <a:off x="1734" y="4169"/>
              <a:ext cx="893" cy="1621"/>
            </a:xfrm>
            <a:custGeom>
              <a:avLst/>
              <a:gdLst/>
              <a:ahLst/>
              <a:cxnLst>
                <a:cxn ang="0">
                  <a:pos x="893" y="415"/>
                </a:cxn>
                <a:cxn ang="0">
                  <a:pos x="880" y="299"/>
                </a:cxn>
                <a:cxn ang="0">
                  <a:pos x="846" y="178"/>
                </a:cxn>
                <a:cxn ang="0">
                  <a:pos x="786" y="71"/>
                </a:cxn>
                <a:cxn ang="0">
                  <a:pos x="696" y="9"/>
                </a:cxn>
                <a:cxn ang="0">
                  <a:pos x="551" y="17"/>
                </a:cxn>
                <a:cxn ang="0">
                  <a:pos x="389" y="129"/>
                </a:cxn>
                <a:cxn ang="0">
                  <a:pos x="239" y="326"/>
                </a:cxn>
                <a:cxn ang="0">
                  <a:pos x="116" y="580"/>
                </a:cxn>
                <a:cxn ang="0">
                  <a:pos x="30" y="866"/>
                </a:cxn>
                <a:cxn ang="0">
                  <a:pos x="0" y="1157"/>
                </a:cxn>
                <a:cxn ang="0">
                  <a:pos x="26" y="1371"/>
                </a:cxn>
                <a:cxn ang="0">
                  <a:pos x="73" y="1496"/>
                </a:cxn>
                <a:cxn ang="0">
                  <a:pos x="150" y="1586"/>
                </a:cxn>
                <a:cxn ang="0">
                  <a:pos x="261" y="1621"/>
                </a:cxn>
                <a:cxn ang="0">
                  <a:pos x="427" y="1559"/>
                </a:cxn>
                <a:cxn ang="0">
                  <a:pos x="585" y="1402"/>
                </a:cxn>
                <a:cxn ang="0">
                  <a:pos x="722" y="1170"/>
                </a:cxn>
                <a:cxn ang="0">
                  <a:pos x="829" y="893"/>
                </a:cxn>
                <a:cxn ang="0">
                  <a:pos x="884" y="607"/>
                </a:cxn>
                <a:cxn ang="0">
                  <a:pos x="231" y="773"/>
                </a:cxn>
                <a:cxn ang="0">
                  <a:pos x="295" y="536"/>
                </a:cxn>
                <a:cxn ang="0">
                  <a:pos x="397" y="290"/>
                </a:cxn>
                <a:cxn ang="0">
                  <a:pos x="479" y="156"/>
                </a:cxn>
                <a:cxn ang="0">
                  <a:pos x="577" y="67"/>
                </a:cxn>
                <a:cxn ang="0">
                  <a:pos x="671" y="62"/>
                </a:cxn>
                <a:cxn ang="0">
                  <a:pos x="722" y="120"/>
                </a:cxn>
                <a:cxn ang="0">
                  <a:pos x="748" y="214"/>
                </a:cxn>
                <a:cxn ang="0">
                  <a:pos x="752" y="326"/>
                </a:cxn>
                <a:cxn ang="0">
                  <a:pos x="743" y="469"/>
                </a:cxn>
                <a:cxn ang="0">
                  <a:pos x="709" y="652"/>
                </a:cxn>
                <a:cxn ang="0">
                  <a:pos x="231" y="773"/>
                </a:cxn>
                <a:cxn ang="0">
                  <a:pos x="645" y="920"/>
                </a:cxn>
                <a:cxn ang="0">
                  <a:pos x="594" y="1103"/>
                </a:cxn>
                <a:cxn ang="0">
                  <a:pos x="513" y="1304"/>
                </a:cxn>
                <a:cxn ang="0">
                  <a:pos x="419" y="1465"/>
                </a:cxn>
                <a:cxn ang="0">
                  <a:pos x="316" y="1559"/>
                </a:cxn>
                <a:cxn ang="0">
                  <a:pos x="227" y="1563"/>
                </a:cxn>
                <a:cxn ang="0">
                  <a:pos x="175" y="1510"/>
                </a:cxn>
                <a:cxn ang="0">
                  <a:pos x="145" y="1389"/>
                </a:cxn>
                <a:cxn ang="0">
                  <a:pos x="154" y="1161"/>
                </a:cxn>
                <a:cxn ang="0">
                  <a:pos x="184" y="969"/>
                </a:cxn>
                <a:cxn ang="0">
                  <a:pos x="662" y="848"/>
                </a:cxn>
              </a:cxnLst>
              <a:rect l="0" t="0" r="r" b="b"/>
              <a:pathLst>
                <a:path w="893" h="1621">
                  <a:moveTo>
                    <a:pt x="893" y="464"/>
                  </a:moveTo>
                  <a:lnTo>
                    <a:pt x="893" y="415"/>
                  </a:lnTo>
                  <a:lnTo>
                    <a:pt x="889" y="357"/>
                  </a:lnTo>
                  <a:lnTo>
                    <a:pt x="880" y="299"/>
                  </a:lnTo>
                  <a:lnTo>
                    <a:pt x="867" y="236"/>
                  </a:lnTo>
                  <a:lnTo>
                    <a:pt x="846" y="178"/>
                  </a:lnTo>
                  <a:lnTo>
                    <a:pt x="820" y="120"/>
                  </a:lnTo>
                  <a:lnTo>
                    <a:pt x="786" y="71"/>
                  </a:lnTo>
                  <a:lnTo>
                    <a:pt x="748" y="35"/>
                  </a:lnTo>
                  <a:lnTo>
                    <a:pt x="696" y="9"/>
                  </a:lnTo>
                  <a:lnTo>
                    <a:pt x="632" y="0"/>
                  </a:lnTo>
                  <a:lnTo>
                    <a:pt x="551" y="17"/>
                  </a:lnTo>
                  <a:lnTo>
                    <a:pt x="470" y="58"/>
                  </a:lnTo>
                  <a:lnTo>
                    <a:pt x="389" y="129"/>
                  </a:lnTo>
                  <a:lnTo>
                    <a:pt x="312" y="219"/>
                  </a:lnTo>
                  <a:lnTo>
                    <a:pt x="239" y="326"/>
                  </a:lnTo>
                  <a:lnTo>
                    <a:pt x="171" y="446"/>
                  </a:lnTo>
                  <a:lnTo>
                    <a:pt x="116" y="580"/>
                  </a:lnTo>
                  <a:lnTo>
                    <a:pt x="69" y="723"/>
                  </a:lnTo>
                  <a:lnTo>
                    <a:pt x="30" y="866"/>
                  </a:lnTo>
                  <a:lnTo>
                    <a:pt x="9" y="1014"/>
                  </a:lnTo>
                  <a:lnTo>
                    <a:pt x="0" y="1157"/>
                  </a:lnTo>
                  <a:lnTo>
                    <a:pt x="9" y="1300"/>
                  </a:lnTo>
                  <a:lnTo>
                    <a:pt x="26" y="1371"/>
                  </a:lnTo>
                  <a:lnTo>
                    <a:pt x="43" y="1438"/>
                  </a:lnTo>
                  <a:lnTo>
                    <a:pt x="73" y="1496"/>
                  </a:lnTo>
                  <a:lnTo>
                    <a:pt x="107" y="1545"/>
                  </a:lnTo>
                  <a:lnTo>
                    <a:pt x="150" y="1586"/>
                  </a:lnTo>
                  <a:lnTo>
                    <a:pt x="201" y="1612"/>
                  </a:lnTo>
                  <a:lnTo>
                    <a:pt x="261" y="1621"/>
                  </a:lnTo>
                  <a:lnTo>
                    <a:pt x="346" y="1604"/>
                  </a:lnTo>
                  <a:lnTo>
                    <a:pt x="427" y="1559"/>
                  </a:lnTo>
                  <a:lnTo>
                    <a:pt x="509" y="1492"/>
                  </a:lnTo>
                  <a:lnTo>
                    <a:pt x="585" y="1402"/>
                  </a:lnTo>
                  <a:lnTo>
                    <a:pt x="658" y="1291"/>
                  </a:lnTo>
                  <a:lnTo>
                    <a:pt x="722" y="1170"/>
                  </a:lnTo>
                  <a:lnTo>
                    <a:pt x="782" y="1036"/>
                  </a:lnTo>
                  <a:lnTo>
                    <a:pt x="829" y="893"/>
                  </a:lnTo>
                  <a:lnTo>
                    <a:pt x="863" y="750"/>
                  </a:lnTo>
                  <a:lnTo>
                    <a:pt x="884" y="607"/>
                  </a:lnTo>
                  <a:lnTo>
                    <a:pt x="893" y="464"/>
                  </a:lnTo>
                  <a:close/>
                  <a:moveTo>
                    <a:pt x="231" y="773"/>
                  </a:moveTo>
                  <a:lnTo>
                    <a:pt x="261" y="661"/>
                  </a:lnTo>
                  <a:lnTo>
                    <a:pt x="295" y="536"/>
                  </a:lnTo>
                  <a:lnTo>
                    <a:pt x="338" y="411"/>
                  </a:lnTo>
                  <a:lnTo>
                    <a:pt x="397" y="290"/>
                  </a:lnTo>
                  <a:lnTo>
                    <a:pt x="436" y="223"/>
                  </a:lnTo>
                  <a:lnTo>
                    <a:pt x="479" y="156"/>
                  </a:lnTo>
                  <a:lnTo>
                    <a:pt x="526" y="102"/>
                  </a:lnTo>
                  <a:lnTo>
                    <a:pt x="577" y="67"/>
                  </a:lnTo>
                  <a:lnTo>
                    <a:pt x="632" y="53"/>
                  </a:lnTo>
                  <a:lnTo>
                    <a:pt x="671" y="62"/>
                  </a:lnTo>
                  <a:lnTo>
                    <a:pt x="701" y="84"/>
                  </a:lnTo>
                  <a:lnTo>
                    <a:pt x="722" y="120"/>
                  </a:lnTo>
                  <a:lnTo>
                    <a:pt x="739" y="165"/>
                  </a:lnTo>
                  <a:lnTo>
                    <a:pt x="748" y="214"/>
                  </a:lnTo>
                  <a:lnTo>
                    <a:pt x="752" y="268"/>
                  </a:lnTo>
                  <a:lnTo>
                    <a:pt x="752" y="326"/>
                  </a:lnTo>
                  <a:lnTo>
                    <a:pt x="748" y="393"/>
                  </a:lnTo>
                  <a:lnTo>
                    <a:pt x="743" y="469"/>
                  </a:lnTo>
                  <a:lnTo>
                    <a:pt x="731" y="549"/>
                  </a:lnTo>
                  <a:lnTo>
                    <a:pt x="709" y="652"/>
                  </a:lnTo>
                  <a:lnTo>
                    <a:pt x="684" y="773"/>
                  </a:lnTo>
                  <a:lnTo>
                    <a:pt x="231" y="773"/>
                  </a:lnTo>
                  <a:close/>
                  <a:moveTo>
                    <a:pt x="662" y="848"/>
                  </a:moveTo>
                  <a:lnTo>
                    <a:pt x="645" y="920"/>
                  </a:lnTo>
                  <a:lnTo>
                    <a:pt x="624" y="1005"/>
                  </a:lnTo>
                  <a:lnTo>
                    <a:pt x="594" y="1103"/>
                  </a:lnTo>
                  <a:lnTo>
                    <a:pt x="555" y="1206"/>
                  </a:lnTo>
                  <a:lnTo>
                    <a:pt x="513" y="1304"/>
                  </a:lnTo>
                  <a:lnTo>
                    <a:pt x="466" y="1389"/>
                  </a:lnTo>
                  <a:lnTo>
                    <a:pt x="419" y="1465"/>
                  </a:lnTo>
                  <a:lnTo>
                    <a:pt x="368" y="1519"/>
                  </a:lnTo>
                  <a:lnTo>
                    <a:pt x="316" y="1559"/>
                  </a:lnTo>
                  <a:lnTo>
                    <a:pt x="261" y="1568"/>
                  </a:lnTo>
                  <a:lnTo>
                    <a:pt x="227" y="1563"/>
                  </a:lnTo>
                  <a:lnTo>
                    <a:pt x="197" y="1545"/>
                  </a:lnTo>
                  <a:lnTo>
                    <a:pt x="175" y="1510"/>
                  </a:lnTo>
                  <a:lnTo>
                    <a:pt x="158" y="1461"/>
                  </a:lnTo>
                  <a:lnTo>
                    <a:pt x="145" y="1389"/>
                  </a:lnTo>
                  <a:lnTo>
                    <a:pt x="145" y="1233"/>
                  </a:lnTo>
                  <a:lnTo>
                    <a:pt x="154" y="1161"/>
                  </a:lnTo>
                  <a:lnTo>
                    <a:pt x="163" y="1072"/>
                  </a:lnTo>
                  <a:lnTo>
                    <a:pt x="184" y="969"/>
                  </a:lnTo>
                  <a:lnTo>
                    <a:pt x="214" y="848"/>
                  </a:lnTo>
                  <a:lnTo>
                    <a:pt x="662" y="848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44" name="Freeform 172"/>
            <p:cNvSpPr>
              <a:spLocks noEditPoints="1"/>
            </p:cNvSpPr>
            <p:nvPr/>
          </p:nvSpPr>
          <p:spPr bwMode="auto">
            <a:xfrm>
              <a:off x="2772" y="3834"/>
              <a:ext cx="923" cy="1420"/>
            </a:xfrm>
            <a:custGeom>
              <a:avLst/>
              <a:gdLst/>
              <a:ahLst/>
              <a:cxnLst>
                <a:cxn ang="0">
                  <a:pos x="4" y="1385"/>
                </a:cxn>
                <a:cxn ang="0">
                  <a:pos x="0" y="1407"/>
                </a:cxn>
                <a:cxn ang="0">
                  <a:pos x="13" y="1416"/>
                </a:cxn>
                <a:cxn ang="0">
                  <a:pos x="34" y="1420"/>
                </a:cxn>
                <a:cxn ang="0">
                  <a:pos x="51" y="1407"/>
                </a:cxn>
                <a:cxn ang="0">
                  <a:pos x="56" y="1376"/>
                </a:cxn>
                <a:cxn ang="0">
                  <a:pos x="192" y="1023"/>
                </a:cxn>
                <a:cxn ang="0">
                  <a:pos x="299" y="1103"/>
                </a:cxn>
                <a:cxn ang="0">
                  <a:pos x="432" y="1130"/>
                </a:cxn>
                <a:cxn ang="0">
                  <a:pos x="620" y="1081"/>
                </a:cxn>
                <a:cxn ang="0">
                  <a:pos x="769" y="960"/>
                </a:cxn>
                <a:cxn ang="0">
                  <a:pos x="859" y="795"/>
                </a:cxn>
                <a:cxn ang="0">
                  <a:pos x="863" y="638"/>
                </a:cxn>
                <a:cxn ang="0">
                  <a:pos x="808" y="527"/>
                </a:cxn>
                <a:cxn ang="0">
                  <a:pos x="829" y="424"/>
                </a:cxn>
                <a:cxn ang="0">
                  <a:pos x="902" y="308"/>
                </a:cxn>
                <a:cxn ang="0">
                  <a:pos x="923" y="214"/>
                </a:cxn>
                <a:cxn ang="0">
                  <a:pos x="893" y="107"/>
                </a:cxn>
                <a:cxn ang="0">
                  <a:pos x="816" y="26"/>
                </a:cxn>
                <a:cxn ang="0">
                  <a:pos x="696" y="0"/>
                </a:cxn>
                <a:cxn ang="0">
                  <a:pos x="500" y="58"/>
                </a:cxn>
                <a:cxn ang="0">
                  <a:pos x="333" y="209"/>
                </a:cxn>
                <a:cxn ang="0">
                  <a:pos x="231" y="428"/>
                </a:cxn>
                <a:cxn ang="0">
                  <a:pos x="491" y="486"/>
                </a:cxn>
                <a:cxn ang="0">
                  <a:pos x="521" y="478"/>
                </a:cxn>
                <a:cxn ang="0">
                  <a:pos x="577" y="473"/>
                </a:cxn>
                <a:cxn ang="0">
                  <a:pos x="624" y="478"/>
                </a:cxn>
                <a:cxn ang="0">
                  <a:pos x="598" y="491"/>
                </a:cxn>
                <a:cxn ang="0">
                  <a:pos x="530" y="491"/>
                </a:cxn>
                <a:cxn ang="0">
                  <a:pos x="696" y="513"/>
                </a:cxn>
                <a:cxn ang="0">
                  <a:pos x="739" y="603"/>
                </a:cxn>
                <a:cxn ang="0">
                  <a:pos x="743" y="665"/>
                </a:cxn>
                <a:cxn ang="0">
                  <a:pos x="726" y="764"/>
                </a:cxn>
                <a:cxn ang="0">
                  <a:pos x="679" y="902"/>
                </a:cxn>
                <a:cxn ang="0">
                  <a:pos x="607" y="1009"/>
                </a:cxn>
                <a:cxn ang="0">
                  <a:pos x="500" y="1072"/>
                </a:cxn>
                <a:cxn ang="0">
                  <a:pos x="368" y="1076"/>
                </a:cxn>
                <a:cxn ang="0">
                  <a:pos x="261" y="1023"/>
                </a:cxn>
                <a:cxn ang="0">
                  <a:pos x="197" y="920"/>
                </a:cxn>
                <a:cxn ang="0">
                  <a:pos x="188" y="848"/>
                </a:cxn>
                <a:cxn ang="0">
                  <a:pos x="192" y="817"/>
                </a:cxn>
                <a:cxn ang="0">
                  <a:pos x="201" y="781"/>
                </a:cxn>
                <a:cxn ang="0">
                  <a:pos x="218" y="701"/>
                </a:cxn>
                <a:cxn ang="0">
                  <a:pos x="248" y="580"/>
                </a:cxn>
                <a:cxn ang="0">
                  <a:pos x="274" y="469"/>
                </a:cxn>
                <a:cxn ang="0">
                  <a:pos x="291" y="402"/>
                </a:cxn>
                <a:cxn ang="0">
                  <a:pos x="355" y="263"/>
                </a:cxn>
                <a:cxn ang="0">
                  <a:pos x="466" y="134"/>
                </a:cxn>
                <a:cxn ang="0">
                  <a:pos x="611" y="53"/>
                </a:cxn>
                <a:cxn ang="0">
                  <a:pos x="743" y="53"/>
                </a:cxn>
                <a:cxn ang="0">
                  <a:pos x="803" y="116"/>
                </a:cxn>
                <a:cxn ang="0">
                  <a:pos x="808" y="201"/>
                </a:cxn>
                <a:cxn ang="0">
                  <a:pos x="790" y="285"/>
                </a:cxn>
                <a:cxn ang="0">
                  <a:pos x="752" y="384"/>
                </a:cxn>
                <a:cxn ang="0">
                  <a:pos x="696" y="446"/>
                </a:cxn>
                <a:cxn ang="0">
                  <a:pos x="679" y="442"/>
                </a:cxn>
                <a:cxn ang="0">
                  <a:pos x="577" y="428"/>
                </a:cxn>
                <a:cxn ang="0">
                  <a:pos x="491" y="437"/>
                </a:cxn>
                <a:cxn ang="0">
                  <a:pos x="449" y="464"/>
                </a:cxn>
                <a:cxn ang="0">
                  <a:pos x="449" y="513"/>
                </a:cxn>
                <a:cxn ang="0">
                  <a:pos x="496" y="536"/>
                </a:cxn>
                <a:cxn ang="0">
                  <a:pos x="641" y="531"/>
                </a:cxn>
              </a:cxnLst>
              <a:rect l="0" t="0" r="r" b="b"/>
              <a:pathLst>
                <a:path w="923" h="1420">
                  <a:moveTo>
                    <a:pt x="4" y="1376"/>
                  </a:moveTo>
                  <a:lnTo>
                    <a:pt x="4" y="1385"/>
                  </a:lnTo>
                  <a:lnTo>
                    <a:pt x="0" y="1393"/>
                  </a:lnTo>
                  <a:lnTo>
                    <a:pt x="0" y="1407"/>
                  </a:lnTo>
                  <a:lnTo>
                    <a:pt x="4" y="1411"/>
                  </a:lnTo>
                  <a:lnTo>
                    <a:pt x="13" y="1416"/>
                  </a:lnTo>
                  <a:lnTo>
                    <a:pt x="17" y="1420"/>
                  </a:lnTo>
                  <a:lnTo>
                    <a:pt x="34" y="1420"/>
                  </a:lnTo>
                  <a:lnTo>
                    <a:pt x="43" y="1416"/>
                  </a:lnTo>
                  <a:lnTo>
                    <a:pt x="51" y="1407"/>
                  </a:lnTo>
                  <a:lnTo>
                    <a:pt x="51" y="1393"/>
                  </a:lnTo>
                  <a:lnTo>
                    <a:pt x="56" y="1376"/>
                  </a:lnTo>
                  <a:lnTo>
                    <a:pt x="158" y="960"/>
                  </a:lnTo>
                  <a:lnTo>
                    <a:pt x="192" y="1023"/>
                  </a:lnTo>
                  <a:lnTo>
                    <a:pt x="244" y="1072"/>
                  </a:lnTo>
                  <a:lnTo>
                    <a:pt x="299" y="1103"/>
                  </a:lnTo>
                  <a:lnTo>
                    <a:pt x="363" y="1125"/>
                  </a:lnTo>
                  <a:lnTo>
                    <a:pt x="432" y="1130"/>
                  </a:lnTo>
                  <a:lnTo>
                    <a:pt x="530" y="1116"/>
                  </a:lnTo>
                  <a:lnTo>
                    <a:pt x="620" y="1081"/>
                  </a:lnTo>
                  <a:lnTo>
                    <a:pt x="701" y="1027"/>
                  </a:lnTo>
                  <a:lnTo>
                    <a:pt x="769" y="960"/>
                  </a:lnTo>
                  <a:lnTo>
                    <a:pt x="820" y="880"/>
                  </a:lnTo>
                  <a:lnTo>
                    <a:pt x="859" y="795"/>
                  </a:lnTo>
                  <a:lnTo>
                    <a:pt x="867" y="701"/>
                  </a:lnTo>
                  <a:lnTo>
                    <a:pt x="863" y="638"/>
                  </a:lnTo>
                  <a:lnTo>
                    <a:pt x="842" y="580"/>
                  </a:lnTo>
                  <a:lnTo>
                    <a:pt x="808" y="527"/>
                  </a:lnTo>
                  <a:lnTo>
                    <a:pt x="761" y="482"/>
                  </a:lnTo>
                  <a:lnTo>
                    <a:pt x="829" y="424"/>
                  </a:lnTo>
                  <a:lnTo>
                    <a:pt x="876" y="366"/>
                  </a:lnTo>
                  <a:lnTo>
                    <a:pt x="902" y="308"/>
                  </a:lnTo>
                  <a:lnTo>
                    <a:pt x="919" y="259"/>
                  </a:lnTo>
                  <a:lnTo>
                    <a:pt x="923" y="214"/>
                  </a:lnTo>
                  <a:lnTo>
                    <a:pt x="914" y="156"/>
                  </a:lnTo>
                  <a:lnTo>
                    <a:pt x="893" y="107"/>
                  </a:lnTo>
                  <a:lnTo>
                    <a:pt x="863" y="62"/>
                  </a:lnTo>
                  <a:lnTo>
                    <a:pt x="816" y="26"/>
                  </a:lnTo>
                  <a:lnTo>
                    <a:pt x="761" y="4"/>
                  </a:lnTo>
                  <a:lnTo>
                    <a:pt x="696" y="0"/>
                  </a:lnTo>
                  <a:lnTo>
                    <a:pt x="598" y="13"/>
                  </a:lnTo>
                  <a:lnTo>
                    <a:pt x="500" y="58"/>
                  </a:lnTo>
                  <a:lnTo>
                    <a:pt x="410" y="120"/>
                  </a:lnTo>
                  <a:lnTo>
                    <a:pt x="333" y="209"/>
                  </a:lnTo>
                  <a:lnTo>
                    <a:pt x="274" y="312"/>
                  </a:lnTo>
                  <a:lnTo>
                    <a:pt x="231" y="428"/>
                  </a:lnTo>
                  <a:lnTo>
                    <a:pt x="4" y="1376"/>
                  </a:lnTo>
                  <a:close/>
                  <a:moveTo>
                    <a:pt x="491" y="486"/>
                  </a:moveTo>
                  <a:lnTo>
                    <a:pt x="504" y="482"/>
                  </a:lnTo>
                  <a:lnTo>
                    <a:pt x="521" y="478"/>
                  </a:lnTo>
                  <a:lnTo>
                    <a:pt x="543" y="478"/>
                  </a:lnTo>
                  <a:lnTo>
                    <a:pt x="577" y="473"/>
                  </a:lnTo>
                  <a:lnTo>
                    <a:pt x="602" y="473"/>
                  </a:lnTo>
                  <a:lnTo>
                    <a:pt x="624" y="478"/>
                  </a:lnTo>
                  <a:lnTo>
                    <a:pt x="641" y="482"/>
                  </a:lnTo>
                  <a:lnTo>
                    <a:pt x="598" y="491"/>
                  </a:lnTo>
                  <a:lnTo>
                    <a:pt x="564" y="495"/>
                  </a:lnTo>
                  <a:lnTo>
                    <a:pt x="530" y="491"/>
                  </a:lnTo>
                  <a:lnTo>
                    <a:pt x="491" y="486"/>
                  </a:lnTo>
                  <a:close/>
                  <a:moveTo>
                    <a:pt x="696" y="513"/>
                  </a:moveTo>
                  <a:lnTo>
                    <a:pt x="726" y="558"/>
                  </a:lnTo>
                  <a:lnTo>
                    <a:pt x="739" y="603"/>
                  </a:lnTo>
                  <a:lnTo>
                    <a:pt x="743" y="647"/>
                  </a:lnTo>
                  <a:lnTo>
                    <a:pt x="743" y="665"/>
                  </a:lnTo>
                  <a:lnTo>
                    <a:pt x="739" y="705"/>
                  </a:lnTo>
                  <a:lnTo>
                    <a:pt x="726" y="764"/>
                  </a:lnTo>
                  <a:lnTo>
                    <a:pt x="709" y="831"/>
                  </a:lnTo>
                  <a:lnTo>
                    <a:pt x="679" y="902"/>
                  </a:lnTo>
                  <a:lnTo>
                    <a:pt x="641" y="969"/>
                  </a:lnTo>
                  <a:lnTo>
                    <a:pt x="607" y="1009"/>
                  </a:lnTo>
                  <a:lnTo>
                    <a:pt x="560" y="1049"/>
                  </a:lnTo>
                  <a:lnTo>
                    <a:pt x="500" y="1072"/>
                  </a:lnTo>
                  <a:lnTo>
                    <a:pt x="432" y="1085"/>
                  </a:lnTo>
                  <a:lnTo>
                    <a:pt x="368" y="1076"/>
                  </a:lnTo>
                  <a:lnTo>
                    <a:pt x="308" y="1058"/>
                  </a:lnTo>
                  <a:lnTo>
                    <a:pt x="261" y="1023"/>
                  </a:lnTo>
                  <a:lnTo>
                    <a:pt x="222" y="978"/>
                  </a:lnTo>
                  <a:lnTo>
                    <a:pt x="197" y="920"/>
                  </a:lnTo>
                  <a:lnTo>
                    <a:pt x="188" y="857"/>
                  </a:lnTo>
                  <a:lnTo>
                    <a:pt x="188" y="848"/>
                  </a:lnTo>
                  <a:lnTo>
                    <a:pt x="192" y="835"/>
                  </a:lnTo>
                  <a:lnTo>
                    <a:pt x="192" y="817"/>
                  </a:lnTo>
                  <a:lnTo>
                    <a:pt x="197" y="795"/>
                  </a:lnTo>
                  <a:lnTo>
                    <a:pt x="201" y="781"/>
                  </a:lnTo>
                  <a:lnTo>
                    <a:pt x="210" y="746"/>
                  </a:lnTo>
                  <a:lnTo>
                    <a:pt x="218" y="701"/>
                  </a:lnTo>
                  <a:lnTo>
                    <a:pt x="235" y="643"/>
                  </a:lnTo>
                  <a:lnTo>
                    <a:pt x="248" y="580"/>
                  </a:lnTo>
                  <a:lnTo>
                    <a:pt x="261" y="522"/>
                  </a:lnTo>
                  <a:lnTo>
                    <a:pt x="274" y="469"/>
                  </a:lnTo>
                  <a:lnTo>
                    <a:pt x="286" y="424"/>
                  </a:lnTo>
                  <a:lnTo>
                    <a:pt x="291" y="402"/>
                  </a:lnTo>
                  <a:lnTo>
                    <a:pt x="316" y="335"/>
                  </a:lnTo>
                  <a:lnTo>
                    <a:pt x="355" y="263"/>
                  </a:lnTo>
                  <a:lnTo>
                    <a:pt x="406" y="196"/>
                  </a:lnTo>
                  <a:lnTo>
                    <a:pt x="466" y="134"/>
                  </a:lnTo>
                  <a:lnTo>
                    <a:pt x="534" y="89"/>
                  </a:lnTo>
                  <a:lnTo>
                    <a:pt x="611" y="53"/>
                  </a:lnTo>
                  <a:lnTo>
                    <a:pt x="692" y="44"/>
                  </a:lnTo>
                  <a:lnTo>
                    <a:pt x="743" y="53"/>
                  </a:lnTo>
                  <a:lnTo>
                    <a:pt x="782" y="75"/>
                  </a:lnTo>
                  <a:lnTo>
                    <a:pt x="803" y="116"/>
                  </a:lnTo>
                  <a:lnTo>
                    <a:pt x="812" y="169"/>
                  </a:lnTo>
                  <a:lnTo>
                    <a:pt x="808" y="201"/>
                  </a:lnTo>
                  <a:lnTo>
                    <a:pt x="803" y="241"/>
                  </a:lnTo>
                  <a:lnTo>
                    <a:pt x="790" y="285"/>
                  </a:lnTo>
                  <a:lnTo>
                    <a:pt x="773" y="335"/>
                  </a:lnTo>
                  <a:lnTo>
                    <a:pt x="752" y="384"/>
                  </a:lnTo>
                  <a:lnTo>
                    <a:pt x="726" y="415"/>
                  </a:lnTo>
                  <a:lnTo>
                    <a:pt x="696" y="446"/>
                  </a:lnTo>
                  <a:lnTo>
                    <a:pt x="688" y="446"/>
                  </a:lnTo>
                  <a:lnTo>
                    <a:pt x="679" y="442"/>
                  </a:lnTo>
                  <a:lnTo>
                    <a:pt x="624" y="433"/>
                  </a:lnTo>
                  <a:lnTo>
                    <a:pt x="577" y="428"/>
                  </a:lnTo>
                  <a:lnTo>
                    <a:pt x="551" y="428"/>
                  </a:lnTo>
                  <a:lnTo>
                    <a:pt x="491" y="437"/>
                  </a:lnTo>
                  <a:lnTo>
                    <a:pt x="466" y="446"/>
                  </a:lnTo>
                  <a:lnTo>
                    <a:pt x="449" y="464"/>
                  </a:lnTo>
                  <a:lnTo>
                    <a:pt x="440" y="491"/>
                  </a:lnTo>
                  <a:lnTo>
                    <a:pt x="449" y="513"/>
                  </a:lnTo>
                  <a:lnTo>
                    <a:pt x="470" y="527"/>
                  </a:lnTo>
                  <a:lnTo>
                    <a:pt x="496" y="536"/>
                  </a:lnTo>
                  <a:lnTo>
                    <a:pt x="598" y="536"/>
                  </a:lnTo>
                  <a:lnTo>
                    <a:pt x="641" y="531"/>
                  </a:lnTo>
                  <a:lnTo>
                    <a:pt x="696" y="513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45" name="Freeform 173"/>
            <p:cNvSpPr>
              <a:spLocks noEditPoints="1"/>
            </p:cNvSpPr>
            <p:nvPr/>
          </p:nvSpPr>
          <p:spPr bwMode="auto">
            <a:xfrm>
              <a:off x="4600" y="4933"/>
              <a:ext cx="1440" cy="531"/>
            </a:xfrm>
            <a:custGeom>
              <a:avLst/>
              <a:gdLst/>
              <a:ahLst/>
              <a:cxnLst>
                <a:cxn ang="0">
                  <a:pos x="1363" y="93"/>
                </a:cxn>
                <a:cxn ang="0">
                  <a:pos x="1389" y="93"/>
                </a:cxn>
                <a:cxn ang="0">
                  <a:pos x="1414" y="84"/>
                </a:cxn>
                <a:cxn ang="0">
                  <a:pos x="1431" y="71"/>
                </a:cxn>
                <a:cxn ang="0">
                  <a:pos x="1440" y="44"/>
                </a:cxn>
                <a:cxn ang="0">
                  <a:pos x="1431" y="17"/>
                </a:cxn>
                <a:cxn ang="0">
                  <a:pos x="1414" y="9"/>
                </a:cxn>
                <a:cxn ang="0">
                  <a:pos x="1393" y="4"/>
                </a:cxn>
                <a:cxn ang="0">
                  <a:pos x="1367" y="0"/>
                </a:cxn>
                <a:cxn ang="0">
                  <a:pos x="47" y="0"/>
                </a:cxn>
                <a:cxn ang="0">
                  <a:pos x="26" y="9"/>
                </a:cxn>
                <a:cxn ang="0">
                  <a:pos x="9" y="22"/>
                </a:cxn>
                <a:cxn ang="0">
                  <a:pos x="0" y="44"/>
                </a:cxn>
                <a:cxn ang="0">
                  <a:pos x="9" y="71"/>
                </a:cxn>
                <a:cxn ang="0">
                  <a:pos x="26" y="84"/>
                </a:cxn>
                <a:cxn ang="0">
                  <a:pos x="77" y="93"/>
                </a:cxn>
                <a:cxn ang="0">
                  <a:pos x="1363" y="93"/>
                </a:cxn>
                <a:cxn ang="0">
                  <a:pos x="1367" y="531"/>
                </a:cxn>
                <a:cxn ang="0">
                  <a:pos x="1393" y="531"/>
                </a:cxn>
                <a:cxn ang="0">
                  <a:pos x="1414" y="522"/>
                </a:cxn>
                <a:cxn ang="0">
                  <a:pos x="1431" y="509"/>
                </a:cxn>
                <a:cxn ang="0">
                  <a:pos x="1440" y="487"/>
                </a:cxn>
                <a:cxn ang="0">
                  <a:pos x="1431" y="460"/>
                </a:cxn>
                <a:cxn ang="0">
                  <a:pos x="1414" y="446"/>
                </a:cxn>
                <a:cxn ang="0">
                  <a:pos x="1363" y="437"/>
                </a:cxn>
                <a:cxn ang="0">
                  <a:pos x="52" y="437"/>
                </a:cxn>
                <a:cxn ang="0">
                  <a:pos x="26" y="446"/>
                </a:cxn>
                <a:cxn ang="0">
                  <a:pos x="9" y="460"/>
                </a:cxn>
                <a:cxn ang="0">
                  <a:pos x="0" y="487"/>
                </a:cxn>
                <a:cxn ang="0">
                  <a:pos x="9" y="513"/>
                </a:cxn>
                <a:cxn ang="0">
                  <a:pos x="26" y="527"/>
                </a:cxn>
                <a:cxn ang="0">
                  <a:pos x="47" y="531"/>
                </a:cxn>
                <a:cxn ang="0">
                  <a:pos x="73" y="531"/>
                </a:cxn>
                <a:cxn ang="0">
                  <a:pos x="1367" y="531"/>
                </a:cxn>
              </a:cxnLst>
              <a:rect l="0" t="0" r="r" b="b"/>
              <a:pathLst>
                <a:path w="1440" h="531">
                  <a:moveTo>
                    <a:pt x="1363" y="93"/>
                  </a:moveTo>
                  <a:lnTo>
                    <a:pt x="1389" y="93"/>
                  </a:lnTo>
                  <a:lnTo>
                    <a:pt x="1414" y="84"/>
                  </a:lnTo>
                  <a:lnTo>
                    <a:pt x="1431" y="71"/>
                  </a:lnTo>
                  <a:lnTo>
                    <a:pt x="1440" y="44"/>
                  </a:lnTo>
                  <a:lnTo>
                    <a:pt x="1431" y="17"/>
                  </a:lnTo>
                  <a:lnTo>
                    <a:pt x="1414" y="9"/>
                  </a:lnTo>
                  <a:lnTo>
                    <a:pt x="1393" y="4"/>
                  </a:lnTo>
                  <a:lnTo>
                    <a:pt x="1367" y="0"/>
                  </a:lnTo>
                  <a:lnTo>
                    <a:pt x="47" y="0"/>
                  </a:lnTo>
                  <a:lnTo>
                    <a:pt x="26" y="9"/>
                  </a:lnTo>
                  <a:lnTo>
                    <a:pt x="9" y="22"/>
                  </a:lnTo>
                  <a:lnTo>
                    <a:pt x="0" y="44"/>
                  </a:lnTo>
                  <a:lnTo>
                    <a:pt x="9" y="71"/>
                  </a:lnTo>
                  <a:lnTo>
                    <a:pt x="26" y="84"/>
                  </a:lnTo>
                  <a:lnTo>
                    <a:pt x="77" y="93"/>
                  </a:lnTo>
                  <a:lnTo>
                    <a:pt x="1363" y="93"/>
                  </a:lnTo>
                  <a:close/>
                  <a:moveTo>
                    <a:pt x="1367" y="531"/>
                  </a:moveTo>
                  <a:lnTo>
                    <a:pt x="1393" y="531"/>
                  </a:lnTo>
                  <a:lnTo>
                    <a:pt x="1414" y="522"/>
                  </a:lnTo>
                  <a:lnTo>
                    <a:pt x="1431" y="509"/>
                  </a:lnTo>
                  <a:lnTo>
                    <a:pt x="1440" y="487"/>
                  </a:lnTo>
                  <a:lnTo>
                    <a:pt x="1431" y="460"/>
                  </a:lnTo>
                  <a:lnTo>
                    <a:pt x="1414" y="446"/>
                  </a:lnTo>
                  <a:lnTo>
                    <a:pt x="1363" y="437"/>
                  </a:lnTo>
                  <a:lnTo>
                    <a:pt x="52" y="437"/>
                  </a:lnTo>
                  <a:lnTo>
                    <a:pt x="26" y="446"/>
                  </a:lnTo>
                  <a:lnTo>
                    <a:pt x="9" y="460"/>
                  </a:lnTo>
                  <a:lnTo>
                    <a:pt x="0" y="487"/>
                  </a:lnTo>
                  <a:lnTo>
                    <a:pt x="9" y="513"/>
                  </a:lnTo>
                  <a:lnTo>
                    <a:pt x="26" y="527"/>
                  </a:lnTo>
                  <a:lnTo>
                    <a:pt x="47" y="531"/>
                  </a:lnTo>
                  <a:lnTo>
                    <a:pt x="73" y="531"/>
                  </a:lnTo>
                  <a:lnTo>
                    <a:pt x="1367" y="531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46" name="Freeform 174"/>
            <p:cNvSpPr>
              <a:spLocks/>
            </p:cNvSpPr>
            <p:nvPr/>
          </p:nvSpPr>
          <p:spPr bwMode="auto">
            <a:xfrm>
              <a:off x="6937" y="5152"/>
              <a:ext cx="1320" cy="93"/>
            </a:xfrm>
            <a:custGeom>
              <a:avLst/>
              <a:gdLst/>
              <a:ahLst/>
              <a:cxnLst>
                <a:cxn ang="0">
                  <a:pos x="1247" y="93"/>
                </a:cxn>
                <a:cxn ang="0">
                  <a:pos x="1273" y="93"/>
                </a:cxn>
                <a:cxn ang="0">
                  <a:pos x="1294" y="84"/>
                </a:cxn>
                <a:cxn ang="0">
                  <a:pos x="1311" y="71"/>
                </a:cxn>
                <a:cxn ang="0">
                  <a:pos x="1320" y="49"/>
                </a:cxn>
                <a:cxn ang="0">
                  <a:pos x="1311" y="22"/>
                </a:cxn>
                <a:cxn ang="0">
                  <a:pos x="1294" y="8"/>
                </a:cxn>
                <a:cxn ang="0">
                  <a:pos x="1273" y="4"/>
                </a:cxn>
                <a:cxn ang="0">
                  <a:pos x="1247" y="0"/>
                </a:cxn>
                <a:cxn ang="0">
                  <a:pos x="47" y="0"/>
                </a:cxn>
                <a:cxn ang="0">
                  <a:pos x="26" y="8"/>
                </a:cxn>
                <a:cxn ang="0">
                  <a:pos x="9" y="22"/>
                </a:cxn>
                <a:cxn ang="0">
                  <a:pos x="0" y="49"/>
                </a:cxn>
                <a:cxn ang="0">
                  <a:pos x="9" y="75"/>
                </a:cxn>
                <a:cxn ang="0">
                  <a:pos x="26" y="84"/>
                </a:cxn>
                <a:cxn ang="0">
                  <a:pos x="47" y="93"/>
                </a:cxn>
                <a:cxn ang="0">
                  <a:pos x="73" y="93"/>
                </a:cxn>
                <a:cxn ang="0">
                  <a:pos x="1247" y="93"/>
                </a:cxn>
              </a:cxnLst>
              <a:rect l="0" t="0" r="r" b="b"/>
              <a:pathLst>
                <a:path w="1320" h="93">
                  <a:moveTo>
                    <a:pt x="1247" y="93"/>
                  </a:moveTo>
                  <a:lnTo>
                    <a:pt x="1273" y="93"/>
                  </a:lnTo>
                  <a:lnTo>
                    <a:pt x="1294" y="84"/>
                  </a:lnTo>
                  <a:lnTo>
                    <a:pt x="1311" y="71"/>
                  </a:lnTo>
                  <a:lnTo>
                    <a:pt x="1320" y="49"/>
                  </a:lnTo>
                  <a:lnTo>
                    <a:pt x="1311" y="22"/>
                  </a:lnTo>
                  <a:lnTo>
                    <a:pt x="1294" y="8"/>
                  </a:lnTo>
                  <a:lnTo>
                    <a:pt x="1273" y="4"/>
                  </a:lnTo>
                  <a:lnTo>
                    <a:pt x="1247" y="0"/>
                  </a:lnTo>
                  <a:lnTo>
                    <a:pt x="47" y="0"/>
                  </a:lnTo>
                  <a:lnTo>
                    <a:pt x="26" y="8"/>
                  </a:lnTo>
                  <a:lnTo>
                    <a:pt x="9" y="22"/>
                  </a:lnTo>
                  <a:lnTo>
                    <a:pt x="0" y="49"/>
                  </a:lnTo>
                  <a:lnTo>
                    <a:pt x="9" y="75"/>
                  </a:lnTo>
                  <a:lnTo>
                    <a:pt x="26" y="84"/>
                  </a:lnTo>
                  <a:lnTo>
                    <a:pt x="47" y="93"/>
                  </a:lnTo>
                  <a:lnTo>
                    <a:pt x="73" y="93"/>
                  </a:lnTo>
                  <a:lnTo>
                    <a:pt x="1247" y="93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47" name="Freeform 175"/>
            <p:cNvSpPr>
              <a:spLocks noEditPoints="1"/>
            </p:cNvSpPr>
            <p:nvPr/>
          </p:nvSpPr>
          <p:spPr bwMode="auto">
            <a:xfrm>
              <a:off x="8526" y="4169"/>
              <a:ext cx="893" cy="1621"/>
            </a:xfrm>
            <a:custGeom>
              <a:avLst/>
              <a:gdLst/>
              <a:ahLst/>
              <a:cxnLst>
                <a:cxn ang="0">
                  <a:pos x="893" y="415"/>
                </a:cxn>
                <a:cxn ang="0">
                  <a:pos x="880" y="299"/>
                </a:cxn>
                <a:cxn ang="0">
                  <a:pos x="846" y="178"/>
                </a:cxn>
                <a:cxn ang="0">
                  <a:pos x="786" y="71"/>
                </a:cxn>
                <a:cxn ang="0">
                  <a:pos x="696" y="9"/>
                </a:cxn>
                <a:cxn ang="0">
                  <a:pos x="551" y="17"/>
                </a:cxn>
                <a:cxn ang="0">
                  <a:pos x="389" y="129"/>
                </a:cxn>
                <a:cxn ang="0">
                  <a:pos x="239" y="326"/>
                </a:cxn>
                <a:cxn ang="0">
                  <a:pos x="115" y="580"/>
                </a:cxn>
                <a:cxn ang="0">
                  <a:pos x="30" y="866"/>
                </a:cxn>
                <a:cxn ang="0">
                  <a:pos x="0" y="1157"/>
                </a:cxn>
                <a:cxn ang="0">
                  <a:pos x="26" y="1371"/>
                </a:cxn>
                <a:cxn ang="0">
                  <a:pos x="73" y="1496"/>
                </a:cxn>
                <a:cxn ang="0">
                  <a:pos x="150" y="1586"/>
                </a:cxn>
                <a:cxn ang="0">
                  <a:pos x="261" y="1621"/>
                </a:cxn>
                <a:cxn ang="0">
                  <a:pos x="427" y="1559"/>
                </a:cxn>
                <a:cxn ang="0">
                  <a:pos x="585" y="1402"/>
                </a:cxn>
                <a:cxn ang="0">
                  <a:pos x="722" y="1170"/>
                </a:cxn>
                <a:cxn ang="0">
                  <a:pos x="829" y="893"/>
                </a:cxn>
                <a:cxn ang="0">
                  <a:pos x="884" y="607"/>
                </a:cxn>
                <a:cxn ang="0">
                  <a:pos x="231" y="773"/>
                </a:cxn>
                <a:cxn ang="0">
                  <a:pos x="295" y="536"/>
                </a:cxn>
                <a:cxn ang="0">
                  <a:pos x="397" y="290"/>
                </a:cxn>
                <a:cxn ang="0">
                  <a:pos x="478" y="156"/>
                </a:cxn>
                <a:cxn ang="0">
                  <a:pos x="577" y="67"/>
                </a:cxn>
                <a:cxn ang="0">
                  <a:pos x="671" y="62"/>
                </a:cxn>
                <a:cxn ang="0">
                  <a:pos x="722" y="120"/>
                </a:cxn>
                <a:cxn ang="0">
                  <a:pos x="748" y="214"/>
                </a:cxn>
                <a:cxn ang="0">
                  <a:pos x="752" y="326"/>
                </a:cxn>
                <a:cxn ang="0">
                  <a:pos x="743" y="469"/>
                </a:cxn>
                <a:cxn ang="0">
                  <a:pos x="709" y="652"/>
                </a:cxn>
                <a:cxn ang="0">
                  <a:pos x="231" y="773"/>
                </a:cxn>
                <a:cxn ang="0">
                  <a:pos x="645" y="920"/>
                </a:cxn>
                <a:cxn ang="0">
                  <a:pos x="594" y="1103"/>
                </a:cxn>
                <a:cxn ang="0">
                  <a:pos x="513" y="1304"/>
                </a:cxn>
                <a:cxn ang="0">
                  <a:pos x="419" y="1465"/>
                </a:cxn>
                <a:cxn ang="0">
                  <a:pos x="316" y="1559"/>
                </a:cxn>
                <a:cxn ang="0">
                  <a:pos x="226" y="1563"/>
                </a:cxn>
                <a:cxn ang="0">
                  <a:pos x="175" y="1510"/>
                </a:cxn>
                <a:cxn ang="0">
                  <a:pos x="145" y="1389"/>
                </a:cxn>
                <a:cxn ang="0">
                  <a:pos x="154" y="1161"/>
                </a:cxn>
                <a:cxn ang="0">
                  <a:pos x="184" y="969"/>
                </a:cxn>
                <a:cxn ang="0">
                  <a:pos x="662" y="848"/>
                </a:cxn>
              </a:cxnLst>
              <a:rect l="0" t="0" r="r" b="b"/>
              <a:pathLst>
                <a:path w="893" h="1621">
                  <a:moveTo>
                    <a:pt x="893" y="464"/>
                  </a:moveTo>
                  <a:lnTo>
                    <a:pt x="893" y="415"/>
                  </a:lnTo>
                  <a:lnTo>
                    <a:pt x="889" y="357"/>
                  </a:lnTo>
                  <a:lnTo>
                    <a:pt x="880" y="299"/>
                  </a:lnTo>
                  <a:lnTo>
                    <a:pt x="867" y="236"/>
                  </a:lnTo>
                  <a:lnTo>
                    <a:pt x="846" y="178"/>
                  </a:lnTo>
                  <a:lnTo>
                    <a:pt x="820" y="120"/>
                  </a:lnTo>
                  <a:lnTo>
                    <a:pt x="786" y="71"/>
                  </a:lnTo>
                  <a:lnTo>
                    <a:pt x="748" y="35"/>
                  </a:lnTo>
                  <a:lnTo>
                    <a:pt x="696" y="9"/>
                  </a:lnTo>
                  <a:lnTo>
                    <a:pt x="632" y="0"/>
                  </a:lnTo>
                  <a:lnTo>
                    <a:pt x="551" y="17"/>
                  </a:lnTo>
                  <a:lnTo>
                    <a:pt x="470" y="58"/>
                  </a:lnTo>
                  <a:lnTo>
                    <a:pt x="389" y="129"/>
                  </a:lnTo>
                  <a:lnTo>
                    <a:pt x="312" y="219"/>
                  </a:lnTo>
                  <a:lnTo>
                    <a:pt x="239" y="326"/>
                  </a:lnTo>
                  <a:lnTo>
                    <a:pt x="171" y="446"/>
                  </a:lnTo>
                  <a:lnTo>
                    <a:pt x="115" y="580"/>
                  </a:lnTo>
                  <a:lnTo>
                    <a:pt x="68" y="723"/>
                  </a:lnTo>
                  <a:lnTo>
                    <a:pt x="30" y="866"/>
                  </a:lnTo>
                  <a:lnTo>
                    <a:pt x="9" y="1014"/>
                  </a:lnTo>
                  <a:lnTo>
                    <a:pt x="0" y="1157"/>
                  </a:lnTo>
                  <a:lnTo>
                    <a:pt x="9" y="1300"/>
                  </a:lnTo>
                  <a:lnTo>
                    <a:pt x="26" y="1371"/>
                  </a:lnTo>
                  <a:lnTo>
                    <a:pt x="43" y="1438"/>
                  </a:lnTo>
                  <a:lnTo>
                    <a:pt x="73" y="1496"/>
                  </a:lnTo>
                  <a:lnTo>
                    <a:pt x="107" y="1545"/>
                  </a:lnTo>
                  <a:lnTo>
                    <a:pt x="150" y="1586"/>
                  </a:lnTo>
                  <a:lnTo>
                    <a:pt x="201" y="1612"/>
                  </a:lnTo>
                  <a:lnTo>
                    <a:pt x="261" y="1621"/>
                  </a:lnTo>
                  <a:lnTo>
                    <a:pt x="346" y="1604"/>
                  </a:lnTo>
                  <a:lnTo>
                    <a:pt x="427" y="1559"/>
                  </a:lnTo>
                  <a:lnTo>
                    <a:pt x="508" y="1492"/>
                  </a:lnTo>
                  <a:lnTo>
                    <a:pt x="585" y="1402"/>
                  </a:lnTo>
                  <a:lnTo>
                    <a:pt x="658" y="1291"/>
                  </a:lnTo>
                  <a:lnTo>
                    <a:pt x="722" y="1170"/>
                  </a:lnTo>
                  <a:lnTo>
                    <a:pt x="782" y="1036"/>
                  </a:lnTo>
                  <a:lnTo>
                    <a:pt x="829" y="893"/>
                  </a:lnTo>
                  <a:lnTo>
                    <a:pt x="863" y="750"/>
                  </a:lnTo>
                  <a:lnTo>
                    <a:pt x="884" y="607"/>
                  </a:lnTo>
                  <a:lnTo>
                    <a:pt x="893" y="464"/>
                  </a:lnTo>
                  <a:close/>
                  <a:moveTo>
                    <a:pt x="231" y="773"/>
                  </a:moveTo>
                  <a:lnTo>
                    <a:pt x="261" y="661"/>
                  </a:lnTo>
                  <a:lnTo>
                    <a:pt x="295" y="536"/>
                  </a:lnTo>
                  <a:lnTo>
                    <a:pt x="338" y="411"/>
                  </a:lnTo>
                  <a:lnTo>
                    <a:pt x="397" y="290"/>
                  </a:lnTo>
                  <a:lnTo>
                    <a:pt x="436" y="223"/>
                  </a:lnTo>
                  <a:lnTo>
                    <a:pt x="478" y="156"/>
                  </a:lnTo>
                  <a:lnTo>
                    <a:pt x="525" y="102"/>
                  </a:lnTo>
                  <a:lnTo>
                    <a:pt x="577" y="67"/>
                  </a:lnTo>
                  <a:lnTo>
                    <a:pt x="632" y="53"/>
                  </a:lnTo>
                  <a:lnTo>
                    <a:pt x="671" y="62"/>
                  </a:lnTo>
                  <a:lnTo>
                    <a:pt x="701" y="84"/>
                  </a:lnTo>
                  <a:lnTo>
                    <a:pt x="722" y="120"/>
                  </a:lnTo>
                  <a:lnTo>
                    <a:pt x="739" y="165"/>
                  </a:lnTo>
                  <a:lnTo>
                    <a:pt x="748" y="214"/>
                  </a:lnTo>
                  <a:lnTo>
                    <a:pt x="752" y="268"/>
                  </a:lnTo>
                  <a:lnTo>
                    <a:pt x="752" y="326"/>
                  </a:lnTo>
                  <a:lnTo>
                    <a:pt x="748" y="393"/>
                  </a:lnTo>
                  <a:lnTo>
                    <a:pt x="743" y="469"/>
                  </a:lnTo>
                  <a:lnTo>
                    <a:pt x="731" y="549"/>
                  </a:lnTo>
                  <a:lnTo>
                    <a:pt x="709" y="652"/>
                  </a:lnTo>
                  <a:lnTo>
                    <a:pt x="684" y="773"/>
                  </a:lnTo>
                  <a:lnTo>
                    <a:pt x="231" y="773"/>
                  </a:lnTo>
                  <a:close/>
                  <a:moveTo>
                    <a:pt x="662" y="848"/>
                  </a:moveTo>
                  <a:lnTo>
                    <a:pt x="645" y="920"/>
                  </a:lnTo>
                  <a:lnTo>
                    <a:pt x="624" y="1005"/>
                  </a:lnTo>
                  <a:lnTo>
                    <a:pt x="594" y="1103"/>
                  </a:lnTo>
                  <a:lnTo>
                    <a:pt x="555" y="1206"/>
                  </a:lnTo>
                  <a:lnTo>
                    <a:pt x="513" y="1304"/>
                  </a:lnTo>
                  <a:lnTo>
                    <a:pt x="466" y="1389"/>
                  </a:lnTo>
                  <a:lnTo>
                    <a:pt x="419" y="1465"/>
                  </a:lnTo>
                  <a:lnTo>
                    <a:pt x="367" y="1519"/>
                  </a:lnTo>
                  <a:lnTo>
                    <a:pt x="316" y="1559"/>
                  </a:lnTo>
                  <a:lnTo>
                    <a:pt x="261" y="1568"/>
                  </a:lnTo>
                  <a:lnTo>
                    <a:pt x="226" y="1563"/>
                  </a:lnTo>
                  <a:lnTo>
                    <a:pt x="197" y="1545"/>
                  </a:lnTo>
                  <a:lnTo>
                    <a:pt x="175" y="1510"/>
                  </a:lnTo>
                  <a:lnTo>
                    <a:pt x="158" y="1461"/>
                  </a:lnTo>
                  <a:lnTo>
                    <a:pt x="145" y="1389"/>
                  </a:lnTo>
                  <a:lnTo>
                    <a:pt x="145" y="1233"/>
                  </a:lnTo>
                  <a:lnTo>
                    <a:pt x="154" y="1161"/>
                  </a:lnTo>
                  <a:lnTo>
                    <a:pt x="162" y="1072"/>
                  </a:lnTo>
                  <a:lnTo>
                    <a:pt x="184" y="969"/>
                  </a:lnTo>
                  <a:lnTo>
                    <a:pt x="214" y="848"/>
                  </a:lnTo>
                  <a:lnTo>
                    <a:pt x="662" y="848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48" name="Freeform 176"/>
            <p:cNvSpPr>
              <a:spLocks noEditPoints="1"/>
            </p:cNvSpPr>
            <p:nvPr/>
          </p:nvSpPr>
          <p:spPr bwMode="auto">
            <a:xfrm>
              <a:off x="9590" y="3834"/>
              <a:ext cx="922" cy="1420"/>
            </a:xfrm>
            <a:custGeom>
              <a:avLst/>
              <a:gdLst/>
              <a:ahLst/>
              <a:cxnLst>
                <a:cxn ang="0">
                  <a:pos x="4" y="1385"/>
                </a:cxn>
                <a:cxn ang="0">
                  <a:pos x="0" y="1407"/>
                </a:cxn>
                <a:cxn ang="0">
                  <a:pos x="13" y="1416"/>
                </a:cxn>
                <a:cxn ang="0">
                  <a:pos x="34" y="1420"/>
                </a:cxn>
                <a:cxn ang="0">
                  <a:pos x="51" y="1407"/>
                </a:cxn>
                <a:cxn ang="0">
                  <a:pos x="55" y="1376"/>
                </a:cxn>
                <a:cxn ang="0">
                  <a:pos x="192" y="1023"/>
                </a:cxn>
                <a:cxn ang="0">
                  <a:pos x="299" y="1103"/>
                </a:cxn>
                <a:cxn ang="0">
                  <a:pos x="431" y="1130"/>
                </a:cxn>
                <a:cxn ang="0">
                  <a:pos x="619" y="1081"/>
                </a:cxn>
                <a:cxn ang="0">
                  <a:pos x="769" y="960"/>
                </a:cxn>
                <a:cxn ang="0">
                  <a:pos x="858" y="795"/>
                </a:cxn>
                <a:cxn ang="0">
                  <a:pos x="863" y="638"/>
                </a:cxn>
                <a:cxn ang="0">
                  <a:pos x="807" y="527"/>
                </a:cxn>
                <a:cxn ang="0">
                  <a:pos x="828" y="424"/>
                </a:cxn>
                <a:cxn ang="0">
                  <a:pos x="901" y="308"/>
                </a:cxn>
                <a:cxn ang="0">
                  <a:pos x="922" y="214"/>
                </a:cxn>
                <a:cxn ang="0">
                  <a:pos x="892" y="107"/>
                </a:cxn>
                <a:cxn ang="0">
                  <a:pos x="816" y="26"/>
                </a:cxn>
                <a:cxn ang="0">
                  <a:pos x="696" y="0"/>
                </a:cxn>
                <a:cxn ang="0">
                  <a:pos x="499" y="58"/>
                </a:cxn>
                <a:cxn ang="0">
                  <a:pos x="333" y="209"/>
                </a:cxn>
                <a:cxn ang="0">
                  <a:pos x="230" y="428"/>
                </a:cxn>
                <a:cxn ang="0">
                  <a:pos x="491" y="486"/>
                </a:cxn>
                <a:cxn ang="0">
                  <a:pos x="521" y="478"/>
                </a:cxn>
                <a:cxn ang="0">
                  <a:pos x="576" y="473"/>
                </a:cxn>
                <a:cxn ang="0">
                  <a:pos x="623" y="478"/>
                </a:cxn>
                <a:cxn ang="0">
                  <a:pos x="598" y="491"/>
                </a:cxn>
                <a:cxn ang="0">
                  <a:pos x="529" y="491"/>
                </a:cxn>
                <a:cxn ang="0">
                  <a:pos x="696" y="513"/>
                </a:cxn>
                <a:cxn ang="0">
                  <a:pos x="739" y="603"/>
                </a:cxn>
                <a:cxn ang="0">
                  <a:pos x="743" y="665"/>
                </a:cxn>
                <a:cxn ang="0">
                  <a:pos x="726" y="764"/>
                </a:cxn>
                <a:cxn ang="0">
                  <a:pos x="679" y="902"/>
                </a:cxn>
                <a:cxn ang="0">
                  <a:pos x="606" y="1009"/>
                </a:cxn>
                <a:cxn ang="0">
                  <a:pos x="499" y="1072"/>
                </a:cxn>
                <a:cxn ang="0">
                  <a:pos x="367" y="1076"/>
                </a:cxn>
                <a:cxn ang="0">
                  <a:pos x="260" y="1023"/>
                </a:cxn>
                <a:cxn ang="0">
                  <a:pos x="196" y="920"/>
                </a:cxn>
                <a:cxn ang="0">
                  <a:pos x="188" y="848"/>
                </a:cxn>
                <a:cxn ang="0">
                  <a:pos x="192" y="817"/>
                </a:cxn>
                <a:cxn ang="0">
                  <a:pos x="200" y="781"/>
                </a:cxn>
                <a:cxn ang="0">
                  <a:pos x="218" y="701"/>
                </a:cxn>
                <a:cxn ang="0">
                  <a:pos x="247" y="580"/>
                </a:cxn>
                <a:cxn ang="0">
                  <a:pos x="273" y="469"/>
                </a:cxn>
                <a:cxn ang="0">
                  <a:pos x="290" y="402"/>
                </a:cxn>
                <a:cxn ang="0">
                  <a:pos x="354" y="263"/>
                </a:cxn>
                <a:cxn ang="0">
                  <a:pos x="465" y="134"/>
                </a:cxn>
                <a:cxn ang="0">
                  <a:pos x="611" y="53"/>
                </a:cxn>
                <a:cxn ang="0">
                  <a:pos x="743" y="53"/>
                </a:cxn>
                <a:cxn ang="0">
                  <a:pos x="803" y="116"/>
                </a:cxn>
                <a:cxn ang="0">
                  <a:pos x="807" y="201"/>
                </a:cxn>
                <a:cxn ang="0">
                  <a:pos x="790" y="285"/>
                </a:cxn>
                <a:cxn ang="0">
                  <a:pos x="752" y="384"/>
                </a:cxn>
                <a:cxn ang="0">
                  <a:pos x="696" y="446"/>
                </a:cxn>
                <a:cxn ang="0">
                  <a:pos x="679" y="442"/>
                </a:cxn>
                <a:cxn ang="0">
                  <a:pos x="576" y="428"/>
                </a:cxn>
                <a:cxn ang="0">
                  <a:pos x="491" y="437"/>
                </a:cxn>
                <a:cxn ang="0">
                  <a:pos x="448" y="464"/>
                </a:cxn>
                <a:cxn ang="0">
                  <a:pos x="448" y="513"/>
                </a:cxn>
                <a:cxn ang="0">
                  <a:pos x="495" y="536"/>
                </a:cxn>
                <a:cxn ang="0">
                  <a:pos x="640" y="531"/>
                </a:cxn>
              </a:cxnLst>
              <a:rect l="0" t="0" r="r" b="b"/>
              <a:pathLst>
                <a:path w="922" h="1420">
                  <a:moveTo>
                    <a:pt x="4" y="1376"/>
                  </a:moveTo>
                  <a:lnTo>
                    <a:pt x="4" y="1385"/>
                  </a:lnTo>
                  <a:lnTo>
                    <a:pt x="0" y="1393"/>
                  </a:lnTo>
                  <a:lnTo>
                    <a:pt x="0" y="1407"/>
                  </a:lnTo>
                  <a:lnTo>
                    <a:pt x="4" y="1411"/>
                  </a:lnTo>
                  <a:lnTo>
                    <a:pt x="13" y="1416"/>
                  </a:lnTo>
                  <a:lnTo>
                    <a:pt x="17" y="1420"/>
                  </a:lnTo>
                  <a:lnTo>
                    <a:pt x="34" y="1420"/>
                  </a:lnTo>
                  <a:lnTo>
                    <a:pt x="42" y="1416"/>
                  </a:lnTo>
                  <a:lnTo>
                    <a:pt x="51" y="1407"/>
                  </a:lnTo>
                  <a:lnTo>
                    <a:pt x="51" y="1393"/>
                  </a:lnTo>
                  <a:lnTo>
                    <a:pt x="55" y="1376"/>
                  </a:lnTo>
                  <a:lnTo>
                    <a:pt x="158" y="960"/>
                  </a:lnTo>
                  <a:lnTo>
                    <a:pt x="192" y="1023"/>
                  </a:lnTo>
                  <a:lnTo>
                    <a:pt x="243" y="1072"/>
                  </a:lnTo>
                  <a:lnTo>
                    <a:pt x="299" y="1103"/>
                  </a:lnTo>
                  <a:lnTo>
                    <a:pt x="363" y="1125"/>
                  </a:lnTo>
                  <a:lnTo>
                    <a:pt x="431" y="1130"/>
                  </a:lnTo>
                  <a:lnTo>
                    <a:pt x="529" y="1116"/>
                  </a:lnTo>
                  <a:lnTo>
                    <a:pt x="619" y="1081"/>
                  </a:lnTo>
                  <a:lnTo>
                    <a:pt x="700" y="1027"/>
                  </a:lnTo>
                  <a:lnTo>
                    <a:pt x="769" y="960"/>
                  </a:lnTo>
                  <a:lnTo>
                    <a:pt x="820" y="880"/>
                  </a:lnTo>
                  <a:lnTo>
                    <a:pt x="858" y="795"/>
                  </a:lnTo>
                  <a:lnTo>
                    <a:pt x="867" y="701"/>
                  </a:lnTo>
                  <a:lnTo>
                    <a:pt x="863" y="638"/>
                  </a:lnTo>
                  <a:lnTo>
                    <a:pt x="841" y="580"/>
                  </a:lnTo>
                  <a:lnTo>
                    <a:pt x="807" y="527"/>
                  </a:lnTo>
                  <a:lnTo>
                    <a:pt x="760" y="482"/>
                  </a:lnTo>
                  <a:lnTo>
                    <a:pt x="828" y="424"/>
                  </a:lnTo>
                  <a:lnTo>
                    <a:pt x="875" y="366"/>
                  </a:lnTo>
                  <a:lnTo>
                    <a:pt x="901" y="308"/>
                  </a:lnTo>
                  <a:lnTo>
                    <a:pt x="918" y="259"/>
                  </a:lnTo>
                  <a:lnTo>
                    <a:pt x="922" y="214"/>
                  </a:lnTo>
                  <a:lnTo>
                    <a:pt x="914" y="156"/>
                  </a:lnTo>
                  <a:lnTo>
                    <a:pt x="892" y="107"/>
                  </a:lnTo>
                  <a:lnTo>
                    <a:pt x="863" y="62"/>
                  </a:lnTo>
                  <a:lnTo>
                    <a:pt x="816" y="26"/>
                  </a:lnTo>
                  <a:lnTo>
                    <a:pt x="760" y="4"/>
                  </a:lnTo>
                  <a:lnTo>
                    <a:pt x="696" y="0"/>
                  </a:lnTo>
                  <a:lnTo>
                    <a:pt x="598" y="13"/>
                  </a:lnTo>
                  <a:lnTo>
                    <a:pt x="499" y="58"/>
                  </a:lnTo>
                  <a:lnTo>
                    <a:pt x="410" y="120"/>
                  </a:lnTo>
                  <a:lnTo>
                    <a:pt x="333" y="209"/>
                  </a:lnTo>
                  <a:lnTo>
                    <a:pt x="273" y="312"/>
                  </a:lnTo>
                  <a:lnTo>
                    <a:pt x="230" y="428"/>
                  </a:lnTo>
                  <a:lnTo>
                    <a:pt x="4" y="1376"/>
                  </a:lnTo>
                  <a:close/>
                  <a:moveTo>
                    <a:pt x="491" y="486"/>
                  </a:moveTo>
                  <a:lnTo>
                    <a:pt x="504" y="482"/>
                  </a:lnTo>
                  <a:lnTo>
                    <a:pt x="521" y="478"/>
                  </a:lnTo>
                  <a:lnTo>
                    <a:pt x="542" y="478"/>
                  </a:lnTo>
                  <a:lnTo>
                    <a:pt x="576" y="473"/>
                  </a:lnTo>
                  <a:lnTo>
                    <a:pt x="602" y="473"/>
                  </a:lnTo>
                  <a:lnTo>
                    <a:pt x="623" y="478"/>
                  </a:lnTo>
                  <a:lnTo>
                    <a:pt x="640" y="482"/>
                  </a:lnTo>
                  <a:lnTo>
                    <a:pt x="598" y="491"/>
                  </a:lnTo>
                  <a:lnTo>
                    <a:pt x="564" y="495"/>
                  </a:lnTo>
                  <a:lnTo>
                    <a:pt x="529" y="491"/>
                  </a:lnTo>
                  <a:lnTo>
                    <a:pt x="491" y="486"/>
                  </a:lnTo>
                  <a:close/>
                  <a:moveTo>
                    <a:pt x="696" y="513"/>
                  </a:moveTo>
                  <a:lnTo>
                    <a:pt x="726" y="558"/>
                  </a:lnTo>
                  <a:lnTo>
                    <a:pt x="739" y="603"/>
                  </a:lnTo>
                  <a:lnTo>
                    <a:pt x="743" y="647"/>
                  </a:lnTo>
                  <a:lnTo>
                    <a:pt x="743" y="665"/>
                  </a:lnTo>
                  <a:lnTo>
                    <a:pt x="739" y="705"/>
                  </a:lnTo>
                  <a:lnTo>
                    <a:pt x="726" y="764"/>
                  </a:lnTo>
                  <a:lnTo>
                    <a:pt x="709" y="831"/>
                  </a:lnTo>
                  <a:lnTo>
                    <a:pt x="679" y="902"/>
                  </a:lnTo>
                  <a:lnTo>
                    <a:pt x="640" y="969"/>
                  </a:lnTo>
                  <a:lnTo>
                    <a:pt x="606" y="1009"/>
                  </a:lnTo>
                  <a:lnTo>
                    <a:pt x="559" y="1049"/>
                  </a:lnTo>
                  <a:lnTo>
                    <a:pt x="499" y="1072"/>
                  </a:lnTo>
                  <a:lnTo>
                    <a:pt x="431" y="1085"/>
                  </a:lnTo>
                  <a:lnTo>
                    <a:pt x="367" y="1076"/>
                  </a:lnTo>
                  <a:lnTo>
                    <a:pt x="307" y="1058"/>
                  </a:lnTo>
                  <a:lnTo>
                    <a:pt x="260" y="1023"/>
                  </a:lnTo>
                  <a:lnTo>
                    <a:pt x="222" y="978"/>
                  </a:lnTo>
                  <a:lnTo>
                    <a:pt x="196" y="920"/>
                  </a:lnTo>
                  <a:lnTo>
                    <a:pt x="188" y="857"/>
                  </a:lnTo>
                  <a:lnTo>
                    <a:pt x="188" y="848"/>
                  </a:lnTo>
                  <a:lnTo>
                    <a:pt x="192" y="835"/>
                  </a:lnTo>
                  <a:lnTo>
                    <a:pt x="192" y="817"/>
                  </a:lnTo>
                  <a:lnTo>
                    <a:pt x="196" y="795"/>
                  </a:lnTo>
                  <a:lnTo>
                    <a:pt x="200" y="781"/>
                  </a:lnTo>
                  <a:lnTo>
                    <a:pt x="209" y="746"/>
                  </a:lnTo>
                  <a:lnTo>
                    <a:pt x="218" y="701"/>
                  </a:lnTo>
                  <a:lnTo>
                    <a:pt x="235" y="643"/>
                  </a:lnTo>
                  <a:lnTo>
                    <a:pt x="247" y="580"/>
                  </a:lnTo>
                  <a:lnTo>
                    <a:pt x="260" y="522"/>
                  </a:lnTo>
                  <a:lnTo>
                    <a:pt x="273" y="469"/>
                  </a:lnTo>
                  <a:lnTo>
                    <a:pt x="286" y="424"/>
                  </a:lnTo>
                  <a:lnTo>
                    <a:pt x="290" y="402"/>
                  </a:lnTo>
                  <a:lnTo>
                    <a:pt x="316" y="335"/>
                  </a:lnTo>
                  <a:lnTo>
                    <a:pt x="354" y="263"/>
                  </a:lnTo>
                  <a:lnTo>
                    <a:pt x="406" y="196"/>
                  </a:lnTo>
                  <a:lnTo>
                    <a:pt x="465" y="134"/>
                  </a:lnTo>
                  <a:lnTo>
                    <a:pt x="534" y="89"/>
                  </a:lnTo>
                  <a:lnTo>
                    <a:pt x="611" y="53"/>
                  </a:lnTo>
                  <a:lnTo>
                    <a:pt x="692" y="44"/>
                  </a:lnTo>
                  <a:lnTo>
                    <a:pt x="743" y="53"/>
                  </a:lnTo>
                  <a:lnTo>
                    <a:pt x="781" y="75"/>
                  </a:lnTo>
                  <a:lnTo>
                    <a:pt x="803" y="116"/>
                  </a:lnTo>
                  <a:lnTo>
                    <a:pt x="811" y="169"/>
                  </a:lnTo>
                  <a:lnTo>
                    <a:pt x="807" y="201"/>
                  </a:lnTo>
                  <a:lnTo>
                    <a:pt x="803" y="241"/>
                  </a:lnTo>
                  <a:lnTo>
                    <a:pt x="790" y="285"/>
                  </a:lnTo>
                  <a:lnTo>
                    <a:pt x="773" y="335"/>
                  </a:lnTo>
                  <a:lnTo>
                    <a:pt x="752" y="384"/>
                  </a:lnTo>
                  <a:lnTo>
                    <a:pt x="726" y="415"/>
                  </a:lnTo>
                  <a:lnTo>
                    <a:pt x="696" y="446"/>
                  </a:lnTo>
                  <a:lnTo>
                    <a:pt x="687" y="446"/>
                  </a:lnTo>
                  <a:lnTo>
                    <a:pt x="679" y="442"/>
                  </a:lnTo>
                  <a:lnTo>
                    <a:pt x="623" y="433"/>
                  </a:lnTo>
                  <a:lnTo>
                    <a:pt x="576" y="428"/>
                  </a:lnTo>
                  <a:lnTo>
                    <a:pt x="551" y="428"/>
                  </a:lnTo>
                  <a:lnTo>
                    <a:pt x="491" y="437"/>
                  </a:lnTo>
                  <a:lnTo>
                    <a:pt x="465" y="446"/>
                  </a:lnTo>
                  <a:lnTo>
                    <a:pt x="448" y="464"/>
                  </a:lnTo>
                  <a:lnTo>
                    <a:pt x="440" y="491"/>
                  </a:lnTo>
                  <a:lnTo>
                    <a:pt x="448" y="513"/>
                  </a:lnTo>
                  <a:lnTo>
                    <a:pt x="470" y="527"/>
                  </a:lnTo>
                  <a:lnTo>
                    <a:pt x="495" y="536"/>
                  </a:lnTo>
                  <a:lnTo>
                    <a:pt x="598" y="536"/>
                  </a:lnTo>
                  <a:lnTo>
                    <a:pt x="640" y="531"/>
                  </a:lnTo>
                  <a:lnTo>
                    <a:pt x="696" y="513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49" name="Freeform 177"/>
            <p:cNvSpPr>
              <a:spLocks noEditPoints="1"/>
            </p:cNvSpPr>
            <p:nvPr/>
          </p:nvSpPr>
          <p:spPr bwMode="auto">
            <a:xfrm>
              <a:off x="10764" y="4169"/>
              <a:ext cx="893" cy="1621"/>
            </a:xfrm>
            <a:custGeom>
              <a:avLst/>
              <a:gdLst/>
              <a:ahLst/>
              <a:cxnLst>
                <a:cxn ang="0">
                  <a:pos x="893" y="415"/>
                </a:cxn>
                <a:cxn ang="0">
                  <a:pos x="880" y="299"/>
                </a:cxn>
                <a:cxn ang="0">
                  <a:pos x="846" y="178"/>
                </a:cxn>
                <a:cxn ang="0">
                  <a:pos x="786" y="71"/>
                </a:cxn>
                <a:cxn ang="0">
                  <a:pos x="697" y="9"/>
                </a:cxn>
                <a:cxn ang="0">
                  <a:pos x="551" y="17"/>
                </a:cxn>
                <a:cxn ang="0">
                  <a:pos x="389" y="129"/>
                </a:cxn>
                <a:cxn ang="0">
                  <a:pos x="240" y="326"/>
                </a:cxn>
                <a:cxn ang="0">
                  <a:pos x="116" y="580"/>
                </a:cxn>
                <a:cxn ang="0">
                  <a:pos x="30" y="866"/>
                </a:cxn>
                <a:cxn ang="0">
                  <a:pos x="0" y="1157"/>
                </a:cxn>
                <a:cxn ang="0">
                  <a:pos x="26" y="1371"/>
                </a:cxn>
                <a:cxn ang="0">
                  <a:pos x="73" y="1496"/>
                </a:cxn>
                <a:cxn ang="0">
                  <a:pos x="150" y="1586"/>
                </a:cxn>
                <a:cxn ang="0">
                  <a:pos x="261" y="1621"/>
                </a:cxn>
                <a:cxn ang="0">
                  <a:pos x="428" y="1559"/>
                </a:cxn>
                <a:cxn ang="0">
                  <a:pos x="586" y="1402"/>
                </a:cxn>
                <a:cxn ang="0">
                  <a:pos x="722" y="1170"/>
                </a:cxn>
                <a:cxn ang="0">
                  <a:pos x="829" y="893"/>
                </a:cxn>
                <a:cxn ang="0">
                  <a:pos x="885" y="607"/>
                </a:cxn>
                <a:cxn ang="0">
                  <a:pos x="231" y="773"/>
                </a:cxn>
                <a:cxn ang="0">
                  <a:pos x="295" y="536"/>
                </a:cxn>
                <a:cxn ang="0">
                  <a:pos x="398" y="290"/>
                </a:cxn>
                <a:cxn ang="0">
                  <a:pos x="479" y="156"/>
                </a:cxn>
                <a:cxn ang="0">
                  <a:pos x="577" y="67"/>
                </a:cxn>
                <a:cxn ang="0">
                  <a:pos x="671" y="62"/>
                </a:cxn>
                <a:cxn ang="0">
                  <a:pos x="722" y="120"/>
                </a:cxn>
                <a:cxn ang="0">
                  <a:pos x="748" y="214"/>
                </a:cxn>
                <a:cxn ang="0">
                  <a:pos x="752" y="326"/>
                </a:cxn>
                <a:cxn ang="0">
                  <a:pos x="744" y="469"/>
                </a:cxn>
                <a:cxn ang="0">
                  <a:pos x="709" y="652"/>
                </a:cxn>
                <a:cxn ang="0">
                  <a:pos x="231" y="773"/>
                </a:cxn>
                <a:cxn ang="0">
                  <a:pos x="645" y="920"/>
                </a:cxn>
                <a:cxn ang="0">
                  <a:pos x="594" y="1103"/>
                </a:cxn>
                <a:cxn ang="0">
                  <a:pos x="513" y="1304"/>
                </a:cxn>
                <a:cxn ang="0">
                  <a:pos x="419" y="1465"/>
                </a:cxn>
                <a:cxn ang="0">
                  <a:pos x="317" y="1559"/>
                </a:cxn>
                <a:cxn ang="0">
                  <a:pos x="227" y="1563"/>
                </a:cxn>
                <a:cxn ang="0">
                  <a:pos x="176" y="1510"/>
                </a:cxn>
                <a:cxn ang="0">
                  <a:pos x="146" y="1389"/>
                </a:cxn>
                <a:cxn ang="0">
                  <a:pos x="154" y="1161"/>
                </a:cxn>
                <a:cxn ang="0">
                  <a:pos x="184" y="969"/>
                </a:cxn>
                <a:cxn ang="0">
                  <a:pos x="663" y="848"/>
                </a:cxn>
              </a:cxnLst>
              <a:rect l="0" t="0" r="r" b="b"/>
              <a:pathLst>
                <a:path w="893" h="1621">
                  <a:moveTo>
                    <a:pt x="893" y="464"/>
                  </a:moveTo>
                  <a:lnTo>
                    <a:pt x="893" y="415"/>
                  </a:lnTo>
                  <a:lnTo>
                    <a:pt x="889" y="357"/>
                  </a:lnTo>
                  <a:lnTo>
                    <a:pt x="880" y="299"/>
                  </a:lnTo>
                  <a:lnTo>
                    <a:pt x="868" y="236"/>
                  </a:lnTo>
                  <a:lnTo>
                    <a:pt x="846" y="178"/>
                  </a:lnTo>
                  <a:lnTo>
                    <a:pt x="821" y="120"/>
                  </a:lnTo>
                  <a:lnTo>
                    <a:pt x="786" y="71"/>
                  </a:lnTo>
                  <a:lnTo>
                    <a:pt x="748" y="35"/>
                  </a:lnTo>
                  <a:lnTo>
                    <a:pt x="697" y="9"/>
                  </a:lnTo>
                  <a:lnTo>
                    <a:pt x="633" y="0"/>
                  </a:lnTo>
                  <a:lnTo>
                    <a:pt x="551" y="17"/>
                  </a:lnTo>
                  <a:lnTo>
                    <a:pt x="470" y="58"/>
                  </a:lnTo>
                  <a:lnTo>
                    <a:pt x="389" y="129"/>
                  </a:lnTo>
                  <a:lnTo>
                    <a:pt x="312" y="219"/>
                  </a:lnTo>
                  <a:lnTo>
                    <a:pt x="240" y="326"/>
                  </a:lnTo>
                  <a:lnTo>
                    <a:pt x="171" y="446"/>
                  </a:lnTo>
                  <a:lnTo>
                    <a:pt x="116" y="580"/>
                  </a:lnTo>
                  <a:lnTo>
                    <a:pt x="69" y="723"/>
                  </a:lnTo>
                  <a:lnTo>
                    <a:pt x="30" y="866"/>
                  </a:lnTo>
                  <a:lnTo>
                    <a:pt x="9" y="1014"/>
                  </a:lnTo>
                  <a:lnTo>
                    <a:pt x="0" y="1157"/>
                  </a:lnTo>
                  <a:lnTo>
                    <a:pt x="9" y="1300"/>
                  </a:lnTo>
                  <a:lnTo>
                    <a:pt x="26" y="1371"/>
                  </a:lnTo>
                  <a:lnTo>
                    <a:pt x="43" y="1438"/>
                  </a:lnTo>
                  <a:lnTo>
                    <a:pt x="73" y="1496"/>
                  </a:lnTo>
                  <a:lnTo>
                    <a:pt x="107" y="1545"/>
                  </a:lnTo>
                  <a:lnTo>
                    <a:pt x="150" y="1586"/>
                  </a:lnTo>
                  <a:lnTo>
                    <a:pt x="201" y="1612"/>
                  </a:lnTo>
                  <a:lnTo>
                    <a:pt x="261" y="1621"/>
                  </a:lnTo>
                  <a:lnTo>
                    <a:pt x="346" y="1604"/>
                  </a:lnTo>
                  <a:lnTo>
                    <a:pt x="428" y="1559"/>
                  </a:lnTo>
                  <a:lnTo>
                    <a:pt x="509" y="1492"/>
                  </a:lnTo>
                  <a:lnTo>
                    <a:pt x="586" y="1402"/>
                  </a:lnTo>
                  <a:lnTo>
                    <a:pt x="658" y="1291"/>
                  </a:lnTo>
                  <a:lnTo>
                    <a:pt x="722" y="1170"/>
                  </a:lnTo>
                  <a:lnTo>
                    <a:pt x="782" y="1036"/>
                  </a:lnTo>
                  <a:lnTo>
                    <a:pt x="829" y="893"/>
                  </a:lnTo>
                  <a:lnTo>
                    <a:pt x="863" y="750"/>
                  </a:lnTo>
                  <a:lnTo>
                    <a:pt x="885" y="607"/>
                  </a:lnTo>
                  <a:lnTo>
                    <a:pt x="893" y="464"/>
                  </a:lnTo>
                  <a:close/>
                  <a:moveTo>
                    <a:pt x="231" y="773"/>
                  </a:moveTo>
                  <a:lnTo>
                    <a:pt x="261" y="661"/>
                  </a:lnTo>
                  <a:lnTo>
                    <a:pt x="295" y="536"/>
                  </a:lnTo>
                  <a:lnTo>
                    <a:pt x="338" y="411"/>
                  </a:lnTo>
                  <a:lnTo>
                    <a:pt x="398" y="290"/>
                  </a:lnTo>
                  <a:lnTo>
                    <a:pt x="436" y="223"/>
                  </a:lnTo>
                  <a:lnTo>
                    <a:pt x="479" y="156"/>
                  </a:lnTo>
                  <a:lnTo>
                    <a:pt x="526" y="102"/>
                  </a:lnTo>
                  <a:lnTo>
                    <a:pt x="577" y="67"/>
                  </a:lnTo>
                  <a:lnTo>
                    <a:pt x="633" y="53"/>
                  </a:lnTo>
                  <a:lnTo>
                    <a:pt x="671" y="62"/>
                  </a:lnTo>
                  <a:lnTo>
                    <a:pt x="701" y="84"/>
                  </a:lnTo>
                  <a:lnTo>
                    <a:pt x="722" y="120"/>
                  </a:lnTo>
                  <a:lnTo>
                    <a:pt x="739" y="165"/>
                  </a:lnTo>
                  <a:lnTo>
                    <a:pt x="748" y="214"/>
                  </a:lnTo>
                  <a:lnTo>
                    <a:pt x="752" y="268"/>
                  </a:lnTo>
                  <a:lnTo>
                    <a:pt x="752" y="326"/>
                  </a:lnTo>
                  <a:lnTo>
                    <a:pt x="748" y="393"/>
                  </a:lnTo>
                  <a:lnTo>
                    <a:pt x="744" y="469"/>
                  </a:lnTo>
                  <a:lnTo>
                    <a:pt x="731" y="549"/>
                  </a:lnTo>
                  <a:lnTo>
                    <a:pt x="709" y="652"/>
                  </a:lnTo>
                  <a:lnTo>
                    <a:pt x="684" y="773"/>
                  </a:lnTo>
                  <a:lnTo>
                    <a:pt x="231" y="773"/>
                  </a:lnTo>
                  <a:close/>
                  <a:moveTo>
                    <a:pt x="663" y="848"/>
                  </a:moveTo>
                  <a:lnTo>
                    <a:pt x="645" y="920"/>
                  </a:lnTo>
                  <a:lnTo>
                    <a:pt x="624" y="1005"/>
                  </a:lnTo>
                  <a:lnTo>
                    <a:pt x="594" y="1103"/>
                  </a:lnTo>
                  <a:lnTo>
                    <a:pt x="556" y="1206"/>
                  </a:lnTo>
                  <a:lnTo>
                    <a:pt x="513" y="1304"/>
                  </a:lnTo>
                  <a:lnTo>
                    <a:pt x="466" y="1389"/>
                  </a:lnTo>
                  <a:lnTo>
                    <a:pt x="419" y="1465"/>
                  </a:lnTo>
                  <a:lnTo>
                    <a:pt x="368" y="1519"/>
                  </a:lnTo>
                  <a:lnTo>
                    <a:pt x="317" y="1559"/>
                  </a:lnTo>
                  <a:lnTo>
                    <a:pt x="261" y="1568"/>
                  </a:lnTo>
                  <a:lnTo>
                    <a:pt x="227" y="1563"/>
                  </a:lnTo>
                  <a:lnTo>
                    <a:pt x="197" y="1545"/>
                  </a:lnTo>
                  <a:lnTo>
                    <a:pt x="176" y="1510"/>
                  </a:lnTo>
                  <a:lnTo>
                    <a:pt x="158" y="1461"/>
                  </a:lnTo>
                  <a:lnTo>
                    <a:pt x="146" y="1389"/>
                  </a:lnTo>
                  <a:lnTo>
                    <a:pt x="146" y="1233"/>
                  </a:lnTo>
                  <a:lnTo>
                    <a:pt x="154" y="1161"/>
                  </a:lnTo>
                  <a:lnTo>
                    <a:pt x="163" y="1072"/>
                  </a:lnTo>
                  <a:lnTo>
                    <a:pt x="184" y="969"/>
                  </a:lnTo>
                  <a:lnTo>
                    <a:pt x="214" y="848"/>
                  </a:lnTo>
                  <a:lnTo>
                    <a:pt x="663" y="848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50" name="Freeform 178"/>
            <p:cNvSpPr>
              <a:spLocks noEditPoints="1"/>
            </p:cNvSpPr>
            <p:nvPr/>
          </p:nvSpPr>
          <p:spPr bwMode="auto">
            <a:xfrm>
              <a:off x="11837" y="4249"/>
              <a:ext cx="927" cy="715"/>
            </a:xfrm>
            <a:custGeom>
              <a:avLst/>
              <a:gdLst/>
              <a:ahLst/>
              <a:cxnLst>
                <a:cxn ang="0">
                  <a:pos x="790" y="407"/>
                </a:cxn>
                <a:cxn ang="0">
                  <a:pos x="867" y="268"/>
                </a:cxn>
                <a:cxn ang="0">
                  <a:pos x="914" y="152"/>
                </a:cxn>
                <a:cxn ang="0">
                  <a:pos x="927" y="85"/>
                </a:cxn>
                <a:cxn ang="0">
                  <a:pos x="888" y="76"/>
                </a:cxn>
                <a:cxn ang="0">
                  <a:pos x="875" y="98"/>
                </a:cxn>
                <a:cxn ang="0">
                  <a:pos x="837" y="219"/>
                </a:cxn>
                <a:cxn ang="0">
                  <a:pos x="730" y="402"/>
                </a:cxn>
                <a:cxn ang="0">
                  <a:pos x="726" y="326"/>
                </a:cxn>
                <a:cxn ang="0">
                  <a:pos x="721" y="259"/>
                </a:cxn>
                <a:cxn ang="0">
                  <a:pos x="670" y="121"/>
                </a:cxn>
                <a:cxn ang="0">
                  <a:pos x="572" y="31"/>
                </a:cxn>
                <a:cxn ang="0">
                  <a:pos x="435" y="0"/>
                </a:cxn>
                <a:cxn ang="0">
                  <a:pos x="252" y="49"/>
                </a:cxn>
                <a:cxn ang="0">
                  <a:pos x="102" y="174"/>
                </a:cxn>
                <a:cxn ang="0">
                  <a:pos x="12" y="344"/>
                </a:cxn>
                <a:cxn ang="0">
                  <a:pos x="8" y="509"/>
                </a:cxn>
                <a:cxn ang="0">
                  <a:pos x="72" y="630"/>
                </a:cxn>
                <a:cxn ang="0">
                  <a:pos x="196" y="701"/>
                </a:cxn>
                <a:cxn ang="0">
                  <a:pos x="380" y="701"/>
                </a:cxn>
                <a:cxn ang="0">
                  <a:pos x="555" y="630"/>
                </a:cxn>
                <a:cxn ang="0">
                  <a:pos x="653" y="634"/>
                </a:cxn>
                <a:cxn ang="0">
                  <a:pos x="717" y="697"/>
                </a:cxn>
                <a:cxn ang="0">
                  <a:pos x="781" y="715"/>
                </a:cxn>
                <a:cxn ang="0">
                  <a:pos x="871" y="684"/>
                </a:cxn>
                <a:cxn ang="0">
                  <a:pos x="918" y="626"/>
                </a:cxn>
                <a:cxn ang="0">
                  <a:pos x="927" y="594"/>
                </a:cxn>
                <a:cxn ang="0">
                  <a:pos x="914" y="585"/>
                </a:cxn>
                <a:cxn ang="0">
                  <a:pos x="875" y="594"/>
                </a:cxn>
                <a:cxn ang="0">
                  <a:pos x="854" y="634"/>
                </a:cxn>
                <a:cxn ang="0">
                  <a:pos x="807" y="666"/>
                </a:cxn>
                <a:cxn ang="0">
                  <a:pos x="777" y="670"/>
                </a:cxn>
                <a:cxn ang="0">
                  <a:pos x="756" y="643"/>
                </a:cxn>
                <a:cxn ang="0">
                  <a:pos x="739" y="554"/>
                </a:cxn>
                <a:cxn ang="0">
                  <a:pos x="615" y="527"/>
                </a:cxn>
                <a:cxn ang="0">
                  <a:pos x="448" y="630"/>
                </a:cxn>
                <a:cxn ang="0">
                  <a:pos x="324" y="666"/>
                </a:cxn>
                <a:cxn ang="0">
                  <a:pos x="226" y="661"/>
                </a:cxn>
                <a:cxn ang="0">
                  <a:pos x="149" y="599"/>
                </a:cxn>
                <a:cxn ang="0">
                  <a:pos x="123" y="491"/>
                </a:cxn>
                <a:cxn ang="0">
                  <a:pos x="136" y="389"/>
                </a:cxn>
                <a:cxn ang="0">
                  <a:pos x="183" y="237"/>
                </a:cxn>
                <a:cxn ang="0">
                  <a:pos x="282" y="107"/>
                </a:cxn>
                <a:cxn ang="0">
                  <a:pos x="388" y="49"/>
                </a:cxn>
                <a:cxn ang="0">
                  <a:pos x="487" y="54"/>
                </a:cxn>
                <a:cxn ang="0">
                  <a:pos x="559" y="116"/>
                </a:cxn>
                <a:cxn ang="0">
                  <a:pos x="593" y="214"/>
                </a:cxn>
                <a:cxn ang="0">
                  <a:pos x="606" y="322"/>
                </a:cxn>
                <a:cxn ang="0">
                  <a:pos x="610" y="460"/>
                </a:cxn>
              </a:cxnLst>
              <a:rect l="0" t="0" r="r" b="b"/>
              <a:pathLst>
                <a:path w="927" h="715">
                  <a:moveTo>
                    <a:pt x="734" y="474"/>
                  </a:moveTo>
                  <a:lnTo>
                    <a:pt x="790" y="407"/>
                  </a:lnTo>
                  <a:lnTo>
                    <a:pt x="833" y="335"/>
                  </a:lnTo>
                  <a:lnTo>
                    <a:pt x="867" y="268"/>
                  </a:lnTo>
                  <a:lnTo>
                    <a:pt x="897" y="206"/>
                  </a:lnTo>
                  <a:lnTo>
                    <a:pt x="914" y="152"/>
                  </a:lnTo>
                  <a:lnTo>
                    <a:pt x="927" y="116"/>
                  </a:lnTo>
                  <a:lnTo>
                    <a:pt x="927" y="85"/>
                  </a:lnTo>
                  <a:lnTo>
                    <a:pt x="918" y="76"/>
                  </a:lnTo>
                  <a:lnTo>
                    <a:pt x="888" y="76"/>
                  </a:lnTo>
                  <a:lnTo>
                    <a:pt x="884" y="80"/>
                  </a:lnTo>
                  <a:lnTo>
                    <a:pt x="875" y="98"/>
                  </a:lnTo>
                  <a:lnTo>
                    <a:pt x="871" y="116"/>
                  </a:lnTo>
                  <a:lnTo>
                    <a:pt x="837" y="219"/>
                  </a:lnTo>
                  <a:lnTo>
                    <a:pt x="790" y="313"/>
                  </a:lnTo>
                  <a:lnTo>
                    <a:pt x="730" y="402"/>
                  </a:lnTo>
                  <a:lnTo>
                    <a:pt x="730" y="371"/>
                  </a:lnTo>
                  <a:lnTo>
                    <a:pt x="726" y="326"/>
                  </a:lnTo>
                  <a:lnTo>
                    <a:pt x="726" y="281"/>
                  </a:lnTo>
                  <a:lnTo>
                    <a:pt x="721" y="259"/>
                  </a:lnTo>
                  <a:lnTo>
                    <a:pt x="704" y="183"/>
                  </a:lnTo>
                  <a:lnTo>
                    <a:pt x="670" y="121"/>
                  </a:lnTo>
                  <a:lnTo>
                    <a:pt x="628" y="71"/>
                  </a:lnTo>
                  <a:lnTo>
                    <a:pt x="572" y="31"/>
                  </a:lnTo>
                  <a:lnTo>
                    <a:pt x="508" y="9"/>
                  </a:lnTo>
                  <a:lnTo>
                    <a:pt x="435" y="0"/>
                  </a:lnTo>
                  <a:lnTo>
                    <a:pt x="341" y="13"/>
                  </a:lnTo>
                  <a:lnTo>
                    <a:pt x="252" y="49"/>
                  </a:lnTo>
                  <a:lnTo>
                    <a:pt x="170" y="103"/>
                  </a:lnTo>
                  <a:lnTo>
                    <a:pt x="102" y="174"/>
                  </a:lnTo>
                  <a:lnTo>
                    <a:pt x="47" y="255"/>
                  </a:lnTo>
                  <a:lnTo>
                    <a:pt x="12" y="344"/>
                  </a:lnTo>
                  <a:lnTo>
                    <a:pt x="0" y="438"/>
                  </a:lnTo>
                  <a:lnTo>
                    <a:pt x="8" y="509"/>
                  </a:lnTo>
                  <a:lnTo>
                    <a:pt x="34" y="572"/>
                  </a:lnTo>
                  <a:lnTo>
                    <a:pt x="72" y="630"/>
                  </a:lnTo>
                  <a:lnTo>
                    <a:pt x="128" y="675"/>
                  </a:lnTo>
                  <a:lnTo>
                    <a:pt x="196" y="701"/>
                  </a:lnTo>
                  <a:lnTo>
                    <a:pt x="277" y="715"/>
                  </a:lnTo>
                  <a:lnTo>
                    <a:pt x="380" y="701"/>
                  </a:lnTo>
                  <a:lnTo>
                    <a:pt x="469" y="670"/>
                  </a:lnTo>
                  <a:lnTo>
                    <a:pt x="555" y="630"/>
                  </a:lnTo>
                  <a:lnTo>
                    <a:pt x="628" y="576"/>
                  </a:lnTo>
                  <a:lnTo>
                    <a:pt x="653" y="634"/>
                  </a:lnTo>
                  <a:lnTo>
                    <a:pt x="683" y="675"/>
                  </a:lnTo>
                  <a:lnTo>
                    <a:pt x="717" y="697"/>
                  </a:lnTo>
                  <a:lnTo>
                    <a:pt x="751" y="710"/>
                  </a:lnTo>
                  <a:lnTo>
                    <a:pt x="781" y="715"/>
                  </a:lnTo>
                  <a:lnTo>
                    <a:pt x="833" y="706"/>
                  </a:lnTo>
                  <a:lnTo>
                    <a:pt x="871" y="684"/>
                  </a:lnTo>
                  <a:lnTo>
                    <a:pt x="901" y="657"/>
                  </a:lnTo>
                  <a:lnTo>
                    <a:pt x="918" y="626"/>
                  </a:lnTo>
                  <a:lnTo>
                    <a:pt x="927" y="603"/>
                  </a:lnTo>
                  <a:lnTo>
                    <a:pt x="927" y="594"/>
                  </a:lnTo>
                  <a:lnTo>
                    <a:pt x="922" y="590"/>
                  </a:lnTo>
                  <a:lnTo>
                    <a:pt x="914" y="585"/>
                  </a:lnTo>
                  <a:lnTo>
                    <a:pt x="884" y="585"/>
                  </a:lnTo>
                  <a:lnTo>
                    <a:pt x="875" y="594"/>
                  </a:lnTo>
                  <a:lnTo>
                    <a:pt x="875" y="599"/>
                  </a:lnTo>
                  <a:lnTo>
                    <a:pt x="854" y="634"/>
                  </a:lnTo>
                  <a:lnTo>
                    <a:pt x="828" y="657"/>
                  </a:lnTo>
                  <a:lnTo>
                    <a:pt x="807" y="666"/>
                  </a:lnTo>
                  <a:lnTo>
                    <a:pt x="786" y="670"/>
                  </a:lnTo>
                  <a:lnTo>
                    <a:pt x="777" y="670"/>
                  </a:lnTo>
                  <a:lnTo>
                    <a:pt x="764" y="661"/>
                  </a:lnTo>
                  <a:lnTo>
                    <a:pt x="756" y="643"/>
                  </a:lnTo>
                  <a:lnTo>
                    <a:pt x="747" y="612"/>
                  </a:lnTo>
                  <a:lnTo>
                    <a:pt x="739" y="554"/>
                  </a:lnTo>
                  <a:lnTo>
                    <a:pt x="734" y="474"/>
                  </a:lnTo>
                  <a:close/>
                  <a:moveTo>
                    <a:pt x="615" y="527"/>
                  </a:moveTo>
                  <a:lnTo>
                    <a:pt x="529" y="590"/>
                  </a:lnTo>
                  <a:lnTo>
                    <a:pt x="448" y="630"/>
                  </a:lnTo>
                  <a:lnTo>
                    <a:pt x="380" y="657"/>
                  </a:lnTo>
                  <a:lnTo>
                    <a:pt x="324" y="666"/>
                  </a:lnTo>
                  <a:lnTo>
                    <a:pt x="282" y="670"/>
                  </a:lnTo>
                  <a:lnTo>
                    <a:pt x="226" y="661"/>
                  </a:lnTo>
                  <a:lnTo>
                    <a:pt x="183" y="639"/>
                  </a:lnTo>
                  <a:lnTo>
                    <a:pt x="149" y="599"/>
                  </a:lnTo>
                  <a:lnTo>
                    <a:pt x="132" y="554"/>
                  </a:lnTo>
                  <a:lnTo>
                    <a:pt x="123" y="491"/>
                  </a:lnTo>
                  <a:lnTo>
                    <a:pt x="128" y="451"/>
                  </a:lnTo>
                  <a:lnTo>
                    <a:pt x="136" y="389"/>
                  </a:lnTo>
                  <a:lnTo>
                    <a:pt x="158" y="313"/>
                  </a:lnTo>
                  <a:lnTo>
                    <a:pt x="183" y="237"/>
                  </a:lnTo>
                  <a:lnTo>
                    <a:pt x="226" y="165"/>
                  </a:lnTo>
                  <a:lnTo>
                    <a:pt x="282" y="107"/>
                  </a:lnTo>
                  <a:lnTo>
                    <a:pt x="337" y="67"/>
                  </a:lnTo>
                  <a:lnTo>
                    <a:pt x="388" y="49"/>
                  </a:lnTo>
                  <a:lnTo>
                    <a:pt x="435" y="45"/>
                  </a:lnTo>
                  <a:lnTo>
                    <a:pt x="487" y="54"/>
                  </a:lnTo>
                  <a:lnTo>
                    <a:pt x="529" y="80"/>
                  </a:lnTo>
                  <a:lnTo>
                    <a:pt x="559" y="116"/>
                  </a:lnTo>
                  <a:lnTo>
                    <a:pt x="581" y="161"/>
                  </a:lnTo>
                  <a:lnTo>
                    <a:pt x="593" y="214"/>
                  </a:lnTo>
                  <a:lnTo>
                    <a:pt x="602" y="264"/>
                  </a:lnTo>
                  <a:lnTo>
                    <a:pt x="606" y="322"/>
                  </a:lnTo>
                  <a:lnTo>
                    <a:pt x="610" y="389"/>
                  </a:lnTo>
                  <a:lnTo>
                    <a:pt x="610" y="460"/>
                  </a:lnTo>
                  <a:lnTo>
                    <a:pt x="615" y="527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Od supersymetrie na světočáře ke strunám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Částice se spinem lze popsat pomocí akce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která je supersymetrická na světočáře</a:t>
            </a:r>
            <a:r>
              <a:rPr lang="en-US" dirty="0" smtClean="0"/>
              <a:t>.  </a:t>
            </a:r>
            <a:r>
              <a:rPr lang="cs-CZ" dirty="0" smtClean="0"/>
              <a:t>Lze nahlížet jako kvantové extra dimenze světočáry.</a:t>
            </a:r>
          </a:p>
          <a:p>
            <a:r>
              <a:rPr lang="cs-CZ" dirty="0" smtClean="0"/>
              <a:t>Zkusme částici obdařit jednou skutečnou dimenzí navíc – udělejme z ní strunu !</a:t>
            </a:r>
          </a:p>
          <a:p>
            <a:pPr>
              <a:buNone/>
            </a:pPr>
            <a:endParaRPr lang="cs-CZ" dirty="0"/>
          </a:p>
        </p:txBody>
      </p:sp>
      <p:grpSp>
        <p:nvGrpSpPr>
          <p:cNvPr id="4126" name="Group 30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752600" y="2133600"/>
            <a:ext cx="4730630" cy="891917"/>
            <a:chOff x="530" y="1420"/>
            <a:chExt cx="28100" cy="5298"/>
          </a:xfrm>
        </p:grpSpPr>
        <p:sp>
          <p:nvSpPr>
            <p:cNvPr id="4128" name="Freeform 32"/>
            <p:cNvSpPr>
              <a:spLocks/>
            </p:cNvSpPr>
            <p:nvPr/>
          </p:nvSpPr>
          <p:spPr bwMode="auto">
            <a:xfrm>
              <a:off x="530" y="3062"/>
              <a:ext cx="1264" cy="1606"/>
            </a:xfrm>
            <a:custGeom>
              <a:avLst/>
              <a:gdLst/>
              <a:ahLst/>
              <a:cxnLst>
                <a:cxn ang="0">
                  <a:pos x="1264" y="9"/>
                </a:cxn>
                <a:cxn ang="0">
                  <a:pos x="1238" y="0"/>
                </a:cxn>
                <a:cxn ang="0">
                  <a:pos x="1220" y="9"/>
                </a:cxn>
                <a:cxn ang="0">
                  <a:pos x="1203" y="37"/>
                </a:cxn>
                <a:cxn ang="0">
                  <a:pos x="1045" y="91"/>
                </a:cxn>
                <a:cxn ang="0">
                  <a:pos x="895" y="9"/>
                </a:cxn>
                <a:cxn ang="0">
                  <a:pos x="641" y="27"/>
                </a:cxn>
                <a:cxn ang="0">
                  <a:pos x="377" y="227"/>
                </a:cxn>
                <a:cxn ang="0">
                  <a:pos x="263" y="526"/>
                </a:cxn>
                <a:cxn ang="0">
                  <a:pos x="333" y="735"/>
                </a:cxn>
                <a:cxn ang="0">
                  <a:pos x="492" y="835"/>
                </a:cxn>
                <a:cxn ang="0">
                  <a:pos x="825" y="935"/>
                </a:cxn>
                <a:cxn ang="0">
                  <a:pos x="904" y="1043"/>
                </a:cxn>
                <a:cxn ang="0">
                  <a:pos x="895" y="1252"/>
                </a:cxn>
                <a:cxn ang="0">
                  <a:pos x="755" y="1452"/>
                </a:cxn>
                <a:cxn ang="0">
                  <a:pos x="527" y="1542"/>
                </a:cxn>
                <a:cxn ang="0">
                  <a:pos x="395" y="1524"/>
                </a:cxn>
                <a:cxn ang="0">
                  <a:pos x="263" y="1461"/>
                </a:cxn>
                <a:cxn ang="0">
                  <a:pos x="167" y="1325"/>
                </a:cxn>
                <a:cxn ang="0">
                  <a:pos x="158" y="1152"/>
                </a:cxn>
                <a:cxn ang="0">
                  <a:pos x="167" y="1089"/>
                </a:cxn>
                <a:cxn ang="0">
                  <a:pos x="175" y="1071"/>
                </a:cxn>
                <a:cxn ang="0">
                  <a:pos x="140" y="1052"/>
                </a:cxn>
                <a:cxn ang="0">
                  <a:pos x="96" y="1152"/>
                </a:cxn>
                <a:cxn ang="0">
                  <a:pos x="61" y="1325"/>
                </a:cxn>
                <a:cxn ang="0">
                  <a:pos x="17" y="1506"/>
                </a:cxn>
                <a:cxn ang="0">
                  <a:pos x="0" y="1597"/>
                </a:cxn>
                <a:cxn ang="0">
                  <a:pos x="26" y="1606"/>
                </a:cxn>
                <a:cxn ang="0">
                  <a:pos x="61" y="1579"/>
                </a:cxn>
                <a:cxn ang="0">
                  <a:pos x="246" y="1533"/>
                </a:cxn>
                <a:cxn ang="0">
                  <a:pos x="430" y="1606"/>
                </a:cxn>
                <a:cxn ang="0">
                  <a:pos x="667" y="1588"/>
                </a:cxn>
                <a:cxn ang="0">
                  <a:pos x="904" y="1424"/>
                </a:cxn>
                <a:cxn ang="0">
                  <a:pos x="1045" y="1179"/>
                </a:cxn>
                <a:cxn ang="0">
                  <a:pos x="1054" y="944"/>
                </a:cxn>
                <a:cxn ang="0">
                  <a:pos x="992" y="817"/>
                </a:cxn>
                <a:cxn ang="0">
                  <a:pos x="939" y="753"/>
                </a:cxn>
                <a:cxn ang="0">
                  <a:pos x="852" y="717"/>
                </a:cxn>
                <a:cxn ang="0">
                  <a:pos x="694" y="671"/>
                </a:cxn>
                <a:cxn ang="0">
                  <a:pos x="588" y="644"/>
                </a:cxn>
                <a:cxn ang="0">
                  <a:pos x="500" y="608"/>
                </a:cxn>
                <a:cxn ang="0">
                  <a:pos x="430" y="508"/>
                </a:cxn>
                <a:cxn ang="0">
                  <a:pos x="439" y="327"/>
                </a:cxn>
                <a:cxn ang="0">
                  <a:pos x="571" y="145"/>
                </a:cxn>
                <a:cxn ang="0">
                  <a:pos x="790" y="64"/>
                </a:cxn>
                <a:cxn ang="0">
                  <a:pos x="975" y="118"/>
                </a:cxn>
                <a:cxn ang="0">
                  <a:pos x="1089" y="272"/>
                </a:cxn>
                <a:cxn ang="0">
                  <a:pos x="1097" y="490"/>
                </a:cxn>
                <a:cxn ang="0">
                  <a:pos x="1089" y="535"/>
                </a:cxn>
                <a:cxn ang="0">
                  <a:pos x="1133" y="554"/>
                </a:cxn>
                <a:cxn ang="0">
                  <a:pos x="1141" y="535"/>
                </a:cxn>
                <a:cxn ang="0">
                  <a:pos x="1264" y="27"/>
                </a:cxn>
              </a:cxnLst>
              <a:rect l="0" t="0" r="r" b="b"/>
              <a:pathLst>
                <a:path w="1264" h="1606">
                  <a:moveTo>
                    <a:pt x="1264" y="27"/>
                  </a:moveTo>
                  <a:lnTo>
                    <a:pt x="1264" y="9"/>
                  </a:lnTo>
                  <a:lnTo>
                    <a:pt x="1256" y="9"/>
                  </a:lnTo>
                  <a:lnTo>
                    <a:pt x="1238" y="0"/>
                  </a:lnTo>
                  <a:lnTo>
                    <a:pt x="1229" y="9"/>
                  </a:lnTo>
                  <a:lnTo>
                    <a:pt x="1220" y="9"/>
                  </a:lnTo>
                  <a:lnTo>
                    <a:pt x="1212" y="18"/>
                  </a:lnTo>
                  <a:lnTo>
                    <a:pt x="1203" y="37"/>
                  </a:lnTo>
                  <a:lnTo>
                    <a:pt x="1097" y="164"/>
                  </a:lnTo>
                  <a:lnTo>
                    <a:pt x="1045" y="91"/>
                  </a:lnTo>
                  <a:lnTo>
                    <a:pt x="975" y="46"/>
                  </a:lnTo>
                  <a:lnTo>
                    <a:pt x="895" y="9"/>
                  </a:lnTo>
                  <a:lnTo>
                    <a:pt x="799" y="0"/>
                  </a:lnTo>
                  <a:lnTo>
                    <a:pt x="641" y="27"/>
                  </a:lnTo>
                  <a:lnTo>
                    <a:pt x="492" y="109"/>
                  </a:lnTo>
                  <a:lnTo>
                    <a:pt x="377" y="227"/>
                  </a:lnTo>
                  <a:lnTo>
                    <a:pt x="298" y="363"/>
                  </a:lnTo>
                  <a:lnTo>
                    <a:pt x="263" y="526"/>
                  </a:lnTo>
                  <a:lnTo>
                    <a:pt x="281" y="644"/>
                  </a:lnTo>
                  <a:lnTo>
                    <a:pt x="333" y="735"/>
                  </a:lnTo>
                  <a:lnTo>
                    <a:pt x="404" y="798"/>
                  </a:lnTo>
                  <a:lnTo>
                    <a:pt x="492" y="835"/>
                  </a:lnTo>
                  <a:lnTo>
                    <a:pt x="720" y="898"/>
                  </a:lnTo>
                  <a:lnTo>
                    <a:pt x="825" y="935"/>
                  </a:lnTo>
                  <a:lnTo>
                    <a:pt x="869" y="980"/>
                  </a:lnTo>
                  <a:lnTo>
                    <a:pt x="904" y="1043"/>
                  </a:lnTo>
                  <a:lnTo>
                    <a:pt x="913" y="1134"/>
                  </a:lnTo>
                  <a:lnTo>
                    <a:pt x="895" y="1252"/>
                  </a:lnTo>
                  <a:lnTo>
                    <a:pt x="843" y="1361"/>
                  </a:lnTo>
                  <a:lnTo>
                    <a:pt x="755" y="1452"/>
                  </a:lnTo>
                  <a:lnTo>
                    <a:pt x="650" y="1515"/>
                  </a:lnTo>
                  <a:lnTo>
                    <a:pt x="527" y="1542"/>
                  </a:lnTo>
                  <a:lnTo>
                    <a:pt x="465" y="1542"/>
                  </a:lnTo>
                  <a:lnTo>
                    <a:pt x="395" y="1524"/>
                  </a:lnTo>
                  <a:lnTo>
                    <a:pt x="325" y="1497"/>
                  </a:lnTo>
                  <a:lnTo>
                    <a:pt x="263" y="1461"/>
                  </a:lnTo>
                  <a:lnTo>
                    <a:pt x="202" y="1406"/>
                  </a:lnTo>
                  <a:lnTo>
                    <a:pt x="167" y="1325"/>
                  </a:lnTo>
                  <a:lnTo>
                    <a:pt x="158" y="1216"/>
                  </a:lnTo>
                  <a:lnTo>
                    <a:pt x="158" y="1152"/>
                  </a:lnTo>
                  <a:lnTo>
                    <a:pt x="167" y="1134"/>
                  </a:lnTo>
                  <a:lnTo>
                    <a:pt x="167" y="1089"/>
                  </a:lnTo>
                  <a:lnTo>
                    <a:pt x="175" y="1080"/>
                  </a:lnTo>
                  <a:lnTo>
                    <a:pt x="175" y="1071"/>
                  </a:lnTo>
                  <a:lnTo>
                    <a:pt x="158" y="1052"/>
                  </a:lnTo>
                  <a:lnTo>
                    <a:pt x="140" y="1052"/>
                  </a:lnTo>
                  <a:lnTo>
                    <a:pt x="123" y="1071"/>
                  </a:lnTo>
                  <a:lnTo>
                    <a:pt x="96" y="1152"/>
                  </a:lnTo>
                  <a:lnTo>
                    <a:pt x="79" y="1234"/>
                  </a:lnTo>
                  <a:lnTo>
                    <a:pt x="61" y="1325"/>
                  </a:lnTo>
                  <a:lnTo>
                    <a:pt x="35" y="1424"/>
                  </a:lnTo>
                  <a:lnTo>
                    <a:pt x="17" y="1506"/>
                  </a:lnTo>
                  <a:lnTo>
                    <a:pt x="0" y="1560"/>
                  </a:lnTo>
                  <a:lnTo>
                    <a:pt x="0" y="1597"/>
                  </a:lnTo>
                  <a:lnTo>
                    <a:pt x="9" y="1606"/>
                  </a:lnTo>
                  <a:lnTo>
                    <a:pt x="26" y="1606"/>
                  </a:lnTo>
                  <a:lnTo>
                    <a:pt x="44" y="1588"/>
                  </a:lnTo>
                  <a:lnTo>
                    <a:pt x="61" y="1579"/>
                  </a:lnTo>
                  <a:lnTo>
                    <a:pt x="167" y="1452"/>
                  </a:lnTo>
                  <a:lnTo>
                    <a:pt x="246" y="1533"/>
                  </a:lnTo>
                  <a:lnTo>
                    <a:pt x="333" y="1579"/>
                  </a:lnTo>
                  <a:lnTo>
                    <a:pt x="430" y="1606"/>
                  </a:lnTo>
                  <a:lnTo>
                    <a:pt x="527" y="1606"/>
                  </a:lnTo>
                  <a:lnTo>
                    <a:pt x="667" y="1588"/>
                  </a:lnTo>
                  <a:lnTo>
                    <a:pt x="799" y="1524"/>
                  </a:lnTo>
                  <a:lnTo>
                    <a:pt x="904" y="1424"/>
                  </a:lnTo>
                  <a:lnTo>
                    <a:pt x="992" y="1306"/>
                  </a:lnTo>
                  <a:lnTo>
                    <a:pt x="1045" y="1179"/>
                  </a:lnTo>
                  <a:lnTo>
                    <a:pt x="1071" y="1043"/>
                  </a:lnTo>
                  <a:lnTo>
                    <a:pt x="1054" y="944"/>
                  </a:lnTo>
                  <a:lnTo>
                    <a:pt x="1027" y="871"/>
                  </a:lnTo>
                  <a:lnTo>
                    <a:pt x="992" y="817"/>
                  </a:lnTo>
                  <a:lnTo>
                    <a:pt x="966" y="780"/>
                  </a:lnTo>
                  <a:lnTo>
                    <a:pt x="939" y="753"/>
                  </a:lnTo>
                  <a:lnTo>
                    <a:pt x="904" y="735"/>
                  </a:lnTo>
                  <a:lnTo>
                    <a:pt x="852" y="717"/>
                  </a:lnTo>
                  <a:lnTo>
                    <a:pt x="790" y="699"/>
                  </a:lnTo>
                  <a:lnTo>
                    <a:pt x="694" y="671"/>
                  </a:lnTo>
                  <a:lnTo>
                    <a:pt x="641" y="653"/>
                  </a:lnTo>
                  <a:lnTo>
                    <a:pt x="588" y="644"/>
                  </a:lnTo>
                  <a:lnTo>
                    <a:pt x="544" y="635"/>
                  </a:lnTo>
                  <a:lnTo>
                    <a:pt x="500" y="608"/>
                  </a:lnTo>
                  <a:lnTo>
                    <a:pt x="465" y="572"/>
                  </a:lnTo>
                  <a:lnTo>
                    <a:pt x="430" y="508"/>
                  </a:lnTo>
                  <a:lnTo>
                    <a:pt x="421" y="436"/>
                  </a:lnTo>
                  <a:lnTo>
                    <a:pt x="439" y="327"/>
                  </a:lnTo>
                  <a:lnTo>
                    <a:pt x="492" y="227"/>
                  </a:lnTo>
                  <a:lnTo>
                    <a:pt x="571" y="145"/>
                  </a:lnTo>
                  <a:lnTo>
                    <a:pt x="676" y="82"/>
                  </a:lnTo>
                  <a:lnTo>
                    <a:pt x="790" y="64"/>
                  </a:lnTo>
                  <a:lnTo>
                    <a:pt x="895" y="73"/>
                  </a:lnTo>
                  <a:lnTo>
                    <a:pt x="975" y="118"/>
                  </a:lnTo>
                  <a:lnTo>
                    <a:pt x="1045" y="182"/>
                  </a:lnTo>
                  <a:lnTo>
                    <a:pt x="1089" y="272"/>
                  </a:lnTo>
                  <a:lnTo>
                    <a:pt x="1097" y="408"/>
                  </a:lnTo>
                  <a:lnTo>
                    <a:pt x="1097" y="490"/>
                  </a:lnTo>
                  <a:lnTo>
                    <a:pt x="1089" y="517"/>
                  </a:lnTo>
                  <a:lnTo>
                    <a:pt x="1089" y="535"/>
                  </a:lnTo>
                  <a:lnTo>
                    <a:pt x="1106" y="554"/>
                  </a:lnTo>
                  <a:lnTo>
                    <a:pt x="1133" y="554"/>
                  </a:lnTo>
                  <a:lnTo>
                    <a:pt x="1141" y="545"/>
                  </a:lnTo>
                  <a:lnTo>
                    <a:pt x="1141" y="535"/>
                  </a:lnTo>
                  <a:lnTo>
                    <a:pt x="1150" y="508"/>
                  </a:lnTo>
                  <a:lnTo>
                    <a:pt x="1264" y="27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29" name="Freeform 33"/>
            <p:cNvSpPr>
              <a:spLocks noEditPoints="1"/>
            </p:cNvSpPr>
            <p:nvPr/>
          </p:nvSpPr>
          <p:spPr bwMode="auto">
            <a:xfrm>
              <a:off x="2567" y="3815"/>
              <a:ext cx="1423" cy="517"/>
            </a:xfrm>
            <a:custGeom>
              <a:avLst/>
              <a:gdLst/>
              <a:ahLst/>
              <a:cxnLst>
                <a:cxn ang="0">
                  <a:pos x="1344" y="82"/>
                </a:cxn>
                <a:cxn ang="0">
                  <a:pos x="1396" y="82"/>
                </a:cxn>
                <a:cxn ang="0">
                  <a:pos x="1414" y="64"/>
                </a:cxn>
                <a:cxn ang="0">
                  <a:pos x="1423" y="36"/>
                </a:cxn>
                <a:cxn ang="0">
                  <a:pos x="1414" y="18"/>
                </a:cxn>
                <a:cxn ang="0">
                  <a:pos x="1396" y="0"/>
                </a:cxn>
                <a:cxn ang="0">
                  <a:pos x="18" y="0"/>
                </a:cxn>
                <a:cxn ang="0">
                  <a:pos x="0" y="18"/>
                </a:cxn>
                <a:cxn ang="0">
                  <a:pos x="0" y="55"/>
                </a:cxn>
                <a:cxn ang="0">
                  <a:pos x="9" y="73"/>
                </a:cxn>
                <a:cxn ang="0">
                  <a:pos x="18" y="82"/>
                </a:cxn>
                <a:cxn ang="0">
                  <a:pos x="70" y="82"/>
                </a:cxn>
                <a:cxn ang="0">
                  <a:pos x="1344" y="82"/>
                </a:cxn>
                <a:cxn ang="0">
                  <a:pos x="1352" y="517"/>
                </a:cxn>
                <a:cxn ang="0">
                  <a:pos x="1379" y="517"/>
                </a:cxn>
                <a:cxn ang="0">
                  <a:pos x="1396" y="508"/>
                </a:cxn>
                <a:cxn ang="0">
                  <a:pos x="1414" y="490"/>
                </a:cxn>
                <a:cxn ang="0">
                  <a:pos x="1423" y="472"/>
                </a:cxn>
                <a:cxn ang="0">
                  <a:pos x="1405" y="436"/>
                </a:cxn>
                <a:cxn ang="0">
                  <a:pos x="1396" y="436"/>
                </a:cxn>
                <a:cxn ang="0">
                  <a:pos x="1379" y="426"/>
                </a:cxn>
                <a:cxn ang="0">
                  <a:pos x="18" y="426"/>
                </a:cxn>
                <a:cxn ang="0">
                  <a:pos x="9" y="436"/>
                </a:cxn>
                <a:cxn ang="0">
                  <a:pos x="0" y="454"/>
                </a:cxn>
                <a:cxn ang="0">
                  <a:pos x="0" y="490"/>
                </a:cxn>
                <a:cxn ang="0">
                  <a:pos x="18" y="508"/>
                </a:cxn>
                <a:cxn ang="0">
                  <a:pos x="35" y="508"/>
                </a:cxn>
                <a:cxn ang="0">
                  <a:pos x="53" y="517"/>
                </a:cxn>
                <a:cxn ang="0">
                  <a:pos x="70" y="517"/>
                </a:cxn>
                <a:cxn ang="0">
                  <a:pos x="1352" y="517"/>
                </a:cxn>
              </a:cxnLst>
              <a:rect l="0" t="0" r="r" b="b"/>
              <a:pathLst>
                <a:path w="1423" h="517">
                  <a:moveTo>
                    <a:pt x="1344" y="82"/>
                  </a:moveTo>
                  <a:lnTo>
                    <a:pt x="1396" y="82"/>
                  </a:lnTo>
                  <a:lnTo>
                    <a:pt x="1414" y="64"/>
                  </a:lnTo>
                  <a:lnTo>
                    <a:pt x="1423" y="36"/>
                  </a:lnTo>
                  <a:lnTo>
                    <a:pt x="1414" y="18"/>
                  </a:lnTo>
                  <a:lnTo>
                    <a:pt x="1396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0" y="55"/>
                  </a:lnTo>
                  <a:lnTo>
                    <a:pt x="9" y="73"/>
                  </a:lnTo>
                  <a:lnTo>
                    <a:pt x="18" y="82"/>
                  </a:lnTo>
                  <a:lnTo>
                    <a:pt x="70" y="82"/>
                  </a:lnTo>
                  <a:lnTo>
                    <a:pt x="1344" y="82"/>
                  </a:lnTo>
                  <a:close/>
                  <a:moveTo>
                    <a:pt x="1352" y="517"/>
                  </a:moveTo>
                  <a:lnTo>
                    <a:pt x="1379" y="517"/>
                  </a:lnTo>
                  <a:lnTo>
                    <a:pt x="1396" y="508"/>
                  </a:lnTo>
                  <a:lnTo>
                    <a:pt x="1414" y="490"/>
                  </a:lnTo>
                  <a:lnTo>
                    <a:pt x="1423" y="472"/>
                  </a:lnTo>
                  <a:lnTo>
                    <a:pt x="1405" y="436"/>
                  </a:lnTo>
                  <a:lnTo>
                    <a:pt x="1396" y="436"/>
                  </a:lnTo>
                  <a:lnTo>
                    <a:pt x="1379" y="426"/>
                  </a:lnTo>
                  <a:lnTo>
                    <a:pt x="18" y="426"/>
                  </a:lnTo>
                  <a:lnTo>
                    <a:pt x="9" y="436"/>
                  </a:lnTo>
                  <a:lnTo>
                    <a:pt x="0" y="454"/>
                  </a:lnTo>
                  <a:lnTo>
                    <a:pt x="0" y="490"/>
                  </a:lnTo>
                  <a:lnTo>
                    <a:pt x="18" y="508"/>
                  </a:lnTo>
                  <a:lnTo>
                    <a:pt x="35" y="508"/>
                  </a:lnTo>
                  <a:lnTo>
                    <a:pt x="53" y="517"/>
                  </a:lnTo>
                  <a:lnTo>
                    <a:pt x="70" y="517"/>
                  </a:lnTo>
                  <a:lnTo>
                    <a:pt x="1352" y="517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auto">
            <a:xfrm>
              <a:off x="4833" y="1611"/>
              <a:ext cx="1896" cy="4907"/>
            </a:xfrm>
            <a:custGeom>
              <a:avLst/>
              <a:gdLst/>
              <a:ahLst/>
              <a:cxnLst>
                <a:cxn ang="0">
                  <a:pos x="131" y="4799"/>
                </a:cxn>
                <a:cxn ang="0">
                  <a:pos x="193" y="4753"/>
                </a:cxn>
                <a:cxn ang="0">
                  <a:pos x="202" y="4662"/>
                </a:cxn>
                <a:cxn ang="0">
                  <a:pos x="167" y="4617"/>
                </a:cxn>
                <a:cxn ang="0">
                  <a:pos x="123" y="4599"/>
                </a:cxn>
                <a:cxn ang="0">
                  <a:pos x="79" y="4590"/>
                </a:cxn>
                <a:cxn ang="0">
                  <a:pos x="26" y="4617"/>
                </a:cxn>
                <a:cxn ang="0">
                  <a:pos x="0" y="4672"/>
                </a:cxn>
                <a:cxn ang="0">
                  <a:pos x="17" y="4780"/>
                </a:cxn>
                <a:cxn ang="0">
                  <a:pos x="140" y="4889"/>
                </a:cxn>
                <a:cxn ang="0">
                  <a:pos x="351" y="4880"/>
                </a:cxn>
                <a:cxn ang="0">
                  <a:pos x="527" y="4708"/>
                </a:cxn>
                <a:cxn ang="0">
                  <a:pos x="658" y="4399"/>
                </a:cxn>
                <a:cxn ang="0">
                  <a:pos x="772" y="3982"/>
                </a:cxn>
                <a:cxn ang="0">
                  <a:pos x="1062" y="2703"/>
                </a:cxn>
                <a:cxn ang="0">
                  <a:pos x="1317" y="1297"/>
                </a:cxn>
                <a:cxn ang="0">
                  <a:pos x="1431" y="680"/>
                </a:cxn>
                <a:cxn ang="0">
                  <a:pos x="1501" y="363"/>
                </a:cxn>
                <a:cxn ang="0">
                  <a:pos x="1572" y="154"/>
                </a:cxn>
                <a:cxn ang="0">
                  <a:pos x="1668" y="45"/>
                </a:cxn>
                <a:cxn ang="0">
                  <a:pos x="1730" y="54"/>
                </a:cxn>
                <a:cxn ang="0">
                  <a:pos x="1774" y="81"/>
                </a:cxn>
                <a:cxn ang="0">
                  <a:pos x="1756" y="109"/>
                </a:cxn>
                <a:cxn ang="0">
                  <a:pos x="1694" y="154"/>
                </a:cxn>
                <a:cxn ang="0">
                  <a:pos x="1686" y="245"/>
                </a:cxn>
                <a:cxn ang="0">
                  <a:pos x="1738" y="308"/>
                </a:cxn>
                <a:cxn ang="0">
                  <a:pos x="1791" y="317"/>
                </a:cxn>
                <a:cxn ang="0">
                  <a:pos x="1835" y="308"/>
                </a:cxn>
                <a:cxn ang="0">
                  <a:pos x="1879" y="272"/>
                </a:cxn>
                <a:cxn ang="0">
                  <a:pos x="1896" y="208"/>
                </a:cxn>
                <a:cxn ang="0">
                  <a:pos x="1817" y="54"/>
                </a:cxn>
                <a:cxn ang="0">
                  <a:pos x="1659" y="0"/>
                </a:cxn>
                <a:cxn ang="0">
                  <a:pos x="1484" y="118"/>
                </a:cxn>
                <a:cxn ang="0">
                  <a:pos x="1334" y="444"/>
                </a:cxn>
                <a:cxn ang="0">
                  <a:pos x="1255" y="726"/>
                </a:cxn>
                <a:cxn ang="0">
                  <a:pos x="1203" y="934"/>
                </a:cxn>
                <a:cxn ang="0">
                  <a:pos x="1106" y="1324"/>
                </a:cxn>
                <a:cxn ang="0">
                  <a:pos x="992" y="1859"/>
                </a:cxn>
                <a:cxn ang="0">
                  <a:pos x="860" y="2522"/>
                </a:cxn>
                <a:cxn ang="0">
                  <a:pos x="729" y="3265"/>
                </a:cxn>
                <a:cxn ang="0">
                  <a:pos x="518" y="4363"/>
                </a:cxn>
                <a:cxn ang="0">
                  <a:pos x="456" y="4581"/>
                </a:cxn>
                <a:cxn ang="0">
                  <a:pos x="360" y="4771"/>
                </a:cxn>
                <a:cxn ang="0">
                  <a:pos x="228" y="4862"/>
                </a:cxn>
                <a:cxn ang="0">
                  <a:pos x="131" y="4835"/>
                </a:cxn>
                <a:cxn ang="0">
                  <a:pos x="96" y="4808"/>
                </a:cxn>
              </a:cxnLst>
              <a:rect l="0" t="0" r="r" b="b"/>
              <a:pathLst>
                <a:path w="1896" h="4907">
                  <a:moveTo>
                    <a:pt x="96" y="4808"/>
                  </a:moveTo>
                  <a:lnTo>
                    <a:pt x="131" y="4799"/>
                  </a:lnTo>
                  <a:lnTo>
                    <a:pt x="158" y="4789"/>
                  </a:lnTo>
                  <a:lnTo>
                    <a:pt x="193" y="4753"/>
                  </a:lnTo>
                  <a:lnTo>
                    <a:pt x="202" y="4726"/>
                  </a:lnTo>
                  <a:lnTo>
                    <a:pt x="202" y="4662"/>
                  </a:lnTo>
                  <a:lnTo>
                    <a:pt x="184" y="4635"/>
                  </a:lnTo>
                  <a:lnTo>
                    <a:pt x="167" y="4617"/>
                  </a:lnTo>
                  <a:lnTo>
                    <a:pt x="149" y="4608"/>
                  </a:lnTo>
                  <a:lnTo>
                    <a:pt x="123" y="4599"/>
                  </a:lnTo>
                  <a:lnTo>
                    <a:pt x="105" y="4590"/>
                  </a:lnTo>
                  <a:lnTo>
                    <a:pt x="79" y="4590"/>
                  </a:lnTo>
                  <a:lnTo>
                    <a:pt x="52" y="4599"/>
                  </a:lnTo>
                  <a:lnTo>
                    <a:pt x="26" y="4617"/>
                  </a:lnTo>
                  <a:lnTo>
                    <a:pt x="8" y="4644"/>
                  </a:lnTo>
                  <a:lnTo>
                    <a:pt x="0" y="4672"/>
                  </a:lnTo>
                  <a:lnTo>
                    <a:pt x="0" y="4699"/>
                  </a:lnTo>
                  <a:lnTo>
                    <a:pt x="17" y="4780"/>
                  </a:lnTo>
                  <a:lnTo>
                    <a:pt x="70" y="4844"/>
                  </a:lnTo>
                  <a:lnTo>
                    <a:pt x="140" y="4889"/>
                  </a:lnTo>
                  <a:lnTo>
                    <a:pt x="237" y="4907"/>
                  </a:lnTo>
                  <a:lnTo>
                    <a:pt x="351" y="4880"/>
                  </a:lnTo>
                  <a:lnTo>
                    <a:pt x="448" y="4817"/>
                  </a:lnTo>
                  <a:lnTo>
                    <a:pt x="527" y="4708"/>
                  </a:lnTo>
                  <a:lnTo>
                    <a:pt x="597" y="4572"/>
                  </a:lnTo>
                  <a:lnTo>
                    <a:pt x="658" y="4399"/>
                  </a:lnTo>
                  <a:lnTo>
                    <a:pt x="720" y="4200"/>
                  </a:lnTo>
                  <a:lnTo>
                    <a:pt x="772" y="3982"/>
                  </a:lnTo>
                  <a:lnTo>
                    <a:pt x="834" y="3755"/>
                  </a:lnTo>
                  <a:lnTo>
                    <a:pt x="1062" y="2703"/>
                  </a:lnTo>
                  <a:lnTo>
                    <a:pt x="1255" y="1642"/>
                  </a:lnTo>
                  <a:lnTo>
                    <a:pt x="1317" y="1297"/>
                  </a:lnTo>
                  <a:lnTo>
                    <a:pt x="1370" y="970"/>
                  </a:lnTo>
                  <a:lnTo>
                    <a:pt x="1431" y="680"/>
                  </a:lnTo>
                  <a:lnTo>
                    <a:pt x="1484" y="444"/>
                  </a:lnTo>
                  <a:lnTo>
                    <a:pt x="1501" y="363"/>
                  </a:lnTo>
                  <a:lnTo>
                    <a:pt x="1536" y="254"/>
                  </a:lnTo>
                  <a:lnTo>
                    <a:pt x="1572" y="154"/>
                  </a:lnTo>
                  <a:lnTo>
                    <a:pt x="1615" y="81"/>
                  </a:lnTo>
                  <a:lnTo>
                    <a:pt x="1668" y="45"/>
                  </a:lnTo>
                  <a:lnTo>
                    <a:pt x="1694" y="45"/>
                  </a:lnTo>
                  <a:lnTo>
                    <a:pt x="1730" y="54"/>
                  </a:lnTo>
                  <a:lnTo>
                    <a:pt x="1747" y="72"/>
                  </a:lnTo>
                  <a:lnTo>
                    <a:pt x="1774" y="81"/>
                  </a:lnTo>
                  <a:lnTo>
                    <a:pt x="1791" y="100"/>
                  </a:lnTo>
                  <a:lnTo>
                    <a:pt x="1756" y="109"/>
                  </a:lnTo>
                  <a:lnTo>
                    <a:pt x="1730" y="118"/>
                  </a:lnTo>
                  <a:lnTo>
                    <a:pt x="1694" y="154"/>
                  </a:lnTo>
                  <a:lnTo>
                    <a:pt x="1686" y="181"/>
                  </a:lnTo>
                  <a:lnTo>
                    <a:pt x="1686" y="245"/>
                  </a:lnTo>
                  <a:lnTo>
                    <a:pt x="1703" y="272"/>
                  </a:lnTo>
                  <a:lnTo>
                    <a:pt x="1738" y="308"/>
                  </a:lnTo>
                  <a:lnTo>
                    <a:pt x="1765" y="308"/>
                  </a:lnTo>
                  <a:lnTo>
                    <a:pt x="1791" y="317"/>
                  </a:lnTo>
                  <a:lnTo>
                    <a:pt x="1817" y="317"/>
                  </a:lnTo>
                  <a:lnTo>
                    <a:pt x="1835" y="308"/>
                  </a:lnTo>
                  <a:lnTo>
                    <a:pt x="1861" y="290"/>
                  </a:lnTo>
                  <a:lnTo>
                    <a:pt x="1879" y="272"/>
                  </a:lnTo>
                  <a:lnTo>
                    <a:pt x="1888" y="245"/>
                  </a:lnTo>
                  <a:lnTo>
                    <a:pt x="1896" y="208"/>
                  </a:lnTo>
                  <a:lnTo>
                    <a:pt x="1879" y="127"/>
                  </a:lnTo>
                  <a:lnTo>
                    <a:pt x="1817" y="54"/>
                  </a:lnTo>
                  <a:lnTo>
                    <a:pt x="1747" y="18"/>
                  </a:lnTo>
                  <a:lnTo>
                    <a:pt x="1659" y="0"/>
                  </a:lnTo>
                  <a:lnTo>
                    <a:pt x="1563" y="27"/>
                  </a:lnTo>
                  <a:lnTo>
                    <a:pt x="1484" y="118"/>
                  </a:lnTo>
                  <a:lnTo>
                    <a:pt x="1405" y="254"/>
                  </a:lnTo>
                  <a:lnTo>
                    <a:pt x="1334" y="444"/>
                  </a:lnTo>
                  <a:lnTo>
                    <a:pt x="1264" y="689"/>
                  </a:lnTo>
                  <a:lnTo>
                    <a:pt x="1255" y="726"/>
                  </a:lnTo>
                  <a:lnTo>
                    <a:pt x="1229" y="807"/>
                  </a:lnTo>
                  <a:lnTo>
                    <a:pt x="1203" y="934"/>
                  </a:lnTo>
                  <a:lnTo>
                    <a:pt x="1159" y="1116"/>
                  </a:lnTo>
                  <a:lnTo>
                    <a:pt x="1106" y="1324"/>
                  </a:lnTo>
                  <a:lnTo>
                    <a:pt x="1053" y="1578"/>
                  </a:lnTo>
                  <a:lnTo>
                    <a:pt x="992" y="1859"/>
                  </a:lnTo>
                  <a:lnTo>
                    <a:pt x="922" y="2177"/>
                  </a:lnTo>
                  <a:lnTo>
                    <a:pt x="860" y="2522"/>
                  </a:lnTo>
                  <a:lnTo>
                    <a:pt x="790" y="2884"/>
                  </a:lnTo>
                  <a:lnTo>
                    <a:pt x="729" y="3265"/>
                  </a:lnTo>
                  <a:lnTo>
                    <a:pt x="606" y="3955"/>
                  </a:lnTo>
                  <a:lnTo>
                    <a:pt x="518" y="4363"/>
                  </a:lnTo>
                  <a:lnTo>
                    <a:pt x="491" y="4472"/>
                  </a:lnTo>
                  <a:lnTo>
                    <a:pt x="456" y="4581"/>
                  </a:lnTo>
                  <a:lnTo>
                    <a:pt x="412" y="4681"/>
                  </a:lnTo>
                  <a:lnTo>
                    <a:pt x="360" y="4771"/>
                  </a:lnTo>
                  <a:lnTo>
                    <a:pt x="298" y="4835"/>
                  </a:lnTo>
                  <a:lnTo>
                    <a:pt x="228" y="4862"/>
                  </a:lnTo>
                  <a:lnTo>
                    <a:pt x="158" y="4844"/>
                  </a:lnTo>
                  <a:lnTo>
                    <a:pt x="131" y="4835"/>
                  </a:lnTo>
                  <a:lnTo>
                    <a:pt x="114" y="4826"/>
                  </a:lnTo>
                  <a:lnTo>
                    <a:pt x="96" y="4808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31" name="Freeform 35"/>
            <p:cNvSpPr>
              <a:spLocks noEditPoints="1"/>
            </p:cNvSpPr>
            <p:nvPr/>
          </p:nvSpPr>
          <p:spPr bwMode="auto">
            <a:xfrm>
              <a:off x="7300" y="3089"/>
              <a:ext cx="1019" cy="1561"/>
            </a:xfrm>
            <a:custGeom>
              <a:avLst/>
              <a:gdLst/>
              <a:ahLst/>
              <a:cxnLst>
                <a:cxn ang="0">
                  <a:pos x="1019" y="19"/>
                </a:cxn>
                <a:cxn ang="0">
                  <a:pos x="949" y="0"/>
                </a:cxn>
                <a:cxn ang="0">
                  <a:pos x="817" y="19"/>
                </a:cxn>
                <a:cxn ang="0">
                  <a:pos x="720" y="28"/>
                </a:cxn>
                <a:cxn ang="0">
                  <a:pos x="685" y="46"/>
                </a:cxn>
                <a:cxn ang="0">
                  <a:pos x="703" y="91"/>
                </a:cxn>
                <a:cxn ang="0">
                  <a:pos x="808" y="100"/>
                </a:cxn>
                <a:cxn ang="0">
                  <a:pos x="834" y="109"/>
                </a:cxn>
                <a:cxn ang="0">
                  <a:pos x="843" y="127"/>
                </a:cxn>
                <a:cxn ang="0">
                  <a:pos x="712" y="699"/>
                </a:cxn>
                <a:cxn ang="0">
                  <a:pos x="597" y="572"/>
                </a:cxn>
                <a:cxn ang="0">
                  <a:pos x="387" y="581"/>
                </a:cxn>
                <a:cxn ang="0">
                  <a:pos x="158" y="762"/>
                </a:cxn>
                <a:cxn ang="0">
                  <a:pos x="18" y="1044"/>
                </a:cxn>
                <a:cxn ang="0">
                  <a:pos x="9" y="1325"/>
                </a:cxn>
                <a:cxn ang="0">
                  <a:pos x="114" y="1497"/>
                </a:cxn>
                <a:cxn ang="0">
                  <a:pos x="281" y="1561"/>
                </a:cxn>
                <a:cxn ang="0">
                  <a:pos x="387" y="1533"/>
                </a:cxn>
                <a:cxn ang="0">
                  <a:pos x="562" y="1388"/>
                </a:cxn>
                <a:cxn ang="0">
                  <a:pos x="659" y="1533"/>
                </a:cxn>
                <a:cxn ang="0">
                  <a:pos x="826" y="1543"/>
                </a:cxn>
                <a:cxn ang="0">
                  <a:pos x="914" y="1434"/>
                </a:cxn>
                <a:cxn ang="0">
                  <a:pos x="957" y="1298"/>
                </a:cxn>
                <a:cxn ang="0">
                  <a:pos x="975" y="1207"/>
                </a:cxn>
                <a:cxn ang="0">
                  <a:pos x="940" y="1198"/>
                </a:cxn>
                <a:cxn ang="0">
                  <a:pos x="922" y="1234"/>
                </a:cxn>
                <a:cxn ang="0">
                  <a:pos x="861" y="1425"/>
                </a:cxn>
                <a:cxn ang="0">
                  <a:pos x="755" y="1506"/>
                </a:cxn>
                <a:cxn ang="0">
                  <a:pos x="720" y="1497"/>
                </a:cxn>
                <a:cxn ang="0">
                  <a:pos x="703" y="1470"/>
                </a:cxn>
                <a:cxn ang="0">
                  <a:pos x="694" y="1352"/>
                </a:cxn>
                <a:cxn ang="0">
                  <a:pos x="1019" y="28"/>
                </a:cxn>
                <a:cxn ang="0">
                  <a:pos x="562" y="1289"/>
                </a:cxn>
                <a:cxn ang="0">
                  <a:pos x="553" y="1316"/>
                </a:cxn>
                <a:cxn ang="0">
                  <a:pos x="439" y="1443"/>
                </a:cxn>
                <a:cxn ang="0">
                  <a:pos x="290" y="1506"/>
                </a:cxn>
                <a:cxn ang="0">
                  <a:pos x="193" y="1461"/>
                </a:cxn>
                <a:cxn ang="0">
                  <a:pos x="150" y="1352"/>
                </a:cxn>
                <a:cxn ang="0">
                  <a:pos x="158" y="1216"/>
                </a:cxn>
                <a:cxn ang="0">
                  <a:pos x="202" y="998"/>
                </a:cxn>
                <a:cxn ang="0">
                  <a:pos x="264" y="817"/>
                </a:cxn>
                <a:cxn ang="0">
                  <a:pos x="431" y="635"/>
                </a:cxn>
                <a:cxn ang="0">
                  <a:pos x="589" y="626"/>
                </a:cxn>
                <a:cxn ang="0">
                  <a:pos x="668" y="726"/>
                </a:cxn>
                <a:cxn ang="0">
                  <a:pos x="685" y="799"/>
                </a:cxn>
                <a:cxn ang="0">
                  <a:pos x="676" y="835"/>
                </a:cxn>
              </a:cxnLst>
              <a:rect l="0" t="0" r="r" b="b"/>
              <a:pathLst>
                <a:path w="1019" h="1561">
                  <a:moveTo>
                    <a:pt x="1019" y="28"/>
                  </a:moveTo>
                  <a:lnTo>
                    <a:pt x="1019" y="19"/>
                  </a:lnTo>
                  <a:lnTo>
                    <a:pt x="1001" y="0"/>
                  </a:lnTo>
                  <a:lnTo>
                    <a:pt x="949" y="0"/>
                  </a:lnTo>
                  <a:lnTo>
                    <a:pt x="887" y="10"/>
                  </a:lnTo>
                  <a:lnTo>
                    <a:pt x="817" y="19"/>
                  </a:lnTo>
                  <a:lnTo>
                    <a:pt x="755" y="19"/>
                  </a:lnTo>
                  <a:lnTo>
                    <a:pt x="720" y="28"/>
                  </a:lnTo>
                  <a:lnTo>
                    <a:pt x="703" y="28"/>
                  </a:lnTo>
                  <a:lnTo>
                    <a:pt x="685" y="46"/>
                  </a:lnTo>
                  <a:lnTo>
                    <a:pt x="685" y="82"/>
                  </a:lnTo>
                  <a:lnTo>
                    <a:pt x="703" y="91"/>
                  </a:lnTo>
                  <a:lnTo>
                    <a:pt x="773" y="91"/>
                  </a:lnTo>
                  <a:lnTo>
                    <a:pt x="808" y="100"/>
                  </a:lnTo>
                  <a:lnTo>
                    <a:pt x="826" y="100"/>
                  </a:lnTo>
                  <a:lnTo>
                    <a:pt x="834" y="109"/>
                  </a:lnTo>
                  <a:lnTo>
                    <a:pt x="843" y="109"/>
                  </a:lnTo>
                  <a:lnTo>
                    <a:pt x="843" y="127"/>
                  </a:lnTo>
                  <a:lnTo>
                    <a:pt x="834" y="173"/>
                  </a:lnTo>
                  <a:lnTo>
                    <a:pt x="712" y="699"/>
                  </a:lnTo>
                  <a:lnTo>
                    <a:pt x="668" y="626"/>
                  </a:lnTo>
                  <a:lnTo>
                    <a:pt x="597" y="572"/>
                  </a:lnTo>
                  <a:lnTo>
                    <a:pt x="510" y="554"/>
                  </a:lnTo>
                  <a:lnTo>
                    <a:pt x="387" y="581"/>
                  </a:lnTo>
                  <a:lnTo>
                    <a:pt x="264" y="654"/>
                  </a:lnTo>
                  <a:lnTo>
                    <a:pt x="158" y="762"/>
                  </a:lnTo>
                  <a:lnTo>
                    <a:pt x="79" y="889"/>
                  </a:lnTo>
                  <a:lnTo>
                    <a:pt x="18" y="1044"/>
                  </a:lnTo>
                  <a:lnTo>
                    <a:pt x="0" y="1207"/>
                  </a:lnTo>
                  <a:lnTo>
                    <a:pt x="9" y="1325"/>
                  </a:lnTo>
                  <a:lnTo>
                    <a:pt x="53" y="1416"/>
                  </a:lnTo>
                  <a:lnTo>
                    <a:pt x="114" y="1497"/>
                  </a:lnTo>
                  <a:lnTo>
                    <a:pt x="185" y="1543"/>
                  </a:lnTo>
                  <a:lnTo>
                    <a:pt x="281" y="1561"/>
                  </a:lnTo>
                  <a:lnTo>
                    <a:pt x="325" y="1552"/>
                  </a:lnTo>
                  <a:lnTo>
                    <a:pt x="387" y="1533"/>
                  </a:lnTo>
                  <a:lnTo>
                    <a:pt x="466" y="1488"/>
                  </a:lnTo>
                  <a:lnTo>
                    <a:pt x="562" y="1388"/>
                  </a:lnTo>
                  <a:lnTo>
                    <a:pt x="597" y="1479"/>
                  </a:lnTo>
                  <a:lnTo>
                    <a:pt x="659" y="1533"/>
                  </a:lnTo>
                  <a:lnTo>
                    <a:pt x="755" y="1561"/>
                  </a:lnTo>
                  <a:lnTo>
                    <a:pt x="826" y="1543"/>
                  </a:lnTo>
                  <a:lnTo>
                    <a:pt x="870" y="1497"/>
                  </a:lnTo>
                  <a:lnTo>
                    <a:pt x="914" y="1434"/>
                  </a:lnTo>
                  <a:lnTo>
                    <a:pt x="940" y="1370"/>
                  </a:lnTo>
                  <a:lnTo>
                    <a:pt x="957" y="1298"/>
                  </a:lnTo>
                  <a:lnTo>
                    <a:pt x="975" y="1243"/>
                  </a:lnTo>
                  <a:lnTo>
                    <a:pt x="975" y="1207"/>
                  </a:lnTo>
                  <a:lnTo>
                    <a:pt x="966" y="1198"/>
                  </a:lnTo>
                  <a:lnTo>
                    <a:pt x="940" y="1198"/>
                  </a:lnTo>
                  <a:lnTo>
                    <a:pt x="922" y="1216"/>
                  </a:lnTo>
                  <a:lnTo>
                    <a:pt x="922" y="1234"/>
                  </a:lnTo>
                  <a:lnTo>
                    <a:pt x="896" y="1334"/>
                  </a:lnTo>
                  <a:lnTo>
                    <a:pt x="861" y="1425"/>
                  </a:lnTo>
                  <a:lnTo>
                    <a:pt x="817" y="1488"/>
                  </a:lnTo>
                  <a:lnTo>
                    <a:pt x="755" y="1506"/>
                  </a:lnTo>
                  <a:lnTo>
                    <a:pt x="738" y="1506"/>
                  </a:lnTo>
                  <a:lnTo>
                    <a:pt x="720" y="1497"/>
                  </a:lnTo>
                  <a:lnTo>
                    <a:pt x="712" y="1479"/>
                  </a:lnTo>
                  <a:lnTo>
                    <a:pt x="703" y="1470"/>
                  </a:lnTo>
                  <a:lnTo>
                    <a:pt x="694" y="1443"/>
                  </a:lnTo>
                  <a:lnTo>
                    <a:pt x="694" y="1352"/>
                  </a:lnTo>
                  <a:lnTo>
                    <a:pt x="712" y="1298"/>
                  </a:lnTo>
                  <a:lnTo>
                    <a:pt x="1019" y="28"/>
                  </a:lnTo>
                  <a:close/>
                  <a:moveTo>
                    <a:pt x="571" y="1270"/>
                  </a:moveTo>
                  <a:lnTo>
                    <a:pt x="562" y="1289"/>
                  </a:lnTo>
                  <a:lnTo>
                    <a:pt x="562" y="1307"/>
                  </a:lnTo>
                  <a:lnTo>
                    <a:pt x="553" y="1316"/>
                  </a:lnTo>
                  <a:lnTo>
                    <a:pt x="545" y="1334"/>
                  </a:lnTo>
                  <a:lnTo>
                    <a:pt x="439" y="1443"/>
                  </a:lnTo>
                  <a:lnTo>
                    <a:pt x="352" y="1497"/>
                  </a:lnTo>
                  <a:lnTo>
                    <a:pt x="290" y="1506"/>
                  </a:lnTo>
                  <a:lnTo>
                    <a:pt x="237" y="1497"/>
                  </a:lnTo>
                  <a:lnTo>
                    <a:pt x="193" y="1461"/>
                  </a:lnTo>
                  <a:lnTo>
                    <a:pt x="167" y="1416"/>
                  </a:lnTo>
                  <a:lnTo>
                    <a:pt x="150" y="1352"/>
                  </a:lnTo>
                  <a:lnTo>
                    <a:pt x="150" y="1298"/>
                  </a:lnTo>
                  <a:lnTo>
                    <a:pt x="158" y="1216"/>
                  </a:lnTo>
                  <a:lnTo>
                    <a:pt x="176" y="1116"/>
                  </a:lnTo>
                  <a:lnTo>
                    <a:pt x="202" y="998"/>
                  </a:lnTo>
                  <a:lnTo>
                    <a:pt x="237" y="898"/>
                  </a:lnTo>
                  <a:lnTo>
                    <a:pt x="264" y="817"/>
                  </a:lnTo>
                  <a:lnTo>
                    <a:pt x="343" y="708"/>
                  </a:lnTo>
                  <a:lnTo>
                    <a:pt x="431" y="635"/>
                  </a:lnTo>
                  <a:lnTo>
                    <a:pt x="518" y="608"/>
                  </a:lnTo>
                  <a:lnTo>
                    <a:pt x="589" y="626"/>
                  </a:lnTo>
                  <a:lnTo>
                    <a:pt x="633" y="672"/>
                  </a:lnTo>
                  <a:lnTo>
                    <a:pt x="668" y="726"/>
                  </a:lnTo>
                  <a:lnTo>
                    <a:pt x="676" y="771"/>
                  </a:lnTo>
                  <a:lnTo>
                    <a:pt x="685" y="799"/>
                  </a:lnTo>
                  <a:lnTo>
                    <a:pt x="685" y="817"/>
                  </a:lnTo>
                  <a:lnTo>
                    <a:pt x="676" y="835"/>
                  </a:lnTo>
                  <a:lnTo>
                    <a:pt x="571" y="1270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auto">
            <a:xfrm>
              <a:off x="8380" y="3670"/>
              <a:ext cx="1037" cy="980"/>
            </a:xfrm>
            <a:custGeom>
              <a:avLst/>
              <a:gdLst/>
              <a:ahLst/>
              <a:cxnLst>
                <a:cxn ang="0">
                  <a:pos x="571" y="127"/>
                </a:cxn>
                <a:cxn ang="0">
                  <a:pos x="975" y="127"/>
                </a:cxn>
                <a:cxn ang="0">
                  <a:pos x="1028" y="100"/>
                </a:cxn>
                <a:cxn ang="0">
                  <a:pos x="1037" y="82"/>
                </a:cxn>
                <a:cxn ang="0">
                  <a:pos x="1037" y="27"/>
                </a:cxn>
                <a:cxn ang="0">
                  <a:pos x="1028" y="18"/>
                </a:cxn>
                <a:cxn ang="0">
                  <a:pos x="993" y="0"/>
                </a:cxn>
                <a:cxn ang="0">
                  <a:pos x="316" y="0"/>
                </a:cxn>
                <a:cxn ang="0">
                  <a:pos x="264" y="9"/>
                </a:cxn>
                <a:cxn ang="0">
                  <a:pos x="202" y="45"/>
                </a:cxn>
                <a:cxn ang="0">
                  <a:pos x="132" y="100"/>
                </a:cxn>
                <a:cxn ang="0">
                  <a:pos x="79" y="163"/>
                </a:cxn>
                <a:cxn ang="0">
                  <a:pos x="44" y="227"/>
                </a:cxn>
                <a:cxn ang="0">
                  <a:pos x="18" y="281"/>
                </a:cxn>
                <a:cxn ang="0">
                  <a:pos x="0" y="299"/>
                </a:cxn>
                <a:cxn ang="0">
                  <a:pos x="0" y="308"/>
                </a:cxn>
                <a:cxn ang="0">
                  <a:pos x="9" y="317"/>
                </a:cxn>
                <a:cxn ang="0">
                  <a:pos x="18" y="317"/>
                </a:cxn>
                <a:cxn ang="0">
                  <a:pos x="27" y="327"/>
                </a:cxn>
                <a:cxn ang="0">
                  <a:pos x="44" y="327"/>
                </a:cxn>
                <a:cxn ang="0">
                  <a:pos x="53" y="317"/>
                </a:cxn>
                <a:cxn ang="0">
                  <a:pos x="62" y="299"/>
                </a:cxn>
                <a:cxn ang="0">
                  <a:pos x="141" y="200"/>
                </a:cxn>
                <a:cxn ang="0">
                  <a:pos x="220" y="154"/>
                </a:cxn>
                <a:cxn ang="0">
                  <a:pos x="290" y="127"/>
                </a:cxn>
                <a:cxn ang="0">
                  <a:pos x="510" y="127"/>
                </a:cxn>
                <a:cxn ang="0">
                  <a:pos x="448" y="327"/>
                </a:cxn>
                <a:cxn ang="0">
                  <a:pos x="396" y="508"/>
                </a:cxn>
                <a:cxn ang="0">
                  <a:pos x="352" y="653"/>
                </a:cxn>
                <a:cxn ang="0">
                  <a:pos x="325" y="771"/>
                </a:cxn>
                <a:cxn ang="0">
                  <a:pos x="299" y="835"/>
                </a:cxn>
                <a:cxn ang="0">
                  <a:pos x="299" y="853"/>
                </a:cxn>
                <a:cxn ang="0">
                  <a:pos x="290" y="871"/>
                </a:cxn>
                <a:cxn ang="0">
                  <a:pos x="290" y="898"/>
                </a:cxn>
                <a:cxn ang="0">
                  <a:pos x="281" y="907"/>
                </a:cxn>
                <a:cxn ang="0">
                  <a:pos x="281" y="934"/>
                </a:cxn>
                <a:cxn ang="0">
                  <a:pos x="290" y="952"/>
                </a:cxn>
                <a:cxn ang="0">
                  <a:pos x="299" y="962"/>
                </a:cxn>
                <a:cxn ang="0">
                  <a:pos x="316" y="971"/>
                </a:cxn>
                <a:cxn ang="0">
                  <a:pos x="343" y="980"/>
                </a:cxn>
                <a:cxn ang="0">
                  <a:pos x="369" y="980"/>
                </a:cxn>
                <a:cxn ang="0">
                  <a:pos x="387" y="971"/>
                </a:cxn>
                <a:cxn ang="0">
                  <a:pos x="404" y="952"/>
                </a:cxn>
                <a:cxn ang="0">
                  <a:pos x="431" y="898"/>
                </a:cxn>
                <a:cxn ang="0">
                  <a:pos x="431" y="880"/>
                </a:cxn>
                <a:cxn ang="0">
                  <a:pos x="571" y="127"/>
                </a:cxn>
              </a:cxnLst>
              <a:rect l="0" t="0" r="r" b="b"/>
              <a:pathLst>
                <a:path w="1037" h="980">
                  <a:moveTo>
                    <a:pt x="571" y="127"/>
                  </a:moveTo>
                  <a:lnTo>
                    <a:pt x="975" y="127"/>
                  </a:lnTo>
                  <a:lnTo>
                    <a:pt x="1028" y="100"/>
                  </a:lnTo>
                  <a:lnTo>
                    <a:pt x="1037" y="82"/>
                  </a:lnTo>
                  <a:lnTo>
                    <a:pt x="1037" y="27"/>
                  </a:lnTo>
                  <a:lnTo>
                    <a:pt x="1028" y="18"/>
                  </a:lnTo>
                  <a:lnTo>
                    <a:pt x="993" y="0"/>
                  </a:lnTo>
                  <a:lnTo>
                    <a:pt x="316" y="0"/>
                  </a:lnTo>
                  <a:lnTo>
                    <a:pt x="264" y="9"/>
                  </a:lnTo>
                  <a:lnTo>
                    <a:pt x="202" y="45"/>
                  </a:lnTo>
                  <a:lnTo>
                    <a:pt x="132" y="100"/>
                  </a:lnTo>
                  <a:lnTo>
                    <a:pt x="79" y="163"/>
                  </a:lnTo>
                  <a:lnTo>
                    <a:pt x="44" y="227"/>
                  </a:lnTo>
                  <a:lnTo>
                    <a:pt x="18" y="281"/>
                  </a:lnTo>
                  <a:lnTo>
                    <a:pt x="0" y="299"/>
                  </a:lnTo>
                  <a:lnTo>
                    <a:pt x="0" y="308"/>
                  </a:lnTo>
                  <a:lnTo>
                    <a:pt x="9" y="317"/>
                  </a:lnTo>
                  <a:lnTo>
                    <a:pt x="18" y="317"/>
                  </a:lnTo>
                  <a:lnTo>
                    <a:pt x="27" y="327"/>
                  </a:lnTo>
                  <a:lnTo>
                    <a:pt x="44" y="327"/>
                  </a:lnTo>
                  <a:lnTo>
                    <a:pt x="53" y="317"/>
                  </a:lnTo>
                  <a:lnTo>
                    <a:pt x="62" y="299"/>
                  </a:lnTo>
                  <a:lnTo>
                    <a:pt x="141" y="200"/>
                  </a:lnTo>
                  <a:lnTo>
                    <a:pt x="220" y="154"/>
                  </a:lnTo>
                  <a:lnTo>
                    <a:pt x="290" y="127"/>
                  </a:lnTo>
                  <a:lnTo>
                    <a:pt x="510" y="127"/>
                  </a:lnTo>
                  <a:lnTo>
                    <a:pt x="448" y="327"/>
                  </a:lnTo>
                  <a:lnTo>
                    <a:pt x="396" y="508"/>
                  </a:lnTo>
                  <a:lnTo>
                    <a:pt x="352" y="653"/>
                  </a:lnTo>
                  <a:lnTo>
                    <a:pt x="325" y="771"/>
                  </a:lnTo>
                  <a:lnTo>
                    <a:pt x="299" y="835"/>
                  </a:lnTo>
                  <a:lnTo>
                    <a:pt x="299" y="853"/>
                  </a:lnTo>
                  <a:lnTo>
                    <a:pt x="290" y="871"/>
                  </a:lnTo>
                  <a:lnTo>
                    <a:pt x="290" y="898"/>
                  </a:lnTo>
                  <a:lnTo>
                    <a:pt x="281" y="907"/>
                  </a:lnTo>
                  <a:lnTo>
                    <a:pt x="281" y="934"/>
                  </a:lnTo>
                  <a:lnTo>
                    <a:pt x="290" y="952"/>
                  </a:lnTo>
                  <a:lnTo>
                    <a:pt x="299" y="962"/>
                  </a:lnTo>
                  <a:lnTo>
                    <a:pt x="316" y="971"/>
                  </a:lnTo>
                  <a:lnTo>
                    <a:pt x="343" y="980"/>
                  </a:lnTo>
                  <a:lnTo>
                    <a:pt x="369" y="980"/>
                  </a:lnTo>
                  <a:lnTo>
                    <a:pt x="387" y="971"/>
                  </a:lnTo>
                  <a:lnTo>
                    <a:pt x="404" y="952"/>
                  </a:lnTo>
                  <a:lnTo>
                    <a:pt x="431" y="898"/>
                  </a:lnTo>
                  <a:lnTo>
                    <a:pt x="431" y="880"/>
                  </a:lnTo>
                  <a:lnTo>
                    <a:pt x="571" y="127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auto">
            <a:xfrm>
              <a:off x="10286" y="1420"/>
              <a:ext cx="1045" cy="5298"/>
            </a:xfrm>
            <a:custGeom>
              <a:avLst/>
              <a:gdLst/>
              <a:ahLst/>
              <a:cxnLst>
                <a:cxn ang="0">
                  <a:pos x="1045" y="5280"/>
                </a:cxn>
                <a:cxn ang="0">
                  <a:pos x="1045" y="5271"/>
                </a:cxn>
                <a:cxn ang="0">
                  <a:pos x="966" y="5189"/>
                </a:cxn>
                <a:cxn ang="0">
                  <a:pos x="878" y="5089"/>
                </a:cxn>
                <a:cxn ang="0">
                  <a:pos x="781" y="4953"/>
                </a:cxn>
                <a:cxn ang="0">
                  <a:pos x="676" y="4790"/>
                </a:cxn>
                <a:cxn ang="0">
                  <a:pos x="518" y="4491"/>
                </a:cxn>
                <a:cxn ang="0">
                  <a:pos x="395" y="4173"/>
                </a:cxn>
                <a:cxn ang="0">
                  <a:pos x="298" y="3828"/>
                </a:cxn>
                <a:cxn ang="0">
                  <a:pos x="228" y="3456"/>
                </a:cxn>
                <a:cxn ang="0">
                  <a:pos x="184" y="3066"/>
                </a:cxn>
                <a:cxn ang="0">
                  <a:pos x="176" y="2649"/>
                </a:cxn>
                <a:cxn ang="0">
                  <a:pos x="184" y="2341"/>
                </a:cxn>
                <a:cxn ang="0">
                  <a:pos x="211" y="2014"/>
                </a:cxn>
                <a:cxn ang="0">
                  <a:pos x="255" y="1669"/>
                </a:cxn>
                <a:cxn ang="0">
                  <a:pos x="334" y="1316"/>
                </a:cxn>
                <a:cxn ang="0">
                  <a:pos x="448" y="971"/>
                </a:cxn>
                <a:cxn ang="0">
                  <a:pos x="606" y="635"/>
                </a:cxn>
                <a:cxn ang="0">
                  <a:pos x="729" y="427"/>
                </a:cxn>
                <a:cxn ang="0">
                  <a:pos x="852" y="254"/>
                </a:cxn>
                <a:cxn ang="0">
                  <a:pos x="957" y="127"/>
                </a:cxn>
                <a:cxn ang="0">
                  <a:pos x="1045" y="46"/>
                </a:cxn>
                <a:cxn ang="0">
                  <a:pos x="1045" y="9"/>
                </a:cxn>
                <a:cxn ang="0">
                  <a:pos x="1036" y="9"/>
                </a:cxn>
                <a:cxn ang="0">
                  <a:pos x="1027" y="0"/>
                </a:cxn>
                <a:cxn ang="0">
                  <a:pos x="975" y="0"/>
                </a:cxn>
                <a:cxn ang="0">
                  <a:pos x="940" y="37"/>
                </a:cxn>
                <a:cxn ang="0">
                  <a:pos x="720" y="272"/>
                </a:cxn>
                <a:cxn ang="0">
                  <a:pos x="527" y="526"/>
                </a:cxn>
                <a:cxn ang="0">
                  <a:pos x="378" y="808"/>
                </a:cxn>
                <a:cxn ang="0">
                  <a:pos x="255" y="1098"/>
                </a:cxn>
                <a:cxn ang="0">
                  <a:pos x="149" y="1397"/>
                </a:cxn>
                <a:cxn ang="0">
                  <a:pos x="79" y="1706"/>
                </a:cxn>
                <a:cxn ang="0">
                  <a:pos x="35" y="2023"/>
                </a:cxn>
                <a:cxn ang="0">
                  <a:pos x="9" y="2341"/>
                </a:cxn>
                <a:cxn ang="0">
                  <a:pos x="0" y="2649"/>
                </a:cxn>
                <a:cxn ang="0">
                  <a:pos x="9" y="3021"/>
                </a:cxn>
                <a:cxn ang="0">
                  <a:pos x="53" y="3393"/>
                </a:cxn>
                <a:cxn ang="0">
                  <a:pos x="114" y="3756"/>
                </a:cxn>
                <a:cxn ang="0">
                  <a:pos x="219" y="4101"/>
                </a:cxn>
                <a:cxn ang="0">
                  <a:pos x="351" y="4445"/>
                </a:cxn>
                <a:cxn ang="0">
                  <a:pos x="518" y="4763"/>
                </a:cxn>
                <a:cxn ang="0">
                  <a:pos x="729" y="5053"/>
                </a:cxn>
                <a:cxn ang="0">
                  <a:pos x="781" y="5117"/>
                </a:cxn>
                <a:cxn ang="0">
                  <a:pos x="861" y="5198"/>
                </a:cxn>
                <a:cxn ang="0">
                  <a:pos x="948" y="5280"/>
                </a:cxn>
                <a:cxn ang="0">
                  <a:pos x="966" y="5289"/>
                </a:cxn>
                <a:cxn ang="0">
                  <a:pos x="975" y="5298"/>
                </a:cxn>
                <a:cxn ang="0">
                  <a:pos x="1036" y="5298"/>
                </a:cxn>
                <a:cxn ang="0">
                  <a:pos x="1045" y="5289"/>
                </a:cxn>
                <a:cxn ang="0">
                  <a:pos x="1045" y="5280"/>
                </a:cxn>
              </a:cxnLst>
              <a:rect l="0" t="0" r="r" b="b"/>
              <a:pathLst>
                <a:path w="1045" h="5298">
                  <a:moveTo>
                    <a:pt x="1045" y="5280"/>
                  </a:moveTo>
                  <a:lnTo>
                    <a:pt x="1045" y="5271"/>
                  </a:lnTo>
                  <a:lnTo>
                    <a:pt x="966" y="5189"/>
                  </a:lnTo>
                  <a:lnTo>
                    <a:pt x="878" y="5089"/>
                  </a:lnTo>
                  <a:lnTo>
                    <a:pt x="781" y="4953"/>
                  </a:lnTo>
                  <a:lnTo>
                    <a:pt x="676" y="4790"/>
                  </a:lnTo>
                  <a:lnTo>
                    <a:pt x="518" y="4491"/>
                  </a:lnTo>
                  <a:lnTo>
                    <a:pt x="395" y="4173"/>
                  </a:lnTo>
                  <a:lnTo>
                    <a:pt x="298" y="3828"/>
                  </a:lnTo>
                  <a:lnTo>
                    <a:pt x="228" y="3456"/>
                  </a:lnTo>
                  <a:lnTo>
                    <a:pt x="184" y="3066"/>
                  </a:lnTo>
                  <a:lnTo>
                    <a:pt x="176" y="2649"/>
                  </a:lnTo>
                  <a:lnTo>
                    <a:pt x="184" y="2341"/>
                  </a:lnTo>
                  <a:lnTo>
                    <a:pt x="211" y="2014"/>
                  </a:lnTo>
                  <a:lnTo>
                    <a:pt x="255" y="1669"/>
                  </a:lnTo>
                  <a:lnTo>
                    <a:pt x="334" y="1316"/>
                  </a:lnTo>
                  <a:lnTo>
                    <a:pt x="448" y="971"/>
                  </a:lnTo>
                  <a:lnTo>
                    <a:pt x="606" y="635"/>
                  </a:lnTo>
                  <a:lnTo>
                    <a:pt x="729" y="427"/>
                  </a:lnTo>
                  <a:lnTo>
                    <a:pt x="852" y="254"/>
                  </a:lnTo>
                  <a:lnTo>
                    <a:pt x="957" y="127"/>
                  </a:lnTo>
                  <a:lnTo>
                    <a:pt x="1045" y="46"/>
                  </a:lnTo>
                  <a:lnTo>
                    <a:pt x="1045" y="9"/>
                  </a:lnTo>
                  <a:lnTo>
                    <a:pt x="1036" y="9"/>
                  </a:lnTo>
                  <a:lnTo>
                    <a:pt x="1027" y="0"/>
                  </a:lnTo>
                  <a:lnTo>
                    <a:pt x="975" y="0"/>
                  </a:lnTo>
                  <a:lnTo>
                    <a:pt x="940" y="37"/>
                  </a:lnTo>
                  <a:lnTo>
                    <a:pt x="720" y="272"/>
                  </a:lnTo>
                  <a:lnTo>
                    <a:pt x="527" y="526"/>
                  </a:lnTo>
                  <a:lnTo>
                    <a:pt x="378" y="808"/>
                  </a:lnTo>
                  <a:lnTo>
                    <a:pt x="255" y="1098"/>
                  </a:lnTo>
                  <a:lnTo>
                    <a:pt x="149" y="1397"/>
                  </a:lnTo>
                  <a:lnTo>
                    <a:pt x="79" y="1706"/>
                  </a:lnTo>
                  <a:lnTo>
                    <a:pt x="35" y="2023"/>
                  </a:lnTo>
                  <a:lnTo>
                    <a:pt x="9" y="2341"/>
                  </a:lnTo>
                  <a:lnTo>
                    <a:pt x="0" y="2649"/>
                  </a:lnTo>
                  <a:lnTo>
                    <a:pt x="9" y="3021"/>
                  </a:lnTo>
                  <a:lnTo>
                    <a:pt x="53" y="3393"/>
                  </a:lnTo>
                  <a:lnTo>
                    <a:pt x="114" y="3756"/>
                  </a:lnTo>
                  <a:lnTo>
                    <a:pt x="219" y="4101"/>
                  </a:lnTo>
                  <a:lnTo>
                    <a:pt x="351" y="4445"/>
                  </a:lnTo>
                  <a:lnTo>
                    <a:pt x="518" y="4763"/>
                  </a:lnTo>
                  <a:lnTo>
                    <a:pt x="729" y="5053"/>
                  </a:lnTo>
                  <a:lnTo>
                    <a:pt x="781" y="5117"/>
                  </a:lnTo>
                  <a:lnTo>
                    <a:pt x="861" y="5198"/>
                  </a:lnTo>
                  <a:lnTo>
                    <a:pt x="948" y="5280"/>
                  </a:lnTo>
                  <a:lnTo>
                    <a:pt x="966" y="5289"/>
                  </a:lnTo>
                  <a:lnTo>
                    <a:pt x="975" y="5298"/>
                  </a:lnTo>
                  <a:lnTo>
                    <a:pt x="1036" y="5298"/>
                  </a:lnTo>
                  <a:lnTo>
                    <a:pt x="1045" y="5289"/>
                  </a:lnTo>
                  <a:lnTo>
                    <a:pt x="1045" y="5280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auto">
            <a:xfrm>
              <a:off x="11858" y="1656"/>
              <a:ext cx="702" cy="1470"/>
            </a:xfrm>
            <a:custGeom>
              <a:avLst/>
              <a:gdLst/>
              <a:ahLst/>
              <a:cxnLst>
                <a:cxn ang="0">
                  <a:pos x="439" y="55"/>
                </a:cxn>
                <a:cxn ang="0">
                  <a:pos x="439" y="27"/>
                </a:cxn>
                <a:cxn ang="0">
                  <a:pos x="430" y="9"/>
                </a:cxn>
                <a:cxn ang="0">
                  <a:pos x="421" y="0"/>
                </a:cxn>
                <a:cxn ang="0">
                  <a:pos x="386" y="0"/>
                </a:cxn>
                <a:cxn ang="0">
                  <a:pos x="298" y="73"/>
                </a:cxn>
                <a:cxn ang="0">
                  <a:pos x="211" y="109"/>
                </a:cxn>
                <a:cxn ang="0">
                  <a:pos x="123" y="127"/>
                </a:cxn>
                <a:cxn ang="0">
                  <a:pos x="52" y="136"/>
                </a:cxn>
                <a:cxn ang="0">
                  <a:pos x="0" y="136"/>
                </a:cxn>
                <a:cxn ang="0">
                  <a:pos x="0" y="209"/>
                </a:cxn>
                <a:cxn ang="0">
                  <a:pos x="61" y="209"/>
                </a:cxn>
                <a:cxn ang="0">
                  <a:pos x="167" y="191"/>
                </a:cxn>
                <a:cxn ang="0">
                  <a:pos x="281" y="154"/>
                </a:cxn>
                <a:cxn ang="0">
                  <a:pos x="281" y="1334"/>
                </a:cxn>
                <a:cxn ang="0">
                  <a:pos x="263" y="1370"/>
                </a:cxn>
                <a:cxn ang="0">
                  <a:pos x="228" y="1388"/>
                </a:cxn>
                <a:cxn ang="0">
                  <a:pos x="175" y="1397"/>
                </a:cxn>
                <a:cxn ang="0">
                  <a:pos x="9" y="1397"/>
                </a:cxn>
                <a:cxn ang="0">
                  <a:pos x="9" y="1470"/>
                </a:cxn>
                <a:cxn ang="0">
                  <a:pos x="79" y="1470"/>
                </a:cxn>
                <a:cxn ang="0">
                  <a:pos x="175" y="1461"/>
                </a:cxn>
                <a:cxn ang="0">
                  <a:pos x="535" y="1461"/>
                </a:cxn>
                <a:cxn ang="0">
                  <a:pos x="632" y="1470"/>
                </a:cxn>
                <a:cxn ang="0">
                  <a:pos x="702" y="1470"/>
                </a:cxn>
                <a:cxn ang="0">
                  <a:pos x="702" y="1397"/>
                </a:cxn>
                <a:cxn ang="0">
                  <a:pos x="535" y="1397"/>
                </a:cxn>
                <a:cxn ang="0">
                  <a:pos x="483" y="1388"/>
                </a:cxn>
                <a:cxn ang="0">
                  <a:pos x="448" y="1370"/>
                </a:cxn>
                <a:cxn ang="0">
                  <a:pos x="439" y="1334"/>
                </a:cxn>
                <a:cxn ang="0">
                  <a:pos x="439" y="1297"/>
                </a:cxn>
                <a:cxn ang="0">
                  <a:pos x="439" y="55"/>
                </a:cxn>
              </a:cxnLst>
              <a:rect l="0" t="0" r="r" b="b"/>
              <a:pathLst>
                <a:path w="702" h="1470">
                  <a:moveTo>
                    <a:pt x="439" y="55"/>
                  </a:moveTo>
                  <a:lnTo>
                    <a:pt x="439" y="27"/>
                  </a:lnTo>
                  <a:lnTo>
                    <a:pt x="430" y="9"/>
                  </a:lnTo>
                  <a:lnTo>
                    <a:pt x="421" y="0"/>
                  </a:lnTo>
                  <a:lnTo>
                    <a:pt x="386" y="0"/>
                  </a:lnTo>
                  <a:lnTo>
                    <a:pt x="298" y="73"/>
                  </a:lnTo>
                  <a:lnTo>
                    <a:pt x="211" y="109"/>
                  </a:lnTo>
                  <a:lnTo>
                    <a:pt x="123" y="127"/>
                  </a:lnTo>
                  <a:lnTo>
                    <a:pt x="52" y="136"/>
                  </a:lnTo>
                  <a:lnTo>
                    <a:pt x="0" y="136"/>
                  </a:lnTo>
                  <a:lnTo>
                    <a:pt x="0" y="209"/>
                  </a:lnTo>
                  <a:lnTo>
                    <a:pt x="61" y="209"/>
                  </a:lnTo>
                  <a:lnTo>
                    <a:pt x="167" y="191"/>
                  </a:lnTo>
                  <a:lnTo>
                    <a:pt x="281" y="154"/>
                  </a:lnTo>
                  <a:lnTo>
                    <a:pt x="281" y="1334"/>
                  </a:lnTo>
                  <a:lnTo>
                    <a:pt x="263" y="1370"/>
                  </a:lnTo>
                  <a:lnTo>
                    <a:pt x="228" y="1388"/>
                  </a:lnTo>
                  <a:lnTo>
                    <a:pt x="175" y="1397"/>
                  </a:lnTo>
                  <a:lnTo>
                    <a:pt x="9" y="1397"/>
                  </a:lnTo>
                  <a:lnTo>
                    <a:pt x="9" y="1470"/>
                  </a:lnTo>
                  <a:lnTo>
                    <a:pt x="79" y="1470"/>
                  </a:lnTo>
                  <a:lnTo>
                    <a:pt x="175" y="1461"/>
                  </a:lnTo>
                  <a:lnTo>
                    <a:pt x="535" y="1461"/>
                  </a:lnTo>
                  <a:lnTo>
                    <a:pt x="632" y="1470"/>
                  </a:lnTo>
                  <a:lnTo>
                    <a:pt x="702" y="1470"/>
                  </a:lnTo>
                  <a:lnTo>
                    <a:pt x="702" y="1397"/>
                  </a:lnTo>
                  <a:lnTo>
                    <a:pt x="535" y="1397"/>
                  </a:lnTo>
                  <a:lnTo>
                    <a:pt x="483" y="1388"/>
                  </a:lnTo>
                  <a:lnTo>
                    <a:pt x="448" y="1370"/>
                  </a:lnTo>
                  <a:lnTo>
                    <a:pt x="439" y="1334"/>
                  </a:lnTo>
                  <a:lnTo>
                    <a:pt x="439" y="1297"/>
                  </a:lnTo>
                  <a:lnTo>
                    <a:pt x="439" y="55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35" name="Rectangle 39"/>
            <p:cNvSpPr>
              <a:spLocks noChangeArrowheads="1"/>
            </p:cNvSpPr>
            <p:nvPr/>
          </p:nvSpPr>
          <p:spPr bwMode="auto">
            <a:xfrm>
              <a:off x="11621" y="4006"/>
              <a:ext cx="1080" cy="108"/>
            </a:xfrm>
            <a:prstGeom prst="rect">
              <a:avLst/>
            </a:prstGeom>
            <a:solidFill>
              <a:srgbClr val="FFFF8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auto">
            <a:xfrm>
              <a:off x="11770" y="4668"/>
              <a:ext cx="852" cy="1469"/>
            </a:xfrm>
            <a:custGeom>
              <a:avLst/>
              <a:gdLst/>
              <a:ahLst/>
              <a:cxnLst>
                <a:cxn ang="0">
                  <a:pos x="852" y="1088"/>
                </a:cxn>
                <a:cxn ang="0">
                  <a:pos x="799" y="1088"/>
                </a:cxn>
                <a:cxn ang="0">
                  <a:pos x="790" y="1161"/>
                </a:cxn>
                <a:cxn ang="0">
                  <a:pos x="773" y="1234"/>
                </a:cxn>
                <a:cxn ang="0">
                  <a:pos x="755" y="1279"/>
                </a:cxn>
                <a:cxn ang="0">
                  <a:pos x="720" y="1288"/>
                </a:cxn>
                <a:cxn ang="0">
                  <a:pos x="667" y="1297"/>
                </a:cxn>
                <a:cxn ang="0">
                  <a:pos x="167" y="1297"/>
                </a:cxn>
                <a:cxn ang="0">
                  <a:pos x="395" y="1070"/>
                </a:cxn>
                <a:cxn ang="0">
                  <a:pos x="544" y="934"/>
                </a:cxn>
                <a:cxn ang="0">
                  <a:pos x="659" y="816"/>
                </a:cxn>
                <a:cxn ang="0">
                  <a:pos x="746" y="716"/>
                </a:cxn>
                <a:cxn ang="0">
                  <a:pos x="808" y="626"/>
                </a:cxn>
                <a:cxn ang="0">
                  <a:pos x="843" y="526"/>
                </a:cxn>
                <a:cxn ang="0">
                  <a:pos x="852" y="426"/>
                </a:cxn>
                <a:cxn ang="0">
                  <a:pos x="834" y="281"/>
                </a:cxn>
                <a:cxn ang="0">
                  <a:pos x="773" y="163"/>
                </a:cxn>
                <a:cxn ang="0">
                  <a:pos x="676" y="72"/>
                </a:cxn>
                <a:cxn ang="0">
                  <a:pos x="544" y="18"/>
                </a:cxn>
                <a:cxn ang="0">
                  <a:pos x="404" y="0"/>
                </a:cxn>
                <a:cxn ang="0">
                  <a:pos x="272" y="18"/>
                </a:cxn>
                <a:cxn ang="0">
                  <a:pos x="158" y="81"/>
                </a:cxn>
                <a:cxn ang="0">
                  <a:pos x="70" y="172"/>
                </a:cxn>
                <a:cxn ang="0">
                  <a:pos x="18" y="281"/>
                </a:cxn>
                <a:cxn ang="0">
                  <a:pos x="0" y="399"/>
                </a:cxn>
                <a:cxn ang="0">
                  <a:pos x="0" y="435"/>
                </a:cxn>
                <a:cxn ang="0">
                  <a:pos x="18" y="462"/>
                </a:cxn>
                <a:cxn ang="0">
                  <a:pos x="26" y="490"/>
                </a:cxn>
                <a:cxn ang="0">
                  <a:pos x="79" y="517"/>
                </a:cxn>
                <a:cxn ang="0">
                  <a:pos x="97" y="517"/>
                </a:cxn>
                <a:cxn ang="0">
                  <a:pos x="105" y="526"/>
                </a:cxn>
                <a:cxn ang="0">
                  <a:pos x="132" y="526"/>
                </a:cxn>
                <a:cxn ang="0">
                  <a:pos x="149" y="517"/>
                </a:cxn>
                <a:cxn ang="0">
                  <a:pos x="176" y="508"/>
                </a:cxn>
                <a:cxn ang="0">
                  <a:pos x="211" y="472"/>
                </a:cxn>
                <a:cxn ang="0">
                  <a:pos x="220" y="435"/>
                </a:cxn>
                <a:cxn ang="0">
                  <a:pos x="228" y="408"/>
                </a:cxn>
                <a:cxn ang="0">
                  <a:pos x="228" y="381"/>
                </a:cxn>
                <a:cxn ang="0">
                  <a:pos x="211" y="354"/>
                </a:cxn>
                <a:cxn ang="0">
                  <a:pos x="202" y="326"/>
                </a:cxn>
                <a:cxn ang="0">
                  <a:pos x="149" y="290"/>
                </a:cxn>
                <a:cxn ang="0">
                  <a:pos x="88" y="290"/>
                </a:cxn>
                <a:cxn ang="0">
                  <a:pos x="132" y="199"/>
                </a:cxn>
                <a:cxn ang="0">
                  <a:pos x="202" y="127"/>
                </a:cxn>
                <a:cxn ang="0">
                  <a:pos x="281" y="81"/>
                </a:cxn>
                <a:cxn ang="0">
                  <a:pos x="378" y="63"/>
                </a:cxn>
                <a:cxn ang="0">
                  <a:pos x="483" y="81"/>
                </a:cxn>
                <a:cxn ang="0">
                  <a:pos x="562" y="145"/>
                </a:cxn>
                <a:cxn ang="0">
                  <a:pos x="615" y="218"/>
                </a:cxn>
                <a:cxn ang="0">
                  <a:pos x="650" y="317"/>
                </a:cxn>
                <a:cxn ang="0">
                  <a:pos x="659" y="426"/>
                </a:cxn>
                <a:cxn ang="0">
                  <a:pos x="641" y="562"/>
                </a:cxn>
                <a:cxn ang="0">
                  <a:pos x="588" y="689"/>
                </a:cxn>
                <a:cxn ang="0">
                  <a:pos x="518" y="807"/>
                </a:cxn>
                <a:cxn ang="0">
                  <a:pos x="439" y="916"/>
                </a:cxn>
                <a:cxn ang="0">
                  <a:pos x="26" y="1388"/>
                </a:cxn>
                <a:cxn ang="0">
                  <a:pos x="18" y="1397"/>
                </a:cxn>
                <a:cxn ang="0">
                  <a:pos x="9" y="1415"/>
                </a:cxn>
                <a:cxn ang="0">
                  <a:pos x="0" y="1424"/>
                </a:cxn>
                <a:cxn ang="0">
                  <a:pos x="0" y="1469"/>
                </a:cxn>
                <a:cxn ang="0">
                  <a:pos x="799" y="1469"/>
                </a:cxn>
                <a:cxn ang="0">
                  <a:pos x="852" y="1088"/>
                </a:cxn>
              </a:cxnLst>
              <a:rect l="0" t="0" r="r" b="b"/>
              <a:pathLst>
                <a:path w="852" h="1469">
                  <a:moveTo>
                    <a:pt x="852" y="1088"/>
                  </a:moveTo>
                  <a:lnTo>
                    <a:pt x="799" y="1088"/>
                  </a:lnTo>
                  <a:lnTo>
                    <a:pt x="790" y="1161"/>
                  </a:lnTo>
                  <a:lnTo>
                    <a:pt x="773" y="1234"/>
                  </a:lnTo>
                  <a:lnTo>
                    <a:pt x="755" y="1279"/>
                  </a:lnTo>
                  <a:lnTo>
                    <a:pt x="720" y="1288"/>
                  </a:lnTo>
                  <a:lnTo>
                    <a:pt x="667" y="1297"/>
                  </a:lnTo>
                  <a:lnTo>
                    <a:pt x="167" y="1297"/>
                  </a:lnTo>
                  <a:lnTo>
                    <a:pt x="395" y="1070"/>
                  </a:lnTo>
                  <a:lnTo>
                    <a:pt x="544" y="934"/>
                  </a:lnTo>
                  <a:lnTo>
                    <a:pt x="659" y="816"/>
                  </a:lnTo>
                  <a:lnTo>
                    <a:pt x="746" y="716"/>
                  </a:lnTo>
                  <a:lnTo>
                    <a:pt x="808" y="626"/>
                  </a:lnTo>
                  <a:lnTo>
                    <a:pt x="843" y="526"/>
                  </a:lnTo>
                  <a:lnTo>
                    <a:pt x="852" y="426"/>
                  </a:lnTo>
                  <a:lnTo>
                    <a:pt x="834" y="281"/>
                  </a:lnTo>
                  <a:lnTo>
                    <a:pt x="773" y="163"/>
                  </a:lnTo>
                  <a:lnTo>
                    <a:pt x="676" y="72"/>
                  </a:lnTo>
                  <a:lnTo>
                    <a:pt x="544" y="18"/>
                  </a:lnTo>
                  <a:lnTo>
                    <a:pt x="404" y="0"/>
                  </a:lnTo>
                  <a:lnTo>
                    <a:pt x="272" y="18"/>
                  </a:lnTo>
                  <a:lnTo>
                    <a:pt x="158" y="81"/>
                  </a:lnTo>
                  <a:lnTo>
                    <a:pt x="70" y="172"/>
                  </a:lnTo>
                  <a:lnTo>
                    <a:pt x="18" y="281"/>
                  </a:lnTo>
                  <a:lnTo>
                    <a:pt x="0" y="399"/>
                  </a:lnTo>
                  <a:lnTo>
                    <a:pt x="0" y="435"/>
                  </a:lnTo>
                  <a:lnTo>
                    <a:pt x="18" y="462"/>
                  </a:lnTo>
                  <a:lnTo>
                    <a:pt x="26" y="490"/>
                  </a:lnTo>
                  <a:lnTo>
                    <a:pt x="79" y="517"/>
                  </a:lnTo>
                  <a:lnTo>
                    <a:pt x="97" y="517"/>
                  </a:lnTo>
                  <a:lnTo>
                    <a:pt x="105" y="526"/>
                  </a:lnTo>
                  <a:lnTo>
                    <a:pt x="132" y="526"/>
                  </a:lnTo>
                  <a:lnTo>
                    <a:pt x="149" y="517"/>
                  </a:lnTo>
                  <a:lnTo>
                    <a:pt x="176" y="508"/>
                  </a:lnTo>
                  <a:lnTo>
                    <a:pt x="211" y="472"/>
                  </a:lnTo>
                  <a:lnTo>
                    <a:pt x="220" y="435"/>
                  </a:lnTo>
                  <a:lnTo>
                    <a:pt x="228" y="408"/>
                  </a:lnTo>
                  <a:lnTo>
                    <a:pt x="228" y="381"/>
                  </a:lnTo>
                  <a:lnTo>
                    <a:pt x="211" y="354"/>
                  </a:lnTo>
                  <a:lnTo>
                    <a:pt x="202" y="326"/>
                  </a:lnTo>
                  <a:lnTo>
                    <a:pt x="149" y="290"/>
                  </a:lnTo>
                  <a:lnTo>
                    <a:pt x="88" y="290"/>
                  </a:lnTo>
                  <a:lnTo>
                    <a:pt x="132" y="199"/>
                  </a:lnTo>
                  <a:lnTo>
                    <a:pt x="202" y="127"/>
                  </a:lnTo>
                  <a:lnTo>
                    <a:pt x="281" y="81"/>
                  </a:lnTo>
                  <a:lnTo>
                    <a:pt x="378" y="63"/>
                  </a:lnTo>
                  <a:lnTo>
                    <a:pt x="483" y="81"/>
                  </a:lnTo>
                  <a:lnTo>
                    <a:pt x="562" y="145"/>
                  </a:lnTo>
                  <a:lnTo>
                    <a:pt x="615" y="218"/>
                  </a:lnTo>
                  <a:lnTo>
                    <a:pt x="650" y="317"/>
                  </a:lnTo>
                  <a:lnTo>
                    <a:pt x="659" y="426"/>
                  </a:lnTo>
                  <a:lnTo>
                    <a:pt x="641" y="562"/>
                  </a:lnTo>
                  <a:lnTo>
                    <a:pt x="588" y="689"/>
                  </a:lnTo>
                  <a:lnTo>
                    <a:pt x="518" y="807"/>
                  </a:lnTo>
                  <a:lnTo>
                    <a:pt x="439" y="916"/>
                  </a:lnTo>
                  <a:lnTo>
                    <a:pt x="26" y="1388"/>
                  </a:lnTo>
                  <a:lnTo>
                    <a:pt x="18" y="1397"/>
                  </a:lnTo>
                  <a:lnTo>
                    <a:pt x="9" y="1415"/>
                  </a:lnTo>
                  <a:lnTo>
                    <a:pt x="0" y="1424"/>
                  </a:lnTo>
                  <a:lnTo>
                    <a:pt x="0" y="1469"/>
                  </a:lnTo>
                  <a:lnTo>
                    <a:pt x="799" y="1469"/>
                  </a:lnTo>
                  <a:lnTo>
                    <a:pt x="852" y="1088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auto">
            <a:xfrm>
              <a:off x="14044" y="2581"/>
              <a:ext cx="229" cy="236"/>
            </a:xfrm>
            <a:custGeom>
              <a:avLst/>
              <a:gdLst/>
              <a:ahLst/>
              <a:cxnLst>
                <a:cxn ang="0">
                  <a:pos x="229" y="118"/>
                </a:cxn>
                <a:cxn ang="0">
                  <a:pos x="220" y="82"/>
                </a:cxn>
                <a:cxn ang="0">
                  <a:pos x="185" y="28"/>
                </a:cxn>
                <a:cxn ang="0">
                  <a:pos x="150" y="10"/>
                </a:cxn>
                <a:cxn ang="0">
                  <a:pos x="115" y="0"/>
                </a:cxn>
                <a:cxn ang="0">
                  <a:pos x="79" y="10"/>
                </a:cxn>
                <a:cxn ang="0">
                  <a:pos x="53" y="19"/>
                </a:cxn>
                <a:cxn ang="0">
                  <a:pos x="27" y="37"/>
                </a:cxn>
                <a:cxn ang="0">
                  <a:pos x="9" y="64"/>
                </a:cxn>
                <a:cxn ang="0">
                  <a:pos x="0" y="91"/>
                </a:cxn>
                <a:cxn ang="0">
                  <a:pos x="0" y="155"/>
                </a:cxn>
                <a:cxn ang="0">
                  <a:pos x="18" y="182"/>
                </a:cxn>
                <a:cxn ang="0">
                  <a:pos x="44" y="209"/>
                </a:cxn>
                <a:cxn ang="0">
                  <a:pos x="71" y="227"/>
                </a:cxn>
                <a:cxn ang="0">
                  <a:pos x="115" y="236"/>
                </a:cxn>
                <a:cxn ang="0">
                  <a:pos x="150" y="227"/>
                </a:cxn>
                <a:cxn ang="0">
                  <a:pos x="176" y="218"/>
                </a:cxn>
                <a:cxn ang="0">
                  <a:pos x="194" y="200"/>
                </a:cxn>
                <a:cxn ang="0">
                  <a:pos x="211" y="173"/>
                </a:cxn>
                <a:cxn ang="0">
                  <a:pos x="229" y="118"/>
                </a:cxn>
              </a:cxnLst>
              <a:rect l="0" t="0" r="r" b="b"/>
              <a:pathLst>
                <a:path w="229" h="236">
                  <a:moveTo>
                    <a:pt x="229" y="118"/>
                  </a:moveTo>
                  <a:lnTo>
                    <a:pt x="220" y="82"/>
                  </a:lnTo>
                  <a:lnTo>
                    <a:pt x="185" y="28"/>
                  </a:lnTo>
                  <a:lnTo>
                    <a:pt x="150" y="10"/>
                  </a:lnTo>
                  <a:lnTo>
                    <a:pt x="115" y="0"/>
                  </a:lnTo>
                  <a:lnTo>
                    <a:pt x="79" y="10"/>
                  </a:lnTo>
                  <a:lnTo>
                    <a:pt x="53" y="19"/>
                  </a:lnTo>
                  <a:lnTo>
                    <a:pt x="27" y="37"/>
                  </a:lnTo>
                  <a:lnTo>
                    <a:pt x="9" y="64"/>
                  </a:lnTo>
                  <a:lnTo>
                    <a:pt x="0" y="91"/>
                  </a:lnTo>
                  <a:lnTo>
                    <a:pt x="0" y="155"/>
                  </a:lnTo>
                  <a:lnTo>
                    <a:pt x="18" y="182"/>
                  </a:lnTo>
                  <a:lnTo>
                    <a:pt x="44" y="209"/>
                  </a:lnTo>
                  <a:lnTo>
                    <a:pt x="71" y="227"/>
                  </a:lnTo>
                  <a:lnTo>
                    <a:pt x="115" y="236"/>
                  </a:lnTo>
                  <a:lnTo>
                    <a:pt x="150" y="227"/>
                  </a:lnTo>
                  <a:lnTo>
                    <a:pt x="176" y="218"/>
                  </a:lnTo>
                  <a:lnTo>
                    <a:pt x="194" y="200"/>
                  </a:lnTo>
                  <a:lnTo>
                    <a:pt x="211" y="173"/>
                  </a:lnTo>
                  <a:lnTo>
                    <a:pt x="229" y="118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auto">
            <a:xfrm>
              <a:off x="13070" y="3117"/>
              <a:ext cx="1756" cy="1505"/>
            </a:xfrm>
            <a:custGeom>
              <a:avLst/>
              <a:gdLst/>
              <a:ahLst/>
              <a:cxnLst>
                <a:cxn ang="0">
                  <a:pos x="799" y="154"/>
                </a:cxn>
                <a:cxn ang="0">
                  <a:pos x="781" y="127"/>
                </a:cxn>
                <a:cxn ang="0">
                  <a:pos x="816" y="99"/>
                </a:cxn>
                <a:cxn ang="0">
                  <a:pos x="869" y="72"/>
                </a:cxn>
                <a:cxn ang="0">
                  <a:pos x="939" y="63"/>
                </a:cxn>
                <a:cxn ang="0">
                  <a:pos x="948" y="45"/>
                </a:cxn>
                <a:cxn ang="0">
                  <a:pos x="957" y="9"/>
                </a:cxn>
                <a:cxn ang="0">
                  <a:pos x="395" y="0"/>
                </a:cxn>
                <a:cxn ang="0">
                  <a:pos x="377" y="54"/>
                </a:cxn>
                <a:cxn ang="0">
                  <a:pos x="421" y="63"/>
                </a:cxn>
                <a:cxn ang="0">
                  <a:pos x="544" y="81"/>
                </a:cxn>
                <a:cxn ang="0">
                  <a:pos x="588" y="136"/>
                </a:cxn>
                <a:cxn ang="0">
                  <a:pos x="386" y="1251"/>
                </a:cxn>
                <a:cxn ang="0">
                  <a:pos x="254" y="1369"/>
                </a:cxn>
                <a:cxn ang="0">
                  <a:pos x="44" y="1433"/>
                </a:cxn>
                <a:cxn ang="0">
                  <a:pos x="0" y="1460"/>
                </a:cxn>
                <a:cxn ang="0">
                  <a:pos x="8" y="1505"/>
                </a:cxn>
                <a:cxn ang="0">
                  <a:pos x="228" y="1496"/>
                </a:cxn>
                <a:cxn ang="0">
                  <a:pos x="483" y="1505"/>
                </a:cxn>
                <a:cxn ang="0">
                  <a:pos x="500" y="1451"/>
                </a:cxn>
                <a:cxn ang="0">
                  <a:pos x="483" y="1442"/>
                </a:cxn>
                <a:cxn ang="0">
                  <a:pos x="447" y="1433"/>
                </a:cxn>
                <a:cxn ang="0">
                  <a:pos x="421" y="1424"/>
                </a:cxn>
                <a:cxn ang="0">
                  <a:pos x="395" y="1388"/>
                </a:cxn>
                <a:cxn ang="0">
                  <a:pos x="430" y="1288"/>
                </a:cxn>
                <a:cxn ang="0">
                  <a:pos x="667" y="1034"/>
                </a:cxn>
                <a:cxn ang="0">
                  <a:pos x="808" y="880"/>
                </a:cxn>
                <a:cxn ang="0">
                  <a:pos x="1080" y="1342"/>
                </a:cxn>
                <a:cxn ang="0">
                  <a:pos x="1089" y="1369"/>
                </a:cxn>
                <a:cxn ang="0">
                  <a:pos x="1071" y="1397"/>
                </a:cxn>
                <a:cxn ang="0">
                  <a:pos x="1009" y="1433"/>
                </a:cxn>
                <a:cxn ang="0">
                  <a:pos x="922" y="1460"/>
                </a:cxn>
                <a:cxn ang="0">
                  <a:pos x="939" y="1505"/>
                </a:cxn>
                <a:cxn ang="0">
                  <a:pos x="1141" y="1496"/>
                </a:cxn>
                <a:cxn ang="0">
                  <a:pos x="1387" y="1505"/>
                </a:cxn>
                <a:cxn ang="0">
                  <a:pos x="1492" y="1496"/>
                </a:cxn>
                <a:cxn ang="0">
                  <a:pos x="1501" y="1460"/>
                </a:cxn>
                <a:cxn ang="0">
                  <a:pos x="1378" y="1433"/>
                </a:cxn>
                <a:cxn ang="0">
                  <a:pos x="1299" y="1388"/>
                </a:cxn>
                <a:cxn ang="0">
                  <a:pos x="1229" y="1224"/>
                </a:cxn>
                <a:cxn ang="0">
                  <a:pos x="1080" y="843"/>
                </a:cxn>
                <a:cxn ang="0">
                  <a:pos x="1001" y="653"/>
                </a:cxn>
                <a:cxn ang="0">
                  <a:pos x="1247" y="381"/>
                </a:cxn>
                <a:cxn ang="0">
                  <a:pos x="1510" y="127"/>
                </a:cxn>
                <a:cxn ang="0">
                  <a:pos x="1712" y="63"/>
                </a:cxn>
                <a:cxn ang="0">
                  <a:pos x="1756" y="45"/>
                </a:cxn>
                <a:cxn ang="0">
                  <a:pos x="1747" y="0"/>
                </a:cxn>
                <a:cxn ang="0">
                  <a:pos x="1255" y="18"/>
                </a:cxn>
                <a:cxn ang="0">
                  <a:pos x="1264" y="63"/>
                </a:cxn>
                <a:cxn ang="0">
                  <a:pos x="1299" y="72"/>
                </a:cxn>
                <a:cxn ang="0">
                  <a:pos x="1352" y="90"/>
                </a:cxn>
                <a:cxn ang="0">
                  <a:pos x="1361" y="136"/>
                </a:cxn>
                <a:cxn ang="0">
                  <a:pos x="1326" y="217"/>
                </a:cxn>
              </a:cxnLst>
              <a:rect l="0" t="0" r="r" b="b"/>
              <a:pathLst>
                <a:path w="1756" h="1505">
                  <a:moveTo>
                    <a:pt x="974" y="598"/>
                  </a:moveTo>
                  <a:lnTo>
                    <a:pt x="799" y="154"/>
                  </a:lnTo>
                  <a:lnTo>
                    <a:pt x="790" y="136"/>
                  </a:lnTo>
                  <a:lnTo>
                    <a:pt x="781" y="127"/>
                  </a:lnTo>
                  <a:lnTo>
                    <a:pt x="799" y="109"/>
                  </a:lnTo>
                  <a:lnTo>
                    <a:pt x="816" y="99"/>
                  </a:lnTo>
                  <a:lnTo>
                    <a:pt x="843" y="81"/>
                  </a:lnTo>
                  <a:lnTo>
                    <a:pt x="869" y="72"/>
                  </a:lnTo>
                  <a:lnTo>
                    <a:pt x="913" y="63"/>
                  </a:lnTo>
                  <a:lnTo>
                    <a:pt x="939" y="63"/>
                  </a:lnTo>
                  <a:lnTo>
                    <a:pt x="948" y="54"/>
                  </a:lnTo>
                  <a:lnTo>
                    <a:pt x="948" y="45"/>
                  </a:lnTo>
                  <a:lnTo>
                    <a:pt x="957" y="27"/>
                  </a:lnTo>
                  <a:lnTo>
                    <a:pt x="957" y="9"/>
                  </a:lnTo>
                  <a:lnTo>
                    <a:pt x="948" y="0"/>
                  </a:lnTo>
                  <a:lnTo>
                    <a:pt x="395" y="0"/>
                  </a:lnTo>
                  <a:lnTo>
                    <a:pt x="377" y="18"/>
                  </a:lnTo>
                  <a:lnTo>
                    <a:pt x="377" y="54"/>
                  </a:lnTo>
                  <a:lnTo>
                    <a:pt x="386" y="63"/>
                  </a:lnTo>
                  <a:lnTo>
                    <a:pt x="421" y="63"/>
                  </a:lnTo>
                  <a:lnTo>
                    <a:pt x="500" y="72"/>
                  </a:lnTo>
                  <a:lnTo>
                    <a:pt x="544" y="81"/>
                  </a:lnTo>
                  <a:lnTo>
                    <a:pt x="570" y="109"/>
                  </a:lnTo>
                  <a:lnTo>
                    <a:pt x="588" y="136"/>
                  </a:lnTo>
                  <a:lnTo>
                    <a:pt x="834" y="753"/>
                  </a:lnTo>
                  <a:lnTo>
                    <a:pt x="386" y="1251"/>
                  </a:lnTo>
                  <a:lnTo>
                    <a:pt x="360" y="1279"/>
                  </a:lnTo>
                  <a:lnTo>
                    <a:pt x="254" y="1369"/>
                  </a:lnTo>
                  <a:lnTo>
                    <a:pt x="149" y="1415"/>
                  </a:lnTo>
                  <a:lnTo>
                    <a:pt x="44" y="1433"/>
                  </a:lnTo>
                  <a:lnTo>
                    <a:pt x="26" y="1433"/>
                  </a:lnTo>
                  <a:lnTo>
                    <a:pt x="0" y="1460"/>
                  </a:lnTo>
                  <a:lnTo>
                    <a:pt x="0" y="1496"/>
                  </a:lnTo>
                  <a:lnTo>
                    <a:pt x="8" y="1505"/>
                  </a:lnTo>
                  <a:lnTo>
                    <a:pt x="123" y="1505"/>
                  </a:lnTo>
                  <a:lnTo>
                    <a:pt x="228" y="1496"/>
                  </a:lnTo>
                  <a:lnTo>
                    <a:pt x="342" y="1505"/>
                  </a:lnTo>
                  <a:lnTo>
                    <a:pt x="483" y="1505"/>
                  </a:lnTo>
                  <a:lnTo>
                    <a:pt x="500" y="1487"/>
                  </a:lnTo>
                  <a:lnTo>
                    <a:pt x="500" y="1451"/>
                  </a:lnTo>
                  <a:lnTo>
                    <a:pt x="491" y="1442"/>
                  </a:lnTo>
                  <a:lnTo>
                    <a:pt x="483" y="1442"/>
                  </a:lnTo>
                  <a:lnTo>
                    <a:pt x="474" y="1433"/>
                  </a:lnTo>
                  <a:lnTo>
                    <a:pt x="447" y="1433"/>
                  </a:lnTo>
                  <a:lnTo>
                    <a:pt x="439" y="1424"/>
                  </a:lnTo>
                  <a:lnTo>
                    <a:pt x="421" y="1424"/>
                  </a:lnTo>
                  <a:lnTo>
                    <a:pt x="404" y="1406"/>
                  </a:lnTo>
                  <a:lnTo>
                    <a:pt x="395" y="1388"/>
                  </a:lnTo>
                  <a:lnTo>
                    <a:pt x="395" y="1342"/>
                  </a:lnTo>
                  <a:lnTo>
                    <a:pt x="430" y="1288"/>
                  </a:lnTo>
                  <a:lnTo>
                    <a:pt x="447" y="1270"/>
                  </a:lnTo>
                  <a:lnTo>
                    <a:pt x="667" y="1034"/>
                  </a:lnTo>
                  <a:lnTo>
                    <a:pt x="737" y="952"/>
                  </a:lnTo>
                  <a:lnTo>
                    <a:pt x="808" y="880"/>
                  </a:lnTo>
                  <a:lnTo>
                    <a:pt x="860" y="816"/>
                  </a:lnTo>
                  <a:lnTo>
                    <a:pt x="1080" y="1342"/>
                  </a:lnTo>
                  <a:lnTo>
                    <a:pt x="1080" y="1360"/>
                  </a:lnTo>
                  <a:lnTo>
                    <a:pt x="1089" y="1369"/>
                  </a:lnTo>
                  <a:lnTo>
                    <a:pt x="1080" y="1388"/>
                  </a:lnTo>
                  <a:lnTo>
                    <a:pt x="1071" y="1397"/>
                  </a:lnTo>
                  <a:lnTo>
                    <a:pt x="1045" y="1415"/>
                  </a:lnTo>
                  <a:lnTo>
                    <a:pt x="1009" y="1433"/>
                  </a:lnTo>
                  <a:lnTo>
                    <a:pt x="948" y="1433"/>
                  </a:lnTo>
                  <a:lnTo>
                    <a:pt x="922" y="1460"/>
                  </a:lnTo>
                  <a:lnTo>
                    <a:pt x="922" y="1487"/>
                  </a:lnTo>
                  <a:lnTo>
                    <a:pt x="939" y="1505"/>
                  </a:lnTo>
                  <a:lnTo>
                    <a:pt x="1036" y="1505"/>
                  </a:lnTo>
                  <a:lnTo>
                    <a:pt x="1141" y="1496"/>
                  </a:lnTo>
                  <a:lnTo>
                    <a:pt x="1290" y="1496"/>
                  </a:lnTo>
                  <a:lnTo>
                    <a:pt x="1387" y="1505"/>
                  </a:lnTo>
                  <a:lnTo>
                    <a:pt x="1475" y="1505"/>
                  </a:lnTo>
                  <a:lnTo>
                    <a:pt x="1492" y="1496"/>
                  </a:lnTo>
                  <a:lnTo>
                    <a:pt x="1492" y="1487"/>
                  </a:lnTo>
                  <a:lnTo>
                    <a:pt x="1501" y="1460"/>
                  </a:lnTo>
                  <a:lnTo>
                    <a:pt x="1475" y="1433"/>
                  </a:lnTo>
                  <a:lnTo>
                    <a:pt x="1378" y="1433"/>
                  </a:lnTo>
                  <a:lnTo>
                    <a:pt x="1326" y="1424"/>
                  </a:lnTo>
                  <a:lnTo>
                    <a:pt x="1299" y="1388"/>
                  </a:lnTo>
                  <a:lnTo>
                    <a:pt x="1273" y="1342"/>
                  </a:lnTo>
                  <a:lnTo>
                    <a:pt x="1229" y="1224"/>
                  </a:lnTo>
                  <a:lnTo>
                    <a:pt x="1124" y="970"/>
                  </a:lnTo>
                  <a:lnTo>
                    <a:pt x="1080" y="843"/>
                  </a:lnTo>
                  <a:lnTo>
                    <a:pt x="1036" y="743"/>
                  </a:lnTo>
                  <a:lnTo>
                    <a:pt x="1001" y="653"/>
                  </a:lnTo>
                  <a:lnTo>
                    <a:pt x="1168" y="480"/>
                  </a:lnTo>
                  <a:lnTo>
                    <a:pt x="1247" y="381"/>
                  </a:lnTo>
                  <a:lnTo>
                    <a:pt x="1440" y="181"/>
                  </a:lnTo>
                  <a:lnTo>
                    <a:pt x="1510" y="127"/>
                  </a:lnTo>
                  <a:lnTo>
                    <a:pt x="1598" y="81"/>
                  </a:lnTo>
                  <a:lnTo>
                    <a:pt x="1712" y="63"/>
                  </a:lnTo>
                  <a:lnTo>
                    <a:pt x="1738" y="63"/>
                  </a:lnTo>
                  <a:lnTo>
                    <a:pt x="1756" y="45"/>
                  </a:lnTo>
                  <a:lnTo>
                    <a:pt x="1756" y="9"/>
                  </a:lnTo>
                  <a:lnTo>
                    <a:pt x="1747" y="0"/>
                  </a:lnTo>
                  <a:lnTo>
                    <a:pt x="1273" y="0"/>
                  </a:lnTo>
                  <a:lnTo>
                    <a:pt x="1255" y="18"/>
                  </a:lnTo>
                  <a:lnTo>
                    <a:pt x="1255" y="54"/>
                  </a:lnTo>
                  <a:lnTo>
                    <a:pt x="1264" y="63"/>
                  </a:lnTo>
                  <a:lnTo>
                    <a:pt x="1282" y="63"/>
                  </a:lnTo>
                  <a:lnTo>
                    <a:pt x="1299" y="72"/>
                  </a:lnTo>
                  <a:lnTo>
                    <a:pt x="1317" y="72"/>
                  </a:lnTo>
                  <a:lnTo>
                    <a:pt x="1352" y="90"/>
                  </a:lnTo>
                  <a:lnTo>
                    <a:pt x="1361" y="109"/>
                  </a:lnTo>
                  <a:lnTo>
                    <a:pt x="1361" y="136"/>
                  </a:lnTo>
                  <a:lnTo>
                    <a:pt x="1343" y="190"/>
                  </a:lnTo>
                  <a:lnTo>
                    <a:pt x="1326" y="217"/>
                  </a:lnTo>
                  <a:lnTo>
                    <a:pt x="974" y="598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auto">
            <a:xfrm>
              <a:off x="15045" y="3008"/>
              <a:ext cx="887" cy="1007"/>
            </a:xfrm>
            <a:custGeom>
              <a:avLst/>
              <a:gdLst/>
              <a:ahLst/>
              <a:cxnLst>
                <a:cxn ang="0">
                  <a:pos x="0" y="979"/>
                </a:cxn>
                <a:cxn ang="0">
                  <a:pos x="18" y="1007"/>
                </a:cxn>
                <a:cxn ang="0">
                  <a:pos x="88" y="998"/>
                </a:cxn>
                <a:cxn ang="0">
                  <a:pos x="115" y="952"/>
                </a:cxn>
                <a:cxn ang="0">
                  <a:pos x="132" y="907"/>
                </a:cxn>
                <a:cxn ang="0">
                  <a:pos x="159" y="762"/>
                </a:cxn>
                <a:cxn ang="0">
                  <a:pos x="264" y="689"/>
                </a:cxn>
                <a:cxn ang="0">
                  <a:pos x="440" y="680"/>
                </a:cxn>
                <a:cxn ang="0">
                  <a:pos x="562" y="580"/>
                </a:cxn>
                <a:cxn ang="0">
                  <a:pos x="641" y="680"/>
                </a:cxn>
                <a:cxn ang="0">
                  <a:pos x="721" y="698"/>
                </a:cxn>
                <a:cxn ang="0">
                  <a:pos x="791" y="671"/>
                </a:cxn>
                <a:cxn ang="0">
                  <a:pos x="835" y="617"/>
                </a:cxn>
                <a:cxn ang="0">
                  <a:pos x="879" y="490"/>
                </a:cxn>
                <a:cxn ang="0">
                  <a:pos x="887" y="453"/>
                </a:cxn>
                <a:cxn ang="0">
                  <a:pos x="852" y="435"/>
                </a:cxn>
                <a:cxn ang="0">
                  <a:pos x="835" y="462"/>
                </a:cxn>
                <a:cxn ang="0">
                  <a:pos x="817" y="544"/>
                </a:cxn>
                <a:cxn ang="0">
                  <a:pos x="764" y="635"/>
                </a:cxn>
                <a:cxn ang="0">
                  <a:pos x="703" y="653"/>
                </a:cxn>
                <a:cxn ang="0">
                  <a:pos x="677" y="517"/>
                </a:cxn>
                <a:cxn ang="0">
                  <a:pos x="721" y="345"/>
                </a:cxn>
                <a:cxn ang="0">
                  <a:pos x="764" y="181"/>
                </a:cxn>
                <a:cxn ang="0">
                  <a:pos x="773" y="136"/>
                </a:cxn>
                <a:cxn ang="0">
                  <a:pos x="782" y="91"/>
                </a:cxn>
                <a:cxn ang="0">
                  <a:pos x="791" y="63"/>
                </a:cxn>
                <a:cxn ang="0">
                  <a:pos x="756" y="18"/>
                </a:cxn>
                <a:cxn ang="0">
                  <a:pos x="677" y="54"/>
                </a:cxn>
                <a:cxn ang="0">
                  <a:pos x="668" y="81"/>
                </a:cxn>
                <a:cxn ang="0">
                  <a:pos x="659" y="118"/>
                </a:cxn>
                <a:cxn ang="0">
                  <a:pos x="624" y="272"/>
                </a:cxn>
                <a:cxn ang="0">
                  <a:pos x="589" y="399"/>
                </a:cxn>
                <a:cxn ang="0">
                  <a:pos x="571" y="490"/>
                </a:cxn>
                <a:cxn ang="0">
                  <a:pos x="562" y="508"/>
                </a:cxn>
                <a:cxn ang="0">
                  <a:pos x="501" y="589"/>
                </a:cxn>
                <a:cxn ang="0">
                  <a:pos x="352" y="653"/>
                </a:cxn>
                <a:cxn ang="0">
                  <a:pos x="290" y="635"/>
                </a:cxn>
                <a:cxn ang="0">
                  <a:pos x="255" y="608"/>
                </a:cxn>
                <a:cxn ang="0">
                  <a:pos x="238" y="562"/>
                </a:cxn>
                <a:cxn ang="0">
                  <a:pos x="229" y="481"/>
                </a:cxn>
                <a:cxn ang="0">
                  <a:pos x="255" y="372"/>
                </a:cxn>
                <a:cxn ang="0">
                  <a:pos x="273" y="308"/>
                </a:cxn>
                <a:cxn ang="0">
                  <a:pos x="290" y="236"/>
                </a:cxn>
                <a:cxn ang="0">
                  <a:pos x="317" y="127"/>
                </a:cxn>
                <a:cxn ang="0">
                  <a:pos x="325" y="72"/>
                </a:cxn>
                <a:cxn ang="0">
                  <a:pos x="334" y="27"/>
                </a:cxn>
                <a:cxn ang="0">
                  <a:pos x="299" y="0"/>
                </a:cxn>
                <a:cxn ang="0">
                  <a:pos x="238" y="9"/>
                </a:cxn>
                <a:cxn ang="0">
                  <a:pos x="211" y="72"/>
                </a:cxn>
              </a:cxnLst>
              <a:rect l="0" t="0" r="r" b="b"/>
              <a:pathLst>
                <a:path w="887" h="1007">
                  <a:moveTo>
                    <a:pt x="0" y="925"/>
                  </a:moveTo>
                  <a:lnTo>
                    <a:pt x="0" y="979"/>
                  </a:lnTo>
                  <a:lnTo>
                    <a:pt x="9" y="998"/>
                  </a:lnTo>
                  <a:lnTo>
                    <a:pt x="18" y="1007"/>
                  </a:lnTo>
                  <a:lnTo>
                    <a:pt x="71" y="1007"/>
                  </a:lnTo>
                  <a:lnTo>
                    <a:pt x="88" y="998"/>
                  </a:lnTo>
                  <a:lnTo>
                    <a:pt x="106" y="961"/>
                  </a:lnTo>
                  <a:lnTo>
                    <a:pt x="115" y="952"/>
                  </a:lnTo>
                  <a:lnTo>
                    <a:pt x="123" y="934"/>
                  </a:lnTo>
                  <a:lnTo>
                    <a:pt x="132" y="907"/>
                  </a:lnTo>
                  <a:lnTo>
                    <a:pt x="141" y="843"/>
                  </a:lnTo>
                  <a:lnTo>
                    <a:pt x="159" y="762"/>
                  </a:lnTo>
                  <a:lnTo>
                    <a:pt x="185" y="653"/>
                  </a:lnTo>
                  <a:lnTo>
                    <a:pt x="264" y="689"/>
                  </a:lnTo>
                  <a:lnTo>
                    <a:pt x="352" y="698"/>
                  </a:lnTo>
                  <a:lnTo>
                    <a:pt x="440" y="680"/>
                  </a:lnTo>
                  <a:lnTo>
                    <a:pt x="501" y="644"/>
                  </a:lnTo>
                  <a:lnTo>
                    <a:pt x="562" y="580"/>
                  </a:lnTo>
                  <a:lnTo>
                    <a:pt x="598" y="644"/>
                  </a:lnTo>
                  <a:lnTo>
                    <a:pt x="641" y="680"/>
                  </a:lnTo>
                  <a:lnTo>
                    <a:pt x="685" y="689"/>
                  </a:lnTo>
                  <a:lnTo>
                    <a:pt x="721" y="698"/>
                  </a:lnTo>
                  <a:lnTo>
                    <a:pt x="756" y="689"/>
                  </a:lnTo>
                  <a:lnTo>
                    <a:pt x="791" y="671"/>
                  </a:lnTo>
                  <a:lnTo>
                    <a:pt x="817" y="644"/>
                  </a:lnTo>
                  <a:lnTo>
                    <a:pt x="835" y="617"/>
                  </a:lnTo>
                  <a:lnTo>
                    <a:pt x="861" y="553"/>
                  </a:lnTo>
                  <a:lnTo>
                    <a:pt x="879" y="490"/>
                  </a:lnTo>
                  <a:lnTo>
                    <a:pt x="887" y="462"/>
                  </a:lnTo>
                  <a:lnTo>
                    <a:pt x="887" y="453"/>
                  </a:lnTo>
                  <a:lnTo>
                    <a:pt x="870" y="435"/>
                  </a:lnTo>
                  <a:lnTo>
                    <a:pt x="852" y="435"/>
                  </a:lnTo>
                  <a:lnTo>
                    <a:pt x="843" y="444"/>
                  </a:lnTo>
                  <a:lnTo>
                    <a:pt x="835" y="462"/>
                  </a:lnTo>
                  <a:lnTo>
                    <a:pt x="835" y="490"/>
                  </a:lnTo>
                  <a:lnTo>
                    <a:pt x="817" y="544"/>
                  </a:lnTo>
                  <a:lnTo>
                    <a:pt x="791" y="599"/>
                  </a:lnTo>
                  <a:lnTo>
                    <a:pt x="764" y="635"/>
                  </a:lnTo>
                  <a:lnTo>
                    <a:pt x="721" y="653"/>
                  </a:lnTo>
                  <a:lnTo>
                    <a:pt x="703" y="653"/>
                  </a:lnTo>
                  <a:lnTo>
                    <a:pt x="677" y="626"/>
                  </a:lnTo>
                  <a:lnTo>
                    <a:pt x="677" y="517"/>
                  </a:lnTo>
                  <a:lnTo>
                    <a:pt x="685" y="490"/>
                  </a:lnTo>
                  <a:lnTo>
                    <a:pt x="721" y="345"/>
                  </a:lnTo>
                  <a:lnTo>
                    <a:pt x="729" y="317"/>
                  </a:lnTo>
                  <a:lnTo>
                    <a:pt x="764" y="181"/>
                  </a:lnTo>
                  <a:lnTo>
                    <a:pt x="764" y="154"/>
                  </a:lnTo>
                  <a:lnTo>
                    <a:pt x="773" y="136"/>
                  </a:lnTo>
                  <a:lnTo>
                    <a:pt x="782" y="109"/>
                  </a:lnTo>
                  <a:lnTo>
                    <a:pt x="782" y="91"/>
                  </a:lnTo>
                  <a:lnTo>
                    <a:pt x="791" y="72"/>
                  </a:lnTo>
                  <a:lnTo>
                    <a:pt x="791" y="63"/>
                  </a:lnTo>
                  <a:lnTo>
                    <a:pt x="773" y="27"/>
                  </a:lnTo>
                  <a:lnTo>
                    <a:pt x="756" y="18"/>
                  </a:lnTo>
                  <a:lnTo>
                    <a:pt x="712" y="18"/>
                  </a:lnTo>
                  <a:lnTo>
                    <a:pt x="677" y="54"/>
                  </a:lnTo>
                  <a:lnTo>
                    <a:pt x="677" y="63"/>
                  </a:lnTo>
                  <a:lnTo>
                    <a:pt x="668" y="81"/>
                  </a:lnTo>
                  <a:lnTo>
                    <a:pt x="668" y="100"/>
                  </a:lnTo>
                  <a:lnTo>
                    <a:pt x="659" y="118"/>
                  </a:lnTo>
                  <a:lnTo>
                    <a:pt x="650" y="145"/>
                  </a:lnTo>
                  <a:lnTo>
                    <a:pt x="624" y="272"/>
                  </a:lnTo>
                  <a:lnTo>
                    <a:pt x="606" y="345"/>
                  </a:lnTo>
                  <a:lnTo>
                    <a:pt x="589" y="399"/>
                  </a:lnTo>
                  <a:lnTo>
                    <a:pt x="571" y="462"/>
                  </a:lnTo>
                  <a:lnTo>
                    <a:pt x="571" y="490"/>
                  </a:lnTo>
                  <a:lnTo>
                    <a:pt x="562" y="499"/>
                  </a:lnTo>
                  <a:lnTo>
                    <a:pt x="562" y="508"/>
                  </a:lnTo>
                  <a:lnTo>
                    <a:pt x="554" y="526"/>
                  </a:lnTo>
                  <a:lnTo>
                    <a:pt x="501" y="589"/>
                  </a:lnTo>
                  <a:lnTo>
                    <a:pt x="431" y="635"/>
                  </a:lnTo>
                  <a:lnTo>
                    <a:pt x="352" y="653"/>
                  </a:lnTo>
                  <a:lnTo>
                    <a:pt x="317" y="653"/>
                  </a:lnTo>
                  <a:lnTo>
                    <a:pt x="290" y="635"/>
                  </a:lnTo>
                  <a:lnTo>
                    <a:pt x="264" y="626"/>
                  </a:lnTo>
                  <a:lnTo>
                    <a:pt x="255" y="608"/>
                  </a:lnTo>
                  <a:lnTo>
                    <a:pt x="238" y="580"/>
                  </a:lnTo>
                  <a:lnTo>
                    <a:pt x="238" y="562"/>
                  </a:lnTo>
                  <a:lnTo>
                    <a:pt x="229" y="544"/>
                  </a:lnTo>
                  <a:lnTo>
                    <a:pt x="229" y="481"/>
                  </a:lnTo>
                  <a:lnTo>
                    <a:pt x="238" y="435"/>
                  </a:lnTo>
                  <a:lnTo>
                    <a:pt x="255" y="372"/>
                  </a:lnTo>
                  <a:lnTo>
                    <a:pt x="264" y="335"/>
                  </a:lnTo>
                  <a:lnTo>
                    <a:pt x="273" y="308"/>
                  </a:lnTo>
                  <a:lnTo>
                    <a:pt x="273" y="290"/>
                  </a:lnTo>
                  <a:lnTo>
                    <a:pt x="290" y="236"/>
                  </a:lnTo>
                  <a:lnTo>
                    <a:pt x="308" y="145"/>
                  </a:lnTo>
                  <a:lnTo>
                    <a:pt x="317" y="127"/>
                  </a:lnTo>
                  <a:lnTo>
                    <a:pt x="325" y="100"/>
                  </a:lnTo>
                  <a:lnTo>
                    <a:pt x="325" y="72"/>
                  </a:lnTo>
                  <a:lnTo>
                    <a:pt x="334" y="54"/>
                  </a:lnTo>
                  <a:lnTo>
                    <a:pt x="334" y="27"/>
                  </a:lnTo>
                  <a:lnTo>
                    <a:pt x="317" y="9"/>
                  </a:lnTo>
                  <a:lnTo>
                    <a:pt x="299" y="0"/>
                  </a:lnTo>
                  <a:lnTo>
                    <a:pt x="255" y="0"/>
                  </a:lnTo>
                  <a:lnTo>
                    <a:pt x="238" y="9"/>
                  </a:lnTo>
                  <a:lnTo>
                    <a:pt x="211" y="63"/>
                  </a:lnTo>
                  <a:lnTo>
                    <a:pt x="211" y="72"/>
                  </a:lnTo>
                  <a:lnTo>
                    <a:pt x="0" y="925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auto">
            <a:xfrm>
              <a:off x="17135" y="2581"/>
              <a:ext cx="229" cy="236"/>
            </a:xfrm>
            <a:custGeom>
              <a:avLst/>
              <a:gdLst/>
              <a:ahLst/>
              <a:cxnLst>
                <a:cxn ang="0">
                  <a:pos x="229" y="118"/>
                </a:cxn>
                <a:cxn ang="0">
                  <a:pos x="220" y="82"/>
                </a:cxn>
                <a:cxn ang="0">
                  <a:pos x="185" y="28"/>
                </a:cxn>
                <a:cxn ang="0">
                  <a:pos x="150" y="10"/>
                </a:cxn>
                <a:cxn ang="0">
                  <a:pos x="115" y="0"/>
                </a:cxn>
                <a:cxn ang="0">
                  <a:pos x="79" y="10"/>
                </a:cxn>
                <a:cxn ang="0">
                  <a:pos x="53" y="19"/>
                </a:cxn>
                <a:cxn ang="0">
                  <a:pos x="27" y="37"/>
                </a:cxn>
                <a:cxn ang="0">
                  <a:pos x="9" y="64"/>
                </a:cxn>
                <a:cxn ang="0">
                  <a:pos x="0" y="91"/>
                </a:cxn>
                <a:cxn ang="0">
                  <a:pos x="0" y="155"/>
                </a:cxn>
                <a:cxn ang="0">
                  <a:pos x="18" y="182"/>
                </a:cxn>
                <a:cxn ang="0">
                  <a:pos x="44" y="209"/>
                </a:cxn>
                <a:cxn ang="0">
                  <a:pos x="71" y="227"/>
                </a:cxn>
                <a:cxn ang="0">
                  <a:pos x="115" y="236"/>
                </a:cxn>
                <a:cxn ang="0">
                  <a:pos x="150" y="227"/>
                </a:cxn>
                <a:cxn ang="0">
                  <a:pos x="176" y="218"/>
                </a:cxn>
                <a:cxn ang="0">
                  <a:pos x="194" y="200"/>
                </a:cxn>
                <a:cxn ang="0">
                  <a:pos x="211" y="173"/>
                </a:cxn>
                <a:cxn ang="0">
                  <a:pos x="229" y="118"/>
                </a:cxn>
              </a:cxnLst>
              <a:rect l="0" t="0" r="r" b="b"/>
              <a:pathLst>
                <a:path w="229" h="236">
                  <a:moveTo>
                    <a:pt x="229" y="118"/>
                  </a:moveTo>
                  <a:lnTo>
                    <a:pt x="220" y="82"/>
                  </a:lnTo>
                  <a:lnTo>
                    <a:pt x="185" y="28"/>
                  </a:lnTo>
                  <a:lnTo>
                    <a:pt x="150" y="10"/>
                  </a:lnTo>
                  <a:lnTo>
                    <a:pt x="115" y="0"/>
                  </a:lnTo>
                  <a:lnTo>
                    <a:pt x="79" y="10"/>
                  </a:lnTo>
                  <a:lnTo>
                    <a:pt x="53" y="19"/>
                  </a:lnTo>
                  <a:lnTo>
                    <a:pt x="27" y="37"/>
                  </a:lnTo>
                  <a:lnTo>
                    <a:pt x="9" y="64"/>
                  </a:lnTo>
                  <a:lnTo>
                    <a:pt x="0" y="91"/>
                  </a:lnTo>
                  <a:lnTo>
                    <a:pt x="0" y="155"/>
                  </a:lnTo>
                  <a:lnTo>
                    <a:pt x="18" y="182"/>
                  </a:lnTo>
                  <a:lnTo>
                    <a:pt x="44" y="209"/>
                  </a:lnTo>
                  <a:lnTo>
                    <a:pt x="71" y="227"/>
                  </a:lnTo>
                  <a:lnTo>
                    <a:pt x="115" y="236"/>
                  </a:lnTo>
                  <a:lnTo>
                    <a:pt x="150" y="227"/>
                  </a:lnTo>
                  <a:lnTo>
                    <a:pt x="176" y="218"/>
                  </a:lnTo>
                  <a:lnTo>
                    <a:pt x="194" y="200"/>
                  </a:lnTo>
                  <a:lnTo>
                    <a:pt x="211" y="173"/>
                  </a:lnTo>
                  <a:lnTo>
                    <a:pt x="229" y="118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auto">
            <a:xfrm>
              <a:off x="16161" y="3117"/>
              <a:ext cx="1756" cy="1505"/>
            </a:xfrm>
            <a:custGeom>
              <a:avLst/>
              <a:gdLst/>
              <a:ahLst/>
              <a:cxnLst>
                <a:cxn ang="0">
                  <a:pos x="799" y="154"/>
                </a:cxn>
                <a:cxn ang="0">
                  <a:pos x="781" y="127"/>
                </a:cxn>
                <a:cxn ang="0">
                  <a:pos x="816" y="99"/>
                </a:cxn>
                <a:cxn ang="0">
                  <a:pos x="869" y="72"/>
                </a:cxn>
                <a:cxn ang="0">
                  <a:pos x="939" y="63"/>
                </a:cxn>
                <a:cxn ang="0">
                  <a:pos x="948" y="45"/>
                </a:cxn>
                <a:cxn ang="0">
                  <a:pos x="957" y="9"/>
                </a:cxn>
                <a:cxn ang="0">
                  <a:pos x="395" y="0"/>
                </a:cxn>
                <a:cxn ang="0">
                  <a:pos x="377" y="54"/>
                </a:cxn>
                <a:cxn ang="0">
                  <a:pos x="421" y="63"/>
                </a:cxn>
                <a:cxn ang="0">
                  <a:pos x="544" y="81"/>
                </a:cxn>
                <a:cxn ang="0">
                  <a:pos x="588" y="136"/>
                </a:cxn>
                <a:cxn ang="0">
                  <a:pos x="386" y="1251"/>
                </a:cxn>
                <a:cxn ang="0">
                  <a:pos x="254" y="1369"/>
                </a:cxn>
                <a:cxn ang="0">
                  <a:pos x="44" y="1433"/>
                </a:cxn>
                <a:cxn ang="0">
                  <a:pos x="0" y="1460"/>
                </a:cxn>
                <a:cxn ang="0">
                  <a:pos x="8" y="1505"/>
                </a:cxn>
                <a:cxn ang="0">
                  <a:pos x="228" y="1496"/>
                </a:cxn>
                <a:cxn ang="0">
                  <a:pos x="483" y="1505"/>
                </a:cxn>
                <a:cxn ang="0">
                  <a:pos x="500" y="1451"/>
                </a:cxn>
                <a:cxn ang="0">
                  <a:pos x="483" y="1442"/>
                </a:cxn>
                <a:cxn ang="0">
                  <a:pos x="448" y="1433"/>
                </a:cxn>
                <a:cxn ang="0">
                  <a:pos x="421" y="1424"/>
                </a:cxn>
                <a:cxn ang="0">
                  <a:pos x="395" y="1388"/>
                </a:cxn>
                <a:cxn ang="0">
                  <a:pos x="430" y="1288"/>
                </a:cxn>
                <a:cxn ang="0">
                  <a:pos x="667" y="1034"/>
                </a:cxn>
                <a:cxn ang="0">
                  <a:pos x="808" y="880"/>
                </a:cxn>
                <a:cxn ang="0">
                  <a:pos x="1080" y="1342"/>
                </a:cxn>
                <a:cxn ang="0">
                  <a:pos x="1089" y="1369"/>
                </a:cxn>
                <a:cxn ang="0">
                  <a:pos x="1071" y="1397"/>
                </a:cxn>
                <a:cxn ang="0">
                  <a:pos x="1010" y="1433"/>
                </a:cxn>
                <a:cxn ang="0">
                  <a:pos x="922" y="1460"/>
                </a:cxn>
                <a:cxn ang="0">
                  <a:pos x="939" y="1505"/>
                </a:cxn>
                <a:cxn ang="0">
                  <a:pos x="1141" y="1496"/>
                </a:cxn>
                <a:cxn ang="0">
                  <a:pos x="1387" y="1505"/>
                </a:cxn>
                <a:cxn ang="0">
                  <a:pos x="1493" y="1496"/>
                </a:cxn>
                <a:cxn ang="0">
                  <a:pos x="1501" y="1460"/>
                </a:cxn>
                <a:cxn ang="0">
                  <a:pos x="1378" y="1433"/>
                </a:cxn>
                <a:cxn ang="0">
                  <a:pos x="1299" y="1388"/>
                </a:cxn>
                <a:cxn ang="0">
                  <a:pos x="1229" y="1224"/>
                </a:cxn>
                <a:cxn ang="0">
                  <a:pos x="1080" y="843"/>
                </a:cxn>
                <a:cxn ang="0">
                  <a:pos x="1001" y="653"/>
                </a:cxn>
                <a:cxn ang="0">
                  <a:pos x="1247" y="381"/>
                </a:cxn>
                <a:cxn ang="0">
                  <a:pos x="1510" y="127"/>
                </a:cxn>
                <a:cxn ang="0">
                  <a:pos x="1712" y="63"/>
                </a:cxn>
                <a:cxn ang="0">
                  <a:pos x="1756" y="45"/>
                </a:cxn>
                <a:cxn ang="0">
                  <a:pos x="1747" y="0"/>
                </a:cxn>
                <a:cxn ang="0">
                  <a:pos x="1255" y="18"/>
                </a:cxn>
                <a:cxn ang="0">
                  <a:pos x="1264" y="63"/>
                </a:cxn>
                <a:cxn ang="0">
                  <a:pos x="1299" y="72"/>
                </a:cxn>
                <a:cxn ang="0">
                  <a:pos x="1352" y="90"/>
                </a:cxn>
                <a:cxn ang="0">
                  <a:pos x="1361" y="136"/>
                </a:cxn>
                <a:cxn ang="0">
                  <a:pos x="1326" y="217"/>
                </a:cxn>
              </a:cxnLst>
              <a:rect l="0" t="0" r="r" b="b"/>
              <a:pathLst>
                <a:path w="1756" h="1505">
                  <a:moveTo>
                    <a:pt x="974" y="598"/>
                  </a:moveTo>
                  <a:lnTo>
                    <a:pt x="799" y="154"/>
                  </a:lnTo>
                  <a:lnTo>
                    <a:pt x="790" y="136"/>
                  </a:lnTo>
                  <a:lnTo>
                    <a:pt x="781" y="127"/>
                  </a:lnTo>
                  <a:lnTo>
                    <a:pt x="799" y="109"/>
                  </a:lnTo>
                  <a:lnTo>
                    <a:pt x="816" y="99"/>
                  </a:lnTo>
                  <a:lnTo>
                    <a:pt x="843" y="81"/>
                  </a:lnTo>
                  <a:lnTo>
                    <a:pt x="869" y="72"/>
                  </a:lnTo>
                  <a:lnTo>
                    <a:pt x="913" y="63"/>
                  </a:lnTo>
                  <a:lnTo>
                    <a:pt x="939" y="63"/>
                  </a:lnTo>
                  <a:lnTo>
                    <a:pt x="948" y="54"/>
                  </a:lnTo>
                  <a:lnTo>
                    <a:pt x="948" y="45"/>
                  </a:lnTo>
                  <a:lnTo>
                    <a:pt x="957" y="27"/>
                  </a:lnTo>
                  <a:lnTo>
                    <a:pt x="957" y="9"/>
                  </a:lnTo>
                  <a:lnTo>
                    <a:pt x="948" y="0"/>
                  </a:lnTo>
                  <a:lnTo>
                    <a:pt x="395" y="0"/>
                  </a:lnTo>
                  <a:lnTo>
                    <a:pt x="377" y="18"/>
                  </a:lnTo>
                  <a:lnTo>
                    <a:pt x="377" y="54"/>
                  </a:lnTo>
                  <a:lnTo>
                    <a:pt x="386" y="63"/>
                  </a:lnTo>
                  <a:lnTo>
                    <a:pt x="421" y="63"/>
                  </a:lnTo>
                  <a:lnTo>
                    <a:pt x="500" y="72"/>
                  </a:lnTo>
                  <a:lnTo>
                    <a:pt x="544" y="81"/>
                  </a:lnTo>
                  <a:lnTo>
                    <a:pt x="570" y="109"/>
                  </a:lnTo>
                  <a:lnTo>
                    <a:pt x="588" y="136"/>
                  </a:lnTo>
                  <a:lnTo>
                    <a:pt x="834" y="753"/>
                  </a:lnTo>
                  <a:lnTo>
                    <a:pt x="386" y="1251"/>
                  </a:lnTo>
                  <a:lnTo>
                    <a:pt x="360" y="1279"/>
                  </a:lnTo>
                  <a:lnTo>
                    <a:pt x="254" y="1369"/>
                  </a:lnTo>
                  <a:lnTo>
                    <a:pt x="149" y="1415"/>
                  </a:lnTo>
                  <a:lnTo>
                    <a:pt x="44" y="1433"/>
                  </a:lnTo>
                  <a:lnTo>
                    <a:pt x="26" y="1433"/>
                  </a:lnTo>
                  <a:lnTo>
                    <a:pt x="0" y="1460"/>
                  </a:lnTo>
                  <a:lnTo>
                    <a:pt x="0" y="1496"/>
                  </a:lnTo>
                  <a:lnTo>
                    <a:pt x="8" y="1505"/>
                  </a:lnTo>
                  <a:lnTo>
                    <a:pt x="123" y="1505"/>
                  </a:lnTo>
                  <a:lnTo>
                    <a:pt x="228" y="1496"/>
                  </a:lnTo>
                  <a:lnTo>
                    <a:pt x="342" y="1505"/>
                  </a:lnTo>
                  <a:lnTo>
                    <a:pt x="483" y="1505"/>
                  </a:lnTo>
                  <a:lnTo>
                    <a:pt x="500" y="1487"/>
                  </a:lnTo>
                  <a:lnTo>
                    <a:pt x="500" y="1451"/>
                  </a:lnTo>
                  <a:lnTo>
                    <a:pt x="491" y="1442"/>
                  </a:lnTo>
                  <a:lnTo>
                    <a:pt x="483" y="1442"/>
                  </a:lnTo>
                  <a:lnTo>
                    <a:pt x="474" y="1433"/>
                  </a:lnTo>
                  <a:lnTo>
                    <a:pt x="448" y="1433"/>
                  </a:lnTo>
                  <a:lnTo>
                    <a:pt x="439" y="1424"/>
                  </a:lnTo>
                  <a:lnTo>
                    <a:pt x="421" y="1424"/>
                  </a:lnTo>
                  <a:lnTo>
                    <a:pt x="404" y="1406"/>
                  </a:lnTo>
                  <a:lnTo>
                    <a:pt x="395" y="1388"/>
                  </a:lnTo>
                  <a:lnTo>
                    <a:pt x="395" y="1342"/>
                  </a:lnTo>
                  <a:lnTo>
                    <a:pt x="430" y="1288"/>
                  </a:lnTo>
                  <a:lnTo>
                    <a:pt x="448" y="1270"/>
                  </a:lnTo>
                  <a:lnTo>
                    <a:pt x="667" y="1034"/>
                  </a:lnTo>
                  <a:lnTo>
                    <a:pt x="737" y="952"/>
                  </a:lnTo>
                  <a:lnTo>
                    <a:pt x="808" y="880"/>
                  </a:lnTo>
                  <a:lnTo>
                    <a:pt x="860" y="816"/>
                  </a:lnTo>
                  <a:lnTo>
                    <a:pt x="1080" y="1342"/>
                  </a:lnTo>
                  <a:lnTo>
                    <a:pt x="1080" y="1360"/>
                  </a:lnTo>
                  <a:lnTo>
                    <a:pt x="1089" y="1369"/>
                  </a:lnTo>
                  <a:lnTo>
                    <a:pt x="1080" y="1388"/>
                  </a:lnTo>
                  <a:lnTo>
                    <a:pt x="1071" y="1397"/>
                  </a:lnTo>
                  <a:lnTo>
                    <a:pt x="1045" y="1415"/>
                  </a:lnTo>
                  <a:lnTo>
                    <a:pt x="1010" y="1433"/>
                  </a:lnTo>
                  <a:lnTo>
                    <a:pt x="948" y="1433"/>
                  </a:lnTo>
                  <a:lnTo>
                    <a:pt x="922" y="1460"/>
                  </a:lnTo>
                  <a:lnTo>
                    <a:pt x="922" y="1487"/>
                  </a:lnTo>
                  <a:lnTo>
                    <a:pt x="939" y="1505"/>
                  </a:lnTo>
                  <a:lnTo>
                    <a:pt x="1036" y="1505"/>
                  </a:lnTo>
                  <a:lnTo>
                    <a:pt x="1141" y="1496"/>
                  </a:lnTo>
                  <a:lnTo>
                    <a:pt x="1291" y="1496"/>
                  </a:lnTo>
                  <a:lnTo>
                    <a:pt x="1387" y="1505"/>
                  </a:lnTo>
                  <a:lnTo>
                    <a:pt x="1475" y="1505"/>
                  </a:lnTo>
                  <a:lnTo>
                    <a:pt x="1493" y="1496"/>
                  </a:lnTo>
                  <a:lnTo>
                    <a:pt x="1493" y="1487"/>
                  </a:lnTo>
                  <a:lnTo>
                    <a:pt x="1501" y="1460"/>
                  </a:lnTo>
                  <a:lnTo>
                    <a:pt x="1475" y="1433"/>
                  </a:lnTo>
                  <a:lnTo>
                    <a:pt x="1378" y="1433"/>
                  </a:lnTo>
                  <a:lnTo>
                    <a:pt x="1326" y="1424"/>
                  </a:lnTo>
                  <a:lnTo>
                    <a:pt x="1299" y="1388"/>
                  </a:lnTo>
                  <a:lnTo>
                    <a:pt x="1273" y="1342"/>
                  </a:lnTo>
                  <a:lnTo>
                    <a:pt x="1229" y="1224"/>
                  </a:lnTo>
                  <a:lnTo>
                    <a:pt x="1124" y="970"/>
                  </a:lnTo>
                  <a:lnTo>
                    <a:pt x="1080" y="843"/>
                  </a:lnTo>
                  <a:lnTo>
                    <a:pt x="1036" y="743"/>
                  </a:lnTo>
                  <a:lnTo>
                    <a:pt x="1001" y="653"/>
                  </a:lnTo>
                  <a:lnTo>
                    <a:pt x="1168" y="480"/>
                  </a:lnTo>
                  <a:lnTo>
                    <a:pt x="1247" y="381"/>
                  </a:lnTo>
                  <a:lnTo>
                    <a:pt x="1440" y="181"/>
                  </a:lnTo>
                  <a:lnTo>
                    <a:pt x="1510" y="127"/>
                  </a:lnTo>
                  <a:lnTo>
                    <a:pt x="1598" y="81"/>
                  </a:lnTo>
                  <a:lnTo>
                    <a:pt x="1712" y="63"/>
                  </a:lnTo>
                  <a:lnTo>
                    <a:pt x="1738" y="63"/>
                  </a:lnTo>
                  <a:lnTo>
                    <a:pt x="1756" y="45"/>
                  </a:lnTo>
                  <a:lnTo>
                    <a:pt x="1756" y="9"/>
                  </a:lnTo>
                  <a:lnTo>
                    <a:pt x="1747" y="0"/>
                  </a:lnTo>
                  <a:lnTo>
                    <a:pt x="1273" y="0"/>
                  </a:lnTo>
                  <a:lnTo>
                    <a:pt x="1255" y="18"/>
                  </a:lnTo>
                  <a:lnTo>
                    <a:pt x="1255" y="54"/>
                  </a:lnTo>
                  <a:lnTo>
                    <a:pt x="1264" y="63"/>
                  </a:lnTo>
                  <a:lnTo>
                    <a:pt x="1282" y="63"/>
                  </a:lnTo>
                  <a:lnTo>
                    <a:pt x="1299" y="72"/>
                  </a:lnTo>
                  <a:lnTo>
                    <a:pt x="1317" y="72"/>
                  </a:lnTo>
                  <a:lnTo>
                    <a:pt x="1352" y="90"/>
                  </a:lnTo>
                  <a:lnTo>
                    <a:pt x="1361" y="109"/>
                  </a:lnTo>
                  <a:lnTo>
                    <a:pt x="1361" y="136"/>
                  </a:lnTo>
                  <a:lnTo>
                    <a:pt x="1343" y="190"/>
                  </a:lnTo>
                  <a:lnTo>
                    <a:pt x="1326" y="217"/>
                  </a:lnTo>
                  <a:lnTo>
                    <a:pt x="974" y="598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auto">
            <a:xfrm>
              <a:off x="17952" y="4260"/>
              <a:ext cx="887" cy="1007"/>
            </a:xfrm>
            <a:custGeom>
              <a:avLst/>
              <a:gdLst/>
              <a:ahLst/>
              <a:cxnLst>
                <a:cxn ang="0">
                  <a:pos x="0" y="979"/>
                </a:cxn>
                <a:cxn ang="0">
                  <a:pos x="18" y="1007"/>
                </a:cxn>
                <a:cxn ang="0">
                  <a:pos x="88" y="997"/>
                </a:cxn>
                <a:cxn ang="0">
                  <a:pos x="114" y="952"/>
                </a:cxn>
                <a:cxn ang="0">
                  <a:pos x="132" y="907"/>
                </a:cxn>
                <a:cxn ang="0">
                  <a:pos x="158" y="762"/>
                </a:cxn>
                <a:cxn ang="0">
                  <a:pos x="264" y="689"/>
                </a:cxn>
                <a:cxn ang="0">
                  <a:pos x="439" y="680"/>
                </a:cxn>
                <a:cxn ang="0">
                  <a:pos x="562" y="580"/>
                </a:cxn>
                <a:cxn ang="0">
                  <a:pos x="641" y="680"/>
                </a:cxn>
                <a:cxn ang="0">
                  <a:pos x="720" y="698"/>
                </a:cxn>
                <a:cxn ang="0">
                  <a:pos x="790" y="671"/>
                </a:cxn>
                <a:cxn ang="0">
                  <a:pos x="834" y="616"/>
                </a:cxn>
                <a:cxn ang="0">
                  <a:pos x="878" y="489"/>
                </a:cxn>
                <a:cxn ang="0">
                  <a:pos x="887" y="453"/>
                </a:cxn>
                <a:cxn ang="0">
                  <a:pos x="852" y="435"/>
                </a:cxn>
                <a:cxn ang="0">
                  <a:pos x="834" y="462"/>
                </a:cxn>
                <a:cxn ang="0">
                  <a:pos x="817" y="544"/>
                </a:cxn>
                <a:cxn ang="0">
                  <a:pos x="764" y="635"/>
                </a:cxn>
                <a:cxn ang="0">
                  <a:pos x="703" y="653"/>
                </a:cxn>
                <a:cxn ang="0">
                  <a:pos x="676" y="517"/>
                </a:cxn>
                <a:cxn ang="0">
                  <a:pos x="720" y="344"/>
                </a:cxn>
                <a:cxn ang="0">
                  <a:pos x="764" y="181"/>
                </a:cxn>
                <a:cxn ang="0">
                  <a:pos x="773" y="136"/>
                </a:cxn>
                <a:cxn ang="0">
                  <a:pos x="782" y="90"/>
                </a:cxn>
                <a:cxn ang="0">
                  <a:pos x="790" y="63"/>
                </a:cxn>
                <a:cxn ang="0">
                  <a:pos x="755" y="18"/>
                </a:cxn>
                <a:cxn ang="0">
                  <a:pos x="676" y="54"/>
                </a:cxn>
                <a:cxn ang="0">
                  <a:pos x="667" y="81"/>
                </a:cxn>
                <a:cxn ang="0">
                  <a:pos x="659" y="118"/>
                </a:cxn>
                <a:cxn ang="0">
                  <a:pos x="624" y="272"/>
                </a:cxn>
                <a:cxn ang="0">
                  <a:pos x="588" y="399"/>
                </a:cxn>
                <a:cxn ang="0">
                  <a:pos x="571" y="489"/>
                </a:cxn>
                <a:cxn ang="0">
                  <a:pos x="562" y="508"/>
                </a:cxn>
                <a:cxn ang="0">
                  <a:pos x="501" y="589"/>
                </a:cxn>
                <a:cxn ang="0">
                  <a:pos x="351" y="653"/>
                </a:cxn>
                <a:cxn ang="0">
                  <a:pos x="290" y="635"/>
                </a:cxn>
                <a:cxn ang="0">
                  <a:pos x="255" y="607"/>
                </a:cxn>
                <a:cxn ang="0">
                  <a:pos x="237" y="562"/>
                </a:cxn>
                <a:cxn ang="0">
                  <a:pos x="228" y="480"/>
                </a:cxn>
                <a:cxn ang="0">
                  <a:pos x="255" y="372"/>
                </a:cxn>
                <a:cxn ang="0">
                  <a:pos x="272" y="308"/>
                </a:cxn>
                <a:cxn ang="0">
                  <a:pos x="290" y="235"/>
                </a:cxn>
                <a:cxn ang="0">
                  <a:pos x="316" y="127"/>
                </a:cxn>
                <a:cxn ang="0">
                  <a:pos x="325" y="72"/>
                </a:cxn>
                <a:cxn ang="0">
                  <a:pos x="334" y="27"/>
                </a:cxn>
                <a:cxn ang="0">
                  <a:pos x="299" y="0"/>
                </a:cxn>
                <a:cxn ang="0">
                  <a:pos x="237" y="9"/>
                </a:cxn>
                <a:cxn ang="0">
                  <a:pos x="211" y="72"/>
                </a:cxn>
              </a:cxnLst>
              <a:rect l="0" t="0" r="r" b="b"/>
              <a:pathLst>
                <a:path w="887" h="1007">
                  <a:moveTo>
                    <a:pt x="0" y="925"/>
                  </a:moveTo>
                  <a:lnTo>
                    <a:pt x="0" y="979"/>
                  </a:lnTo>
                  <a:lnTo>
                    <a:pt x="9" y="997"/>
                  </a:lnTo>
                  <a:lnTo>
                    <a:pt x="18" y="1007"/>
                  </a:lnTo>
                  <a:lnTo>
                    <a:pt x="70" y="1007"/>
                  </a:lnTo>
                  <a:lnTo>
                    <a:pt x="88" y="997"/>
                  </a:lnTo>
                  <a:lnTo>
                    <a:pt x="105" y="961"/>
                  </a:lnTo>
                  <a:lnTo>
                    <a:pt x="114" y="952"/>
                  </a:lnTo>
                  <a:lnTo>
                    <a:pt x="123" y="934"/>
                  </a:lnTo>
                  <a:lnTo>
                    <a:pt x="132" y="907"/>
                  </a:lnTo>
                  <a:lnTo>
                    <a:pt x="141" y="843"/>
                  </a:lnTo>
                  <a:lnTo>
                    <a:pt x="158" y="762"/>
                  </a:lnTo>
                  <a:lnTo>
                    <a:pt x="184" y="653"/>
                  </a:lnTo>
                  <a:lnTo>
                    <a:pt x="264" y="689"/>
                  </a:lnTo>
                  <a:lnTo>
                    <a:pt x="351" y="698"/>
                  </a:lnTo>
                  <a:lnTo>
                    <a:pt x="439" y="680"/>
                  </a:lnTo>
                  <a:lnTo>
                    <a:pt x="501" y="644"/>
                  </a:lnTo>
                  <a:lnTo>
                    <a:pt x="562" y="580"/>
                  </a:lnTo>
                  <a:lnTo>
                    <a:pt x="597" y="644"/>
                  </a:lnTo>
                  <a:lnTo>
                    <a:pt x="641" y="680"/>
                  </a:lnTo>
                  <a:lnTo>
                    <a:pt x="685" y="689"/>
                  </a:lnTo>
                  <a:lnTo>
                    <a:pt x="720" y="698"/>
                  </a:lnTo>
                  <a:lnTo>
                    <a:pt x="755" y="689"/>
                  </a:lnTo>
                  <a:lnTo>
                    <a:pt x="790" y="671"/>
                  </a:lnTo>
                  <a:lnTo>
                    <a:pt x="817" y="644"/>
                  </a:lnTo>
                  <a:lnTo>
                    <a:pt x="834" y="616"/>
                  </a:lnTo>
                  <a:lnTo>
                    <a:pt x="861" y="553"/>
                  </a:lnTo>
                  <a:lnTo>
                    <a:pt x="878" y="489"/>
                  </a:lnTo>
                  <a:lnTo>
                    <a:pt x="887" y="462"/>
                  </a:lnTo>
                  <a:lnTo>
                    <a:pt x="887" y="453"/>
                  </a:lnTo>
                  <a:lnTo>
                    <a:pt x="869" y="435"/>
                  </a:lnTo>
                  <a:lnTo>
                    <a:pt x="852" y="435"/>
                  </a:lnTo>
                  <a:lnTo>
                    <a:pt x="843" y="444"/>
                  </a:lnTo>
                  <a:lnTo>
                    <a:pt x="834" y="462"/>
                  </a:lnTo>
                  <a:lnTo>
                    <a:pt x="834" y="489"/>
                  </a:lnTo>
                  <a:lnTo>
                    <a:pt x="817" y="544"/>
                  </a:lnTo>
                  <a:lnTo>
                    <a:pt x="790" y="598"/>
                  </a:lnTo>
                  <a:lnTo>
                    <a:pt x="764" y="635"/>
                  </a:lnTo>
                  <a:lnTo>
                    <a:pt x="720" y="653"/>
                  </a:lnTo>
                  <a:lnTo>
                    <a:pt x="703" y="653"/>
                  </a:lnTo>
                  <a:lnTo>
                    <a:pt x="676" y="626"/>
                  </a:lnTo>
                  <a:lnTo>
                    <a:pt x="676" y="517"/>
                  </a:lnTo>
                  <a:lnTo>
                    <a:pt x="685" y="489"/>
                  </a:lnTo>
                  <a:lnTo>
                    <a:pt x="720" y="344"/>
                  </a:lnTo>
                  <a:lnTo>
                    <a:pt x="729" y="317"/>
                  </a:lnTo>
                  <a:lnTo>
                    <a:pt x="764" y="181"/>
                  </a:lnTo>
                  <a:lnTo>
                    <a:pt x="764" y="154"/>
                  </a:lnTo>
                  <a:lnTo>
                    <a:pt x="773" y="136"/>
                  </a:lnTo>
                  <a:lnTo>
                    <a:pt x="782" y="108"/>
                  </a:lnTo>
                  <a:lnTo>
                    <a:pt x="782" y="90"/>
                  </a:lnTo>
                  <a:lnTo>
                    <a:pt x="790" y="72"/>
                  </a:lnTo>
                  <a:lnTo>
                    <a:pt x="790" y="63"/>
                  </a:lnTo>
                  <a:lnTo>
                    <a:pt x="773" y="27"/>
                  </a:lnTo>
                  <a:lnTo>
                    <a:pt x="755" y="18"/>
                  </a:lnTo>
                  <a:lnTo>
                    <a:pt x="711" y="18"/>
                  </a:lnTo>
                  <a:lnTo>
                    <a:pt x="676" y="54"/>
                  </a:lnTo>
                  <a:lnTo>
                    <a:pt x="676" y="63"/>
                  </a:lnTo>
                  <a:lnTo>
                    <a:pt x="667" y="81"/>
                  </a:lnTo>
                  <a:lnTo>
                    <a:pt x="667" y="99"/>
                  </a:lnTo>
                  <a:lnTo>
                    <a:pt x="659" y="118"/>
                  </a:lnTo>
                  <a:lnTo>
                    <a:pt x="650" y="145"/>
                  </a:lnTo>
                  <a:lnTo>
                    <a:pt x="624" y="272"/>
                  </a:lnTo>
                  <a:lnTo>
                    <a:pt x="606" y="344"/>
                  </a:lnTo>
                  <a:lnTo>
                    <a:pt x="588" y="399"/>
                  </a:lnTo>
                  <a:lnTo>
                    <a:pt x="571" y="462"/>
                  </a:lnTo>
                  <a:lnTo>
                    <a:pt x="571" y="489"/>
                  </a:lnTo>
                  <a:lnTo>
                    <a:pt x="562" y="499"/>
                  </a:lnTo>
                  <a:lnTo>
                    <a:pt x="562" y="508"/>
                  </a:lnTo>
                  <a:lnTo>
                    <a:pt x="553" y="526"/>
                  </a:lnTo>
                  <a:lnTo>
                    <a:pt x="501" y="589"/>
                  </a:lnTo>
                  <a:lnTo>
                    <a:pt x="430" y="635"/>
                  </a:lnTo>
                  <a:lnTo>
                    <a:pt x="351" y="653"/>
                  </a:lnTo>
                  <a:lnTo>
                    <a:pt x="316" y="653"/>
                  </a:lnTo>
                  <a:lnTo>
                    <a:pt x="290" y="635"/>
                  </a:lnTo>
                  <a:lnTo>
                    <a:pt x="264" y="626"/>
                  </a:lnTo>
                  <a:lnTo>
                    <a:pt x="255" y="607"/>
                  </a:lnTo>
                  <a:lnTo>
                    <a:pt x="237" y="580"/>
                  </a:lnTo>
                  <a:lnTo>
                    <a:pt x="237" y="562"/>
                  </a:lnTo>
                  <a:lnTo>
                    <a:pt x="228" y="544"/>
                  </a:lnTo>
                  <a:lnTo>
                    <a:pt x="228" y="480"/>
                  </a:lnTo>
                  <a:lnTo>
                    <a:pt x="237" y="435"/>
                  </a:lnTo>
                  <a:lnTo>
                    <a:pt x="255" y="372"/>
                  </a:lnTo>
                  <a:lnTo>
                    <a:pt x="264" y="335"/>
                  </a:lnTo>
                  <a:lnTo>
                    <a:pt x="272" y="308"/>
                  </a:lnTo>
                  <a:lnTo>
                    <a:pt x="272" y="290"/>
                  </a:lnTo>
                  <a:lnTo>
                    <a:pt x="290" y="235"/>
                  </a:lnTo>
                  <a:lnTo>
                    <a:pt x="307" y="145"/>
                  </a:lnTo>
                  <a:lnTo>
                    <a:pt x="316" y="127"/>
                  </a:lnTo>
                  <a:lnTo>
                    <a:pt x="325" y="99"/>
                  </a:lnTo>
                  <a:lnTo>
                    <a:pt x="325" y="72"/>
                  </a:lnTo>
                  <a:lnTo>
                    <a:pt x="334" y="54"/>
                  </a:lnTo>
                  <a:lnTo>
                    <a:pt x="334" y="27"/>
                  </a:lnTo>
                  <a:lnTo>
                    <a:pt x="316" y="9"/>
                  </a:lnTo>
                  <a:lnTo>
                    <a:pt x="299" y="0"/>
                  </a:lnTo>
                  <a:lnTo>
                    <a:pt x="255" y="0"/>
                  </a:lnTo>
                  <a:lnTo>
                    <a:pt x="237" y="9"/>
                  </a:lnTo>
                  <a:lnTo>
                    <a:pt x="211" y="63"/>
                  </a:lnTo>
                  <a:lnTo>
                    <a:pt x="211" y="72"/>
                  </a:lnTo>
                  <a:lnTo>
                    <a:pt x="0" y="925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auto">
            <a:xfrm>
              <a:off x="19647" y="4024"/>
              <a:ext cx="1308" cy="90"/>
            </a:xfrm>
            <a:custGeom>
              <a:avLst/>
              <a:gdLst/>
              <a:ahLst/>
              <a:cxnLst>
                <a:cxn ang="0">
                  <a:pos x="1238" y="90"/>
                </a:cxn>
                <a:cxn ang="0">
                  <a:pos x="1273" y="90"/>
                </a:cxn>
                <a:cxn ang="0">
                  <a:pos x="1282" y="81"/>
                </a:cxn>
                <a:cxn ang="0">
                  <a:pos x="1300" y="81"/>
                </a:cxn>
                <a:cxn ang="0">
                  <a:pos x="1308" y="63"/>
                </a:cxn>
                <a:cxn ang="0">
                  <a:pos x="1308" y="27"/>
                </a:cxn>
                <a:cxn ang="0">
                  <a:pos x="1300" y="18"/>
                </a:cxn>
                <a:cxn ang="0">
                  <a:pos x="1282" y="9"/>
                </a:cxn>
                <a:cxn ang="0">
                  <a:pos x="1273" y="0"/>
                </a:cxn>
                <a:cxn ang="0">
                  <a:pos x="44" y="0"/>
                </a:cxn>
                <a:cxn ang="0">
                  <a:pos x="26" y="9"/>
                </a:cxn>
                <a:cxn ang="0">
                  <a:pos x="9" y="27"/>
                </a:cxn>
                <a:cxn ang="0">
                  <a:pos x="0" y="45"/>
                </a:cxn>
                <a:cxn ang="0">
                  <a:pos x="0" y="63"/>
                </a:cxn>
                <a:cxn ang="0">
                  <a:pos x="9" y="81"/>
                </a:cxn>
                <a:cxn ang="0">
                  <a:pos x="26" y="81"/>
                </a:cxn>
                <a:cxn ang="0">
                  <a:pos x="44" y="90"/>
                </a:cxn>
                <a:cxn ang="0">
                  <a:pos x="70" y="90"/>
                </a:cxn>
                <a:cxn ang="0">
                  <a:pos x="1238" y="90"/>
                </a:cxn>
              </a:cxnLst>
              <a:rect l="0" t="0" r="r" b="b"/>
              <a:pathLst>
                <a:path w="1308" h="90">
                  <a:moveTo>
                    <a:pt x="1238" y="90"/>
                  </a:moveTo>
                  <a:lnTo>
                    <a:pt x="1273" y="90"/>
                  </a:lnTo>
                  <a:lnTo>
                    <a:pt x="1282" y="81"/>
                  </a:lnTo>
                  <a:lnTo>
                    <a:pt x="1300" y="81"/>
                  </a:lnTo>
                  <a:lnTo>
                    <a:pt x="1308" y="63"/>
                  </a:lnTo>
                  <a:lnTo>
                    <a:pt x="1308" y="27"/>
                  </a:lnTo>
                  <a:lnTo>
                    <a:pt x="1300" y="18"/>
                  </a:lnTo>
                  <a:lnTo>
                    <a:pt x="1282" y="9"/>
                  </a:lnTo>
                  <a:lnTo>
                    <a:pt x="1273" y="0"/>
                  </a:lnTo>
                  <a:lnTo>
                    <a:pt x="44" y="0"/>
                  </a:lnTo>
                  <a:lnTo>
                    <a:pt x="26" y="9"/>
                  </a:lnTo>
                  <a:lnTo>
                    <a:pt x="9" y="27"/>
                  </a:lnTo>
                  <a:lnTo>
                    <a:pt x="0" y="45"/>
                  </a:lnTo>
                  <a:lnTo>
                    <a:pt x="0" y="63"/>
                  </a:lnTo>
                  <a:lnTo>
                    <a:pt x="9" y="81"/>
                  </a:lnTo>
                  <a:lnTo>
                    <a:pt x="26" y="81"/>
                  </a:lnTo>
                  <a:lnTo>
                    <a:pt x="44" y="90"/>
                  </a:lnTo>
                  <a:lnTo>
                    <a:pt x="70" y="90"/>
                  </a:lnTo>
                  <a:lnTo>
                    <a:pt x="1238" y="90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44" name="Freeform 48"/>
            <p:cNvSpPr>
              <a:spLocks noEditPoints="1"/>
            </p:cNvSpPr>
            <p:nvPr/>
          </p:nvSpPr>
          <p:spPr bwMode="auto">
            <a:xfrm>
              <a:off x="21658" y="3162"/>
              <a:ext cx="562" cy="1488"/>
            </a:xfrm>
            <a:custGeom>
              <a:avLst/>
              <a:gdLst/>
              <a:ahLst/>
              <a:cxnLst>
                <a:cxn ang="0">
                  <a:pos x="544" y="54"/>
                </a:cxn>
                <a:cxn ang="0">
                  <a:pos x="518" y="18"/>
                </a:cxn>
                <a:cxn ang="0">
                  <a:pos x="465" y="0"/>
                </a:cxn>
                <a:cxn ang="0">
                  <a:pos x="404" y="27"/>
                </a:cxn>
                <a:cxn ang="0">
                  <a:pos x="360" y="82"/>
                </a:cxn>
                <a:cxn ang="0">
                  <a:pos x="351" y="145"/>
                </a:cxn>
                <a:cxn ang="0">
                  <a:pos x="377" y="181"/>
                </a:cxn>
                <a:cxn ang="0">
                  <a:pos x="483" y="181"/>
                </a:cxn>
                <a:cxn ang="0">
                  <a:pos x="544" y="109"/>
                </a:cxn>
                <a:cxn ang="0">
                  <a:pos x="386" y="907"/>
                </a:cxn>
                <a:cxn ang="0">
                  <a:pos x="413" y="844"/>
                </a:cxn>
                <a:cxn ang="0">
                  <a:pos x="421" y="807"/>
                </a:cxn>
                <a:cxn ang="0">
                  <a:pos x="448" y="744"/>
                </a:cxn>
                <a:cxn ang="0">
                  <a:pos x="456" y="662"/>
                </a:cxn>
                <a:cxn ang="0">
                  <a:pos x="413" y="535"/>
                </a:cxn>
                <a:cxn ang="0">
                  <a:pos x="281" y="481"/>
                </a:cxn>
                <a:cxn ang="0">
                  <a:pos x="140" y="544"/>
                </a:cxn>
                <a:cxn ang="0">
                  <a:pos x="44" y="680"/>
                </a:cxn>
                <a:cxn ang="0">
                  <a:pos x="9" y="798"/>
                </a:cxn>
                <a:cxn ang="0">
                  <a:pos x="0" y="835"/>
                </a:cxn>
                <a:cxn ang="0">
                  <a:pos x="44" y="844"/>
                </a:cxn>
                <a:cxn ang="0">
                  <a:pos x="105" y="680"/>
                </a:cxn>
                <a:cxn ang="0">
                  <a:pos x="219" y="544"/>
                </a:cxn>
                <a:cxn ang="0">
                  <a:pos x="298" y="535"/>
                </a:cxn>
                <a:cxn ang="0">
                  <a:pos x="325" y="571"/>
                </a:cxn>
                <a:cxn ang="0">
                  <a:pos x="325" y="644"/>
                </a:cxn>
                <a:cxn ang="0">
                  <a:pos x="316" y="698"/>
                </a:cxn>
                <a:cxn ang="0">
                  <a:pos x="290" y="771"/>
                </a:cxn>
                <a:cxn ang="0">
                  <a:pos x="184" y="1052"/>
                </a:cxn>
                <a:cxn ang="0">
                  <a:pos x="140" y="1188"/>
                </a:cxn>
                <a:cxn ang="0">
                  <a:pos x="105" y="1306"/>
                </a:cxn>
                <a:cxn ang="0">
                  <a:pos x="193" y="1460"/>
                </a:cxn>
                <a:cxn ang="0">
                  <a:pos x="360" y="1470"/>
                </a:cxn>
                <a:cxn ang="0">
                  <a:pos x="483" y="1361"/>
                </a:cxn>
                <a:cxn ang="0">
                  <a:pos x="544" y="1225"/>
                </a:cxn>
                <a:cxn ang="0">
                  <a:pos x="562" y="1134"/>
                </a:cxn>
                <a:cxn ang="0">
                  <a:pos x="527" y="1125"/>
                </a:cxn>
                <a:cxn ang="0">
                  <a:pos x="518" y="1143"/>
                </a:cxn>
                <a:cxn ang="0">
                  <a:pos x="474" y="1261"/>
                </a:cxn>
                <a:cxn ang="0">
                  <a:pos x="360" y="1415"/>
                </a:cxn>
                <a:cxn ang="0">
                  <a:pos x="263" y="1433"/>
                </a:cxn>
                <a:cxn ang="0">
                  <a:pos x="237" y="1397"/>
                </a:cxn>
                <a:cxn ang="0">
                  <a:pos x="254" y="1279"/>
                </a:cxn>
                <a:cxn ang="0">
                  <a:pos x="386" y="907"/>
                </a:cxn>
              </a:cxnLst>
              <a:rect l="0" t="0" r="r" b="b"/>
              <a:pathLst>
                <a:path w="562" h="1488">
                  <a:moveTo>
                    <a:pt x="544" y="82"/>
                  </a:moveTo>
                  <a:lnTo>
                    <a:pt x="544" y="54"/>
                  </a:lnTo>
                  <a:lnTo>
                    <a:pt x="535" y="36"/>
                  </a:lnTo>
                  <a:lnTo>
                    <a:pt x="518" y="18"/>
                  </a:lnTo>
                  <a:lnTo>
                    <a:pt x="492" y="0"/>
                  </a:lnTo>
                  <a:lnTo>
                    <a:pt x="465" y="0"/>
                  </a:lnTo>
                  <a:lnTo>
                    <a:pt x="430" y="9"/>
                  </a:lnTo>
                  <a:lnTo>
                    <a:pt x="404" y="27"/>
                  </a:lnTo>
                  <a:lnTo>
                    <a:pt x="377" y="54"/>
                  </a:lnTo>
                  <a:lnTo>
                    <a:pt x="360" y="82"/>
                  </a:lnTo>
                  <a:lnTo>
                    <a:pt x="351" y="118"/>
                  </a:lnTo>
                  <a:lnTo>
                    <a:pt x="351" y="145"/>
                  </a:lnTo>
                  <a:lnTo>
                    <a:pt x="369" y="163"/>
                  </a:lnTo>
                  <a:lnTo>
                    <a:pt x="377" y="181"/>
                  </a:lnTo>
                  <a:lnTo>
                    <a:pt x="430" y="200"/>
                  </a:lnTo>
                  <a:lnTo>
                    <a:pt x="483" y="181"/>
                  </a:lnTo>
                  <a:lnTo>
                    <a:pt x="509" y="163"/>
                  </a:lnTo>
                  <a:lnTo>
                    <a:pt x="544" y="109"/>
                  </a:lnTo>
                  <a:lnTo>
                    <a:pt x="544" y="82"/>
                  </a:lnTo>
                  <a:close/>
                  <a:moveTo>
                    <a:pt x="386" y="907"/>
                  </a:moveTo>
                  <a:lnTo>
                    <a:pt x="395" y="880"/>
                  </a:lnTo>
                  <a:lnTo>
                    <a:pt x="413" y="844"/>
                  </a:lnTo>
                  <a:lnTo>
                    <a:pt x="413" y="825"/>
                  </a:lnTo>
                  <a:lnTo>
                    <a:pt x="421" y="807"/>
                  </a:lnTo>
                  <a:lnTo>
                    <a:pt x="430" y="780"/>
                  </a:lnTo>
                  <a:lnTo>
                    <a:pt x="448" y="744"/>
                  </a:lnTo>
                  <a:lnTo>
                    <a:pt x="456" y="708"/>
                  </a:lnTo>
                  <a:lnTo>
                    <a:pt x="456" y="662"/>
                  </a:lnTo>
                  <a:lnTo>
                    <a:pt x="448" y="590"/>
                  </a:lnTo>
                  <a:lnTo>
                    <a:pt x="413" y="535"/>
                  </a:lnTo>
                  <a:lnTo>
                    <a:pt x="351" y="499"/>
                  </a:lnTo>
                  <a:lnTo>
                    <a:pt x="281" y="481"/>
                  </a:lnTo>
                  <a:lnTo>
                    <a:pt x="202" y="499"/>
                  </a:lnTo>
                  <a:lnTo>
                    <a:pt x="140" y="544"/>
                  </a:lnTo>
                  <a:lnTo>
                    <a:pt x="88" y="608"/>
                  </a:lnTo>
                  <a:lnTo>
                    <a:pt x="44" y="680"/>
                  </a:lnTo>
                  <a:lnTo>
                    <a:pt x="17" y="744"/>
                  </a:lnTo>
                  <a:lnTo>
                    <a:pt x="9" y="798"/>
                  </a:lnTo>
                  <a:lnTo>
                    <a:pt x="0" y="825"/>
                  </a:lnTo>
                  <a:lnTo>
                    <a:pt x="0" y="835"/>
                  </a:lnTo>
                  <a:lnTo>
                    <a:pt x="9" y="844"/>
                  </a:lnTo>
                  <a:lnTo>
                    <a:pt x="44" y="844"/>
                  </a:lnTo>
                  <a:lnTo>
                    <a:pt x="61" y="807"/>
                  </a:lnTo>
                  <a:lnTo>
                    <a:pt x="105" y="680"/>
                  </a:lnTo>
                  <a:lnTo>
                    <a:pt x="167" y="590"/>
                  </a:lnTo>
                  <a:lnTo>
                    <a:pt x="219" y="544"/>
                  </a:lnTo>
                  <a:lnTo>
                    <a:pt x="272" y="535"/>
                  </a:lnTo>
                  <a:lnTo>
                    <a:pt x="298" y="535"/>
                  </a:lnTo>
                  <a:lnTo>
                    <a:pt x="316" y="553"/>
                  </a:lnTo>
                  <a:lnTo>
                    <a:pt x="325" y="571"/>
                  </a:lnTo>
                  <a:lnTo>
                    <a:pt x="334" y="608"/>
                  </a:lnTo>
                  <a:lnTo>
                    <a:pt x="325" y="644"/>
                  </a:lnTo>
                  <a:lnTo>
                    <a:pt x="325" y="671"/>
                  </a:lnTo>
                  <a:lnTo>
                    <a:pt x="316" y="698"/>
                  </a:lnTo>
                  <a:lnTo>
                    <a:pt x="307" y="717"/>
                  </a:lnTo>
                  <a:lnTo>
                    <a:pt x="290" y="771"/>
                  </a:lnTo>
                  <a:lnTo>
                    <a:pt x="219" y="952"/>
                  </a:lnTo>
                  <a:lnTo>
                    <a:pt x="184" y="1052"/>
                  </a:lnTo>
                  <a:lnTo>
                    <a:pt x="158" y="1125"/>
                  </a:lnTo>
                  <a:lnTo>
                    <a:pt x="140" y="1188"/>
                  </a:lnTo>
                  <a:lnTo>
                    <a:pt x="114" y="1252"/>
                  </a:lnTo>
                  <a:lnTo>
                    <a:pt x="105" y="1306"/>
                  </a:lnTo>
                  <a:lnTo>
                    <a:pt x="132" y="1397"/>
                  </a:lnTo>
                  <a:lnTo>
                    <a:pt x="193" y="1460"/>
                  </a:lnTo>
                  <a:lnTo>
                    <a:pt x="281" y="1488"/>
                  </a:lnTo>
                  <a:lnTo>
                    <a:pt x="360" y="1470"/>
                  </a:lnTo>
                  <a:lnTo>
                    <a:pt x="430" y="1424"/>
                  </a:lnTo>
                  <a:lnTo>
                    <a:pt x="483" y="1361"/>
                  </a:lnTo>
                  <a:lnTo>
                    <a:pt x="518" y="1288"/>
                  </a:lnTo>
                  <a:lnTo>
                    <a:pt x="544" y="1225"/>
                  </a:lnTo>
                  <a:lnTo>
                    <a:pt x="562" y="1170"/>
                  </a:lnTo>
                  <a:lnTo>
                    <a:pt x="562" y="1134"/>
                  </a:lnTo>
                  <a:lnTo>
                    <a:pt x="553" y="1125"/>
                  </a:lnTo>
                  <a:lnTo>
                    <a:pt x="527" y="1125"/>
                  </a:lnTo>
                  <a:lnTo>
                    <a:pt x="518" y="1134"/>
                  </a:lnTo>
                  <a:lnTo>
                    <a:pt x="518" y="1143"/>
                  </a:lnTo>
                  <a:lnTo>
                    <a:pt x="509" y="1161"/>
                  </a:lnTo>
                  <a:lnTo>
                    <a:pt x="474" y="1261"/>
                  </a:lnTo>
                  <a:lnTo>
                    <a:pt x="421" y="1352"/>
                  </a:lnTo>
                  <a:lnTo>
                    <a:pt x="360" y="1415"/>
                  </a:lnTo>
                  <a:lnTo>
                    <a:pt x="290" y="1433"/>
                  </a:lnTo>
                  <a:lnTo>
                    <a:pt x="263" y="1433"/>
                  </a:lnTo>
                  <a:lnTo>
                    <a:pt x="246" y="1415"/>
                  </a:lnTo>
                  <a:lnTo>
                    <a:pt x="237" y="1397"/>
                  </a:lnTo>
                  <a:lnTo>
                    <a:pt x="237" y="1324"/>
                  </a:lnTo>
                  <a:lnTo>
                    <a:pt x="254" y="1279"/>
                  </a:lnTo>
                  <a:lnTo>
                    <a:pt x="298" y="1143"/>
                  </a:lnTo>
                  <a:lnTo>
                    <a:pt x="386" y="907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auto">
            <a:xfrm>
              <a:off x="22395" y="3089"/>
              <a:ext cx="1300" cy="1987"/>
            </a:xfrm>
            <a:custGeom>
              <a:avLst/>
              <a:gdLst/>
              <a:ahLst/>
              <a:cxnLst>
                <a:cxn ang="0">
                  <a:pos x="975" y="46"/>
                </a:cxn>
                <a:cxn ang="0">
                  <a:pos x="966" y="0"/>
                </a:cxn>
                <a:cxn ang="0">
                  <a:pos x="923" y="19"/>
                </a:cxn>
                <a:cxn ang="0">
                  <a:pos x="562" y="1506"/>
                </a:cxn>
                <a:cxn ang="0">
                  <a:pos x="378" y="1425"/>
                </a:cxn>
                <a:cxn ang="0">
                  <a:pos x="317" y="1261"/>
                </a:cxn>
                <a:cxn ang="0">
                  <a:pos x="325" y="1198"/>
                </a:cxn>
                <a:cxn ang="0">
                  <a:pos x="352" y="1080"/>
                </a:cxn>
                <a:cxn ang="0">
                  <a:pos x="440" y="817"/>
                </a:cxn>
                <a:cxn ang="0">
                  <a:pos x="457" y="735"/>
                </a:cxn>
                <a:cxn ang="0">
                  <a:pos x="413" y="608"/>
                </a:cxn>
                <a:cxn ang="0">
                  <a:pos x="281" y="554"/>
                </a:cxn>
                <a:cxn ang="0">
                  <a:pos x="141" y="617"/>
                </a:cxn>
                <a:cxn ang="0">
                  <a:pos x="44" y="753"/>
                </a:cxn>
                <a:cxn ang="0">
                  <a:pos x="9" y="871"/>
                </a:cxn>
                <a:cxn ang="0">
                  <a:pos x="0" y="908"/>
                </a:cxn>
                <a:cxn ang="0">
                  <a:pos x="44" y="917"/>
                </a:cxn>
                <a:cxn ang="0">
                  <a:pos x="106" y="744"/>
                </a:cxn>
                <a:cxn ang="0">
                  <a:pos x="220" y="617"/>
                </a:cxn>
                <a:cxn ang="0">
                  <a:pos x="299" y="608"/>
                </a:cxn>
                <a:cxn ang="0">
                  <a:pos x="325" y="644"/>
                </a:cxn>
                <a:cxn ang="0">
                  <a:pos x="317" y="762"/>
                </a:cxn>
                <a:cxn ang="0">
                  <a:pos x="238" y="989"/>
                </a:cxn>
                <a:cxn ang="0">
                  <a:pos x="194" y="1143"/>
                </a:cxn>
                <a:cxn ang="0">
                  <a:pos x="176" y="1216"/>
                </a:cxn>
                <a:cxn ang="0">
                  <a:pos x="194" y="1352"/>
                </a:cxn>
                <a:cxn ang="0">
                  <a:pos x="334" y="1497"/>
                </a:cxn>
                <a:cxn ang="0">
                  <a:pos x="554" y="1552"/>
                </a:cxn>
                <a:cxn ang="0">
                  <a:pos x="527" y="1642"/>
                </a:cxn>
                <a:cxn ang="0">
                  <a:pos x="501" y="1751"/>
                </a:cxn>
                <a:cxn ang="0">
                  <a:pos x="483" y="1833"/>
                </a:cxn>
                <a:cxn ang="0">
                  <a:pos x="457" y="1942"/>
                </a:cxn>
                <a:cxn ang="0">
                  <a:pos x="466" y="1987"/>
                </a:cxn>
                <a:cxn ang="0">
                  <a:pos x="501" y="1978"/>
                </a:cxn>
                <a:cxn ang="0">
                  <a:pos x="519" y="1933"/>
                </a:cxn>
                <a:cxn ang="0">
                  <a:pos x="527" y="1887"/>
                </a:cxn>
                <a:cxn ang="0">
                  <a:pos x="668" y="1561"/>
                </a:cxn>
                <a:cxn ang="0">
                  <a:pos x="843" y="1506"/>
                </a:cxn>
                <a:cxn ang="0">
                  <a:pos x="1072" y="1325"/>
                </a:cxn>
                <a:cxn ang="0">
                  <a:pos x="1195" y="1134"/>
                </a:cxn>
                <a:cxn ang="0">
                  <a:pos x="1247" y="989"/>
                </a:cxn>
                <a:cxn ang="0">
                  <a:pos x="1291" y="799"/>
                </a:cxn>
                <a:cxn ang="0">
                  <a:pos x="1291" y="635"/>
                </a:cxn>
                <a:cxn ang="0">
                  <a:pos x="1230" y="563"/>
                </a:cxn>
                <a:cxn ang="0">
                  <a:pos x="1168" y="563"/>
                </a:cxn>
                <a:cxn ang="0">
                  <a:pos x="1116" y="608"/>
                </a:cxn>
                <a:cxn ang="0">
                  <a:pos x="1098" y="681"/>
                </a:cxn>
                <a:cxn ang="0">
                  <a:pos x="1116" y="708"/>
                </a:cxn>
                <a:cxn ang="0">
                  <a:pos x="1160" y="762"/>
                </a:cxn>
                <a:cxn ang="0">
                  <a:pos x="1204" y="908"/>
                </a:cxn>
                <a:cxn ang="0">
                  <a:pos x="1142" y="1134"/>
                </a:cxn>
                <a:cxn ang="0">
                  <a:pos x="1019" y="1316"/>
                </a:cxn>
                <a:cxn ang="0">
                  <a:pos x="817" y="1470"/>
                </a:cxn>
                <a:cxn ang="0">
                  <a:pos x="668" y="1506"/>
                </a:cxn>
                <a:cxn ang="0">
                  <a:pos x="966" y="55"/>
                </a:cxn>
              </a:cxnLst>
              <a:rect l="0" t="0" r="r" b="b"/>
              <a:pathLst>
                <a:path w="1300" h="1987">
                  <a:moveTo>
                    <a:pt x="966" y="55"/>
                  </a:moveTo>
                  <a:lnTo>
                    <a:pt x="975" y="46"/>
                  </a:lnTo>
                  <a:lnTo>
                    <a:pt x="975" y="10"/>
                  </a:lnTo>
                  <a:lnTo>
                    <a:pt x="966" y="0"/>
                  </a:lnTo>
                  <a:lnTo>
                    <a:pt x="940" y="0"/>
                  </a:lnTo>
                  <a:lnTo>
                    <a:pt x="923" y="19"/>
                  </a:lnTo>
                  <a:lnTo>
                    <a:pt x="914" y="46"/>
                  </a:lnTo>
                  <a:lnTo>
                    <a:pt x="562" y="1506"/>
                  </a:lnTo>
                  <a:lnTo>
                    <a:pt x="457" y="1479"/>
                  </a:lnTo>
                  <a:lnTo>
                    <a:pt x="378" y="1425"/>
                  </a:lnTo>
                  <a:lnTo>
                    <a:pt x="334" y="1352"/>
                  </a:lnTo>
                  <a:lnTo>
                    <a:pt x="317" y="1261"/>
                  </a:lnTo>
                  <a:lnTo>
                    <a:pt x="317" y="1234"/>
                  </a:lnTo>
                  <a:lnTo>
                    <a:pt x="325" y="1198"/>
                  </a:lnTo>
                  <a:lnTo>
                    <a:pt x="334" y="1152"/>
                  </a:lnTo>
                  <a:lnTo>
                    <a:pt x="352" y="1080"/>
                  </a:lnTo>
                  <a:lnTo>
                    <a:pt x="387" y="980"/>
                  </a:lnTo>
                  <a:lnTo>
                    <a:pt x="440" y="817"/>
                  </a:lnTo>
                  <a:lnTo>
                    <a:pt x="457" y="781"/>
                  </a:lnTo>
                  <a:lnTo>
                    <a:pt x="457" y="735"/>
                  </a:lnTo>
                  <a:lnTo>
                    <a:pt x="448" y="663"/>
                  </a:lnTo>
                  <a:lnTo>
                    <a:pt x="413" y="608"/>
                  </a:lnTo>
                  <a:lnTo>
                    <a:pt x="352" y="572"/>
                  </a:lnTo>
                  <a:lnTo>
                    <a:pt x="281" y="554"/>
                  </a:lnTo>
                  <a:lnTo>
                    <a:pt x="202" y="572"/>
                  </a:lnTo>
                  <a:lnTo>
                    <a:pt x="141" y="617"/>
                  </a:lnTo>
                  <a:lnTo>
                    <a:pt x="88" y="681"/>
                  </a:lnTo>
                  <a:lnTo>
                    <a:pt x="44" y="753"/>
                  </a:lnTo>
                  <a:lnTo>
                    <a:pt x="18" y="817"/>
                  </a:lnTo>
                  <a:lnTo>
                    <a:pt x="9" y="871"/>
                  </a:lnTo>
                  <a:lnTo>
                    <a:pt x="0" y="898"/>
                  </a:lnTo>
                  <a:lnTo>
                    <a:pt x="0" y="908"/>
                  </a:lnTo>
                  <a:lnTo>
                    <a:pt x="9" y="917"/>
                  </a:lnTo>
                  <a:lnTo>
                    <a:pt x="44" y="917"/>
                  </a:lnTo>
                  <a:lnTo>
                    <a:pt x="62" y="880"/>
                  </a:lnTo>
                  <a:lnTo>
                    <a:pt x="106" y="744"/>
                  </a:lnTo>
                  <a:lnTo>
                    <a:pt x="159" y="663"/>
                  </a:lnTo>
                  <a:lnTo>
                    <a:pt x="220" y="617"/>
                  </a:lnTo>
                  <a:lnTo>
                    <a:pt x="273" y="608"/>
                  </a:lnTo>
                  <a:lnTo>
                    <a:pt x="299" y="608"/>
                  </a:lnTo>
                  <a:lnTo>
                    <a:pt x="317" y="626"/>
                  </a:lnTo>
                  <a:lnTo>
                    <a:pt x="325" y="644"/>
                  </a:lnTo>
                  <a:lnTo>
                    <a:pt x="325" y="681"/>
                  </a:lnTo>
                  <a:lnTo>
                    <a:pt x="317" y="762"/>
                  </a:lnTo>
                  <a:lnTo>
                    <a:pt x="281" y="862"/>
                  </a:lnTo>
                  <a:lnTo>
                    <a:pt x="238" y="989"/>
                  </a:lnTo>
                  <a:lnTo>
                    <a:pt x="211" y="1080"/>
                  </a:lnTo>
                  <a:lnTo>
                    <a:pt x="194" y="1143"/>
                  </a:lnTo>
                  <a:lnTo>
                    <a:pt x="185" y="1189"/>
                  </a:lnTo>
                  <a:lnTo>
                    <a:pt x="176" y="1216"/>
                  </a:lnTo>
                  <a:lnTo>
                    <a:pt x="176" y="1243"/>
                  </a:lnTo>
                  <a:lnTo>
                    <a:pt x="194" y="1352"/>
                  </a:lnTo>
                  <a:lnTo>
                    <a:pt x="246" y="1434"/>
                  </a:lnTo>
                  <a:lnTo>
                    <a:pt x="334" y="1497"/>
                  </a:lnTo>
                  <a:lnTo>
                    <a:pt x="431" y="1533"/>
                  </a:lnTo>
                  <a:lnTo>
                    <a:pt x="554" y="1552"/>
                  </a:lnTo>
                  <a:lnTo>
                    <a:pt x="545" y="1597"/>
                  </a:lnTo>
                  <a:lnTo>
                    <a:pt x="527" y="1642"/>
                  </a:lnTo>
                  <a:lnTo>
                    <a:pt x="519" y="1688"/>
                  </a:lnTo>
                  <a:lnTo>
                    <a:pt x="501" y="1751"/>
                  </a:lnTo>
                  <a:lnTo>
                    <a:pt x="492" y="1787"/>
                  </a:lnTo>
                  <a:lnTo>
                    <a:pt x="483" y="1833"/>
                  </a:lnTo>
                  <a:lnTo>
                    <a:pt x="466" y="1896"/>
                  </a:lnTo>
                  <a:lnTo>
                    <a:pt x="457" y="1942"/>
                  </a:lnTo>
                  <a:lnTo>
                    <a:pt x="457" y="1978"/>
                  </a:lnTo>
                  <a:lnTo>
                    <a:pt x="466" y="1987"/>
                  </a:lnTo>
                  <a:lnTo>
                    <a:pt x="492" y="1987"/>
                  </a:lnTo>
                  <a:lnTo>
                    <a:pt x="501" y="1978"/>
                  </a:lnTo>
                  <a:lnTo>
                    <a:pt x="501" y="1969"/>
                  </a:lnTo>
                  <a:lnTo>
                    <a:pt x="519" y="1933"/>
                  </a:lnTo>
                  <a:lnTo>
                    <a:pt x="519" y="1905"/>
                  </a:lnTo>
                  <a:lnTo>
                    <a:pt x="527" y="1887"/>
                  </a:lnTo>
                  <a:lnTo>
                    <a:pt x="606" y="1561"/>
                  </a:lnTo>
                  <a:lnTo>
                    <a:pt x="668" y="1561"/>
                  </a:lnTo>
                  <a:lnTo>
                    <a:pt x="747" y="1543"/>
                  </a:lnTo>
                  <a:lnTo>
                    <a:pt x="843" y="1506"/>
                  </a:lnTo>
                  <a:lnTo>
                    <a:pt x="958" y="1434"/>
                  </a:lnTo>
                  <a:lnTo>
                    <a:pt x="1072" y="1325"/>
                  </a:lnTo>
                  <a:lnTo>
                    <a:pt x="1151" y="1225"/>
                  </a:lnTo>
                  <a:lnTo>
                    <a:pt x="1195" y="1134"/>
                  </a:lnTo>
                  <a:lnTo>
                    <a:pt x="1230" y="1053"/>
                  </a:lnTo>
                  <a:lnTo>
                    <a:pt x="1247" y="989"/>
                  </a:lnTo>
                  <a:lnTo>
                    <a:pt x="1274" y="898"/>
                  </a:lnTo>
                  <a:lnTo>
                    <a:pt x="1291" y="799"/>
                  </a:lnTo>
                  <a:lnTo>
                    <a:pt x="1300" y="708"/>
                  </a:lnTo>
                  <a:lnTo>
                    <a:pt x="1291" y="635"/>
                  </a:lnTo>
                  <a:lnTo>
                    <a:pt x="1265" y="590"/>
                  </a:lnTo>
                  <a:lnTo>
                    <a:pt x="1230" y="563"/>
                  </a:lnTo>
                  <a:lnTo>
                    <a:pt x="1204" y="554"/>
                  </a:lnTo>
                  <a:lnTo>
                    <a:pt x="1168" y="563"/>
                  </a:lnTo>
                  <a:lnTo>
                    <a:pt x="1142" y="581"/>
                  </a:lnTo>
                  <a:lnTo>
                    <a:pt x="1116" y="608"/>
                  </a:lnTo>
                  <a:lnTo>
                    <a:pt x="1098" y="635"/>
                  </a:lnTo>
                  <a:lnTo>
                    <a:pt x="1098" y="681"/>
                  </a:lnTo>
                  <a:lnTo>
                    <a:pt x="1107" y="699"/>
                  </a:lnTo>
                  <a:lnTo>
                    <a:pt x="1116" y="708"/>
                  </a:lnTo>
                  <a:lnTo>
                    <a:pt x="1124" y="726"/>
                  </a:lnTo>
                  <a:lnTo>
                    <a:pt x="1160" y="762"/>
                  </a:lnTo>
                  <a:lnTo>
                    <a:pt x="1186" y="817"/>
                  </a:lnTo>
                  <a:lnTo>
                    <a:pt x="1204" y="908"/>
                  </a:lnTo>
                  <a:lnTo>
                    <a:pt x="1186" y="1016"/>
                  </a:lnTo>
                  <a:lnTo>
                    <a:pt x="1142" y="1134"/>
                  </a:lnTo>
                  <a:lnTo>
                    <a:pt x="1081" y="1234"/>
                  </a:lnTo>
                  <a:lnTo>
                    <a:pt x="1019" y="1316"/>
                  </a:lnTo>
                  <a:lnTo>
                    <a:pt x="914" y="1406"/>
                  </a:lnTo>
                  <a:lnTo>
                    <a:pt x="817" y="1470"/>
                  </a:lnTo>
                  <a:lnTo>
                    <a:pt x="738" y="1497"/>
                  </a:lnTo>
                  <a:lnTo>
                    <a:pt x="668" y="1506"/>
                  </a:lnTo>
                  <a:lnTo>
                    <a:pt x="615" y="1506"/>
                  </a:lnTo>
                  <a:lnTo>
                    <a:pt x="966" y="55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46" name="Freeform 50"/>
            <p:cNvSpPr>
              <a:spLocks/>
            </p:cNvSpPr>
            <p:nvPr/>
          </p:nvSpPr>
          <p:spPr bwMode="auto">
            <a:xfrm>
              <a:off x="23906" y="3008"/>
              <a:ext cx="887" cy="1007"/>
            </a:xfrm>
            <a:custGeom>
              <a:avLst/>
              <a:gdLst/>
              <a:ahLst/>
              <a:cxnLst>
                <a:cxn ang="0">
                  <a:pos x="0" y="979"/>
                </a:cxn>
                <a:cxn ang="0">
                  <a:pos x="17" y="1007"/>
                </a:cxn>
                <a:cxn ang="0">
                  <a:pos x="88" y="998"/>
                </a:cxn>
                <a:cxn ang="0">
                  <a:pos x="114" y="952"/>
                </a:cxn>
                <a:cxn ang="0">
                  <a:pos x="132" y="907"/>
                </a:cxn>
                <a:cxn ang="0">
                  <a:pos x="158" y="762"/>
                </a:cxn>
                <a:cxn ang="0">
                  <a:pos x="263" y="689"/>
                </a:cxn>
                <a:cxn ang="0">
                  <a:pos x="439" y="680"/>
                </a:cxn>
                <a:cxn ang="0">
                  <a:pos x="562" y="580"/>
                </a:cxn>
                <a:cxn ang="0">
                  <a:pos x="641" y="680"/>
                </a:cxn>
                <a:cxn ang="0">
                  <a:pos x="720" y="698"/>
                </a:cxn>
                <a:cxn ang="0">
                  <a:pos x="790" y="671"/>
                </a:cxn>
                <a:cxn ang="0">
                  <a:pos x="834" y="617"/>
                </a:cxn>
                <a:cxn ang="0">
                  <a:pos x="878" y="490"/>
                </a:cxn>
                <a:cxn ang="0">
                  <a:pos x="887" y="453"/>
                </a:cxn>
                <a:cxn ang="0">
                  <a:pos x="852" y="435"/>
                </a:cxn>
                <a:cxn ang="0">
                  <a:pos x="834" y="462"/>
                </a:cxn>
                <a:cxn ang="0">
                  <a:pos x="817" y="544"/>
                </a:cxn>
                <a:cxn ang="0">
                  <a:pos x="764" y="635"/>
                </a:cxn>
                <a:cxn ang="0">
                  <a:pos x="702" y="653"/>
                </a:cxn>
                <a:cxn ang="0">
                  <a:pos x="676" y="517"/>
                </a:cxn>
                <a:cxn ang="0">
                  <a:pos x="720" y="345"/>
                </a:cxn>
                <a:cxn ang="0">
                  <a:pos x="764" y="181"/>
                </a:cxn>
                <a:cxn ang="0">
                  <a:pos x="773" y="136"/>
                </a:cxn>
                <a:cxn ang="0">
                  <a:pos x="781" y="91"/>
                </a:cxn>
                <a:cxn ang="0">
                  <a:pos x="790" y="63"/>
                </a:cxn>
                <a:cxn ang="0">
                  <a:pos x="755" y="18"/>
                </a:cxn>
                <a:cxn ang="0">
                  <a:pos x="676" y="54"/>
                </a:cxn>
                <a:cxn ang="0">
                  <a:pos x="667" y="81"/>
                </a:cxn>
                <a:cxn ang="0">
                  <a:pos x="658" y="118"/>
                </a:cxn>
                <a:cxn ang="0">
                  <a:pos x="623" y="272"/>
                </a:cxn>
                <a:cxn ang="0">
                  <a:pos x="588" y="399"/>
                </a:cxn>
                <a:cxn ang="0">
                  <a:pos x="571" y="490"/>
                </a:cxn>
                <a:cxn ang="0">
                  <a:pos x="562" y="508"/>
                </a:cxn>
                <a:cxn ang="0">
                  <a:pos x="500" y="589"/>
                </a:cxn>
                <a:cxn ang="0">
                  <a:pos x="351" y="653"/>
                </a:cxn>
                <a:cxn ang="0">
                  <a:pos x="290" y="635"/>
                </a:cxn>
                <a:cxn ang="0">
                  <a:pos x="255" y="608"/>
                </a:cxn>
                <a:cxn ang="0">
                  <a:pos x="237" y="562"/>
                </a:cxn>
                <a:cxn ang="0">
                  <a:pos x="228" y="481"/>
                </a:cxn>
                <a:cxn ang="0">
                  <a:pos x="255" y="372"/>
                </a:cxn>
                <a:cxn ang="0">
                  <a:pos x="272" y="308"/>
                </a:cxn>
                <a:cxn ang="0">
                  <a:pos x="290" y="236"/>
                </a:cxn>
                <a:cxn ang="0">
                  <a:pos x="316" y="127"/>
                </a:cxn>
                <a:cxn ang="0">
                  <a:pos x="325" y="72"/>
                </a:cxn>
                <a:cxn ang="0">
                  <a:pos x="334" y="27"/>
                </a:cxn>
                <a:cxn ang="0">
                  <a:pos x="298" y="0"/>
                </a:cxn>
                <a:cxn ang="0">
                  <a:pos x="237" y="9"/>
                </a:cxn>
                <a:cxn ang="0">
                  <a:pos x="211" y="72"/>
                </a:cxn>
              </a:cxnLst>
              <a:rect l="0" t="0" r="r" b="b"/>
              <a:pathLst>
                <a:path w="887" h="1007">
                  <a:moveTo>
                    <a:pt x="0" y="925"/>
                  </a:moveTo>
                  <a:lnTo>
                    <a:pt x="0" y="979"/>
                  </a:lnTo>
                  <a:lnTo>
                    <a:pt x="9" y="998"/>
                  </a:lnTo>
                  <a:lnTo>
                    <a:pt x="17" y="1007"/>
                  </a:lnTo>
                  <a:lnTo>
                    <a:pt x="70" y="1007"/>
                  </a:lnTo>
                  <a:lnTo>
                    <a:pt x="88" y="998"/>
                  </a:lnTo>
                  <a:lnTo>
                    <a:pt x="105" y="961"/>
                  </a:lnTo>
                  <a:lnTo>
                    <a:pt x="114" y="952"/>
                  </a:lnTo>
                  <a:lnTo>
                    <a:pt x="123" y="934"/>
                  </a:lnTo>
                  <a:lnTo>
                    <a:pt x="132" y="907"/>
                  </a:lnTo>
                  <a:lnTo>
                    <a:pt x="140" y="843"/>
                  </a:lnTo>
                  <a:lnTo>
                    <a:pt x="158" y="762"/>
                  </a:lnTo>
                  <a:lnTo>
                    <a:pt x="184" y="653"/>
                  </a:lnTo>
                  <a:lnTo>
                    <a:pt x="263" y="689"/>
                  </a:lnTo>
                  <a:lnTo>
                    <a:pt x="351" y="698"/>
                  </a:lnTo>
                  <a:lnTo>
                    <a:pt x="439" y="680"/>
                  </a:lnTo>
                  <a:lnTo>
                    <a:pt x="500" y="644"/>
                  </a:lnTo>
                  <a:lnTo>
                    <a:pt x="562" y="580"/>
                  </a:lnTo>
                  <a:lnTo>
                    <a:pt x="597" y="644"/>
                  </a:lnTo>
                  <a:lnTo>
                    <a:pt x="641" y="680"/>
                  </a:lnTo>
                  <a:lnTo>
                    <a:pt x="685" y="689"/>
                  </a:lnTo>
                  <a:lnTo>
                    <a:pt x="720" y="698"/>
                  </a:lnTo>
                  <a:lnTo>
                    <a:pt x="755" y="689"/>
                  </a:lnTo>
                  <a:lnTo>
                    <a:pt x="790" y="671"/>
                  </a:lnTo>
                  <a:lnTo>
                    <a:pt x="817" y="644"/>
                  </a:lnTo>
                  <a:lnTo>
                    <a:pt x="834" y="617"/>
                  </a:lnTo>
                  <a:lnTo>
                    <a:pt x="860" y="553"/>
                  </a:lnTo>
                  <a:lnTo>
                    <a:pt x="878" y="490"/>
                  </a:lnTo>
                  <a:lnTo>
                    <a:pt x="887" y="462"/>
                  </a:lnTo>
                  <a:lnTo>
                    <a:pt x="887" y="453"/>
                  </a:lnTo>
                  <a:lnTo>
                    <a:pt x="869" y="435"/>
                  </a:lnTo>
                  <a:lnTo>
                    <a:pt x="852" y="435"/>
                  </a:lnTo>
                  <a:lnTo>
                    <a:pt x="843" y="444"/>
                  </a:lnTo>
                  <a:lnTo>
                    <a:pt x="834" y="462"/>
                  </a:lnTo>
                  <a:lnTo>
                    <a:pt x="834" y="490"/>
                  </a:lnTo>
                  <a:lnTo>
                    <a:pt x="817" y="544"/>
                  </a:lnTo>
                  <a:lnTo>
                    <a:pt x="790" y="599"/>
                  </a:lnTo>
                  <a:lnTo>
                    <a:pt x="764" y="635"/>
                  </a:lnTo>
                  <a:lnTo>
                    <a:pt x="720" y="653"/>
                  </a:lnTo>
                  <a:lnTo>
                    <a:pt x="702" y="653"/>
                  </a:lnTo>
                  <a:lnTo>
                    <a:pt x="676" y="626"/>
                  </a:lnTo>
                  <a:lnTo>
                    <a:pt x="676" y="517"/>
                  </a:lnTo>
                  <a:lnTo>
                    <a:pt x="685" y="490"/>
                  </a:lnTo>
                  <a:lnTo>
                    <a:pt x="720" y="345"/>
                  </a:lnTo>
                  <a:lnTo>
                    <a:pt x="729" y="317"/>
                  </a:lnTo>
                  <a:lnTo>
                    <a:pt x="764" y="181"/>
                  </a:lnTo>
                  <a:lnTo>
                    <a:pt x="764" y="154"/>
                  </a:lnTo>
                  <a:lnTo>
                    <a:pt x="773" y="136"/>
                  </a:lnTo>
                  <a:lnTo>
                    <a:pt x="781" y="109"/>
                  </a:lnTo>
                  <a:lnTo>
                    <a:pt x="781" y="91"/>
                  </a:lnTo>
                  <a:lnTo>
                    <a:pt x="790" y="72"/>
                  </a:lnTo>
                  <a:lnTo>
                    <a:pt x="790" y="63"/>
                  </a:lnTo>
                  <a:lnTo>
                    <a:pt x="773" y="27"/>
                  </a:lnTo>
                  <a:lnTo>
                    <a:pt x="755" y="18"/>
                  </a:lnTo>
                  <a:lnTo>
                    <a:pt x="711" y="18"/>
                  </a:lnTo>
                  <a:lnTo>
                    <a:pt x="676" y="54"/>
                  </a:lnTo>
                  <a:lnTo>
                    <a:pt x="676" y="63"/>
                  </a:lnTo>
                  <a:lnTo>
                    <a:pt x="667" y="81"/>
                  </a:lnTo>
                  <a:lnTo>
                    <a:pt x="667" y="100"/>
                  </a:lnTo>
                  <a:lnTo>
                    <a:pt x="658" y="118"/>
                  </a:lnTo>
                  <a:lnTo>
                    <a:pt x="650" y="145"/>
                  </a:lnTo>
                  <a:lnTo>
                    <a:pt x="623" y="272"/>
                  </a:lnTo>
                  <a:lnTo>
                    <a:pt x="606" y="345"/>
                  </a:lnTo>
                  <a:lnTo>
                    <a:pt x="588" y="399"/>
                  </a:lnTo>
                  <a:lnTo>
                    <a:pt x="571" y="462"/>
                  </a:lnTo>
                  <a:lnTo>
                    <a:pt x="571" y="490"/>
                  </a:lnTo>
                  <a:lnTo>
                    <a:pt x="562" y="499"/>
                  </a:lnTo>
                  <a:lnTo>
                    <a:pt x="562" y="508"/>
                  </a:lnTo>
                  <a:lnTo>
                    <a:pt x="553" y="526"/>
                  </a:lnTo>
                  <a:lnTo>
                    <a:pt x="500" y="589"/>
                  </a:lnTo>
                  <a:lnTo>
                    <a:pt x="430" y="635"/>
                  </a:lnTo>
                  <a:lnTo>
                    <a:pt x="351" y="653"/>
                  </a:lnTo>
                  <a:lnTo>
                    <a:pt x="316" y="653"/>
                  </a:lnTo>
                  <a:lnTo>
                    <a:pt x="290" y="635"/>
                  </a:lnTo>
                  <a:lnTo>
                    <a:pt x="263" y="626"/>
                  </a:lnTo>
                  <a:lnTo>
                    <a:pt x="255" y="608"/>
                  </a:lnTo>
                  <a:lnTo>
                    <a:pt x="237" y="580"/>
                  </a:lnTo>
                  <a:lnTo>
                    <a:pt x="237" y="562"/>
                  </a:lnTo>
                  <a:lnTo>
                    <a:pt x="228" y="544"/>
                  </a:lnTo>
                  <a:lnTo>
                    <a:pt x="228" y="481"/>
                  </a:lnTo>
                  <a:lnTo>
                    <a:pt x="237" y="435"/>
                  </a:lnTo>
                  <a:lnTo>
                    <a:pt x="255" y="372"/>
                  </a:lnTo>
                  <a:lnTo>
                    <a:pt x="263" y="335"/>
                  </a:lnTo>
                  <a:lnTo>
                    <a:pt x="272" y="308"/>
                  </a:lnTo>
                  <a:lnTo>
                    <a:pt x="272" y="290"/>
                  </a:lnTo>
                  <a:lnTo>
                    <a:pt x="290" y="236"/>
                  </a:lnTo>
                  <a:lnTo>
                    <a:pt x="307" y="145"/>
                  </a:lnTo>
                  <a:lnTo>
                    <a:pt x="316" y="127"/>
                  </a:lnTo>
                  <a:lnTo>
                    <a:pt x="325" y="100"/>
                  </a:lnTo>
                  <a:lnTo>
                    <a:pt x="325" y="72"/>
                  </a:lnTo>
                  <a:lnTo>
                    <a:pt x="334" y="54"/>
                  </a:lnTo>
                  <a:lnTo>
                    <a:pt x="334" y="27"/>
                  </a:lnTo>
                  <a:lnTo>
                    <a:pt x="316" y="9"/>
                  </a:lnTo>
                  <a:lnTo>
                    <a:pt x="298" y="0"/>
                  </a:lnTo>
                  <a:lnTo>
                    <a:pt x="255" y="0"/>
                  </a:lnTo>
                  <a:lnTo>
                    <a:pt x="237" y="9"/>
                  </a:lnTo>
                  <a:lnTo>
                    <a:pt x="211" y="63"/>
                  </a:lnTo>
                  <a:lnTo>
                    <a:pt x="211" y="72"/>
                  </a:lnTo>
                  <a:lnTo>
                    <a:pt x="0" y="925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auto">
            <a:xfrm>
              <a:off x="25838" y="2554"/>
              <a:ext cx="228" cy="236"/>
            </a:xfrm>
            <a:custGeom>
              <a:avLst/>
              <a:gdLst/>
              <a:ahLst/>
              <a:cxnLst>
                <a:cxn ang="0">
                  <a:pos x="228" y="118"/>
                </a:cxn>
                <a:cxn ang="0">
                  <a:pos x="219" y="82"/>
                </a:cxn>
                <a:cxn ang="0">
                  <a:pos x="184" y="27"/>
                </a:cxn>
                <a:cxn ang="0">
                  <a:pos x="149" y="9"/>
                </a:cxn>
                <a:cxn ang="0">
                  <a:pos x="114" y="0"/>
                </a:cxn>
                <a:cxn ang="0">
                  <a:pos x="79" y="9"/>
                </a:cxn>
                <a:cxn ang="0">
                  <a:pos x="52" y="18"/>
                </a:cxn>
                <a:cxn ang="0">
                  <a:pos x="26" y="37"/>
                </a:cxn>
                <a:cxn ang="0">
                  <a:pos x="9" y="64"/>
                </a:cxn>
                <a:cxn ang="0">
                  <a:pos x="0" y="91"/>
                </a:cxn>
                <a:cxn ang="0">
                  <a:pos x="0" y="154"/>
                </a:cxn>
                <a:cxn ang="0">
                  <a:pos x="17" y="182"/>
                </a:cxn>
                <a:cxn ang="0">
                  <a:pos x="44" y="209"/>
                </a:cxn>
                <a:cxn ang="0">
                  <a:pos x="70" y="227"/>
                </a:cxn>
                <a:cxn ang="0">
                  <a:pos x="114" y="236"/>
                </a:cxn>
                <a:cxn ang="0">
                  <a:pos x="149" y="227"/>
                </a:cxn>
                <a:cxn ang="0">
                  <a:pos x="175" y="218"/>
                </a:cxn>
                <a:cxn ang="0">
                  <a:pos x="193" y="200"/>
                </a:cxn>
                <a:cxn ang="0">
                  <a:pos x="211" y="173"/>
                </a:cxn>
                <a:cxn ang="0">
                  <a:pos x="228" y="118"/>
                </a:cxn>
              </a:cxnLst>
              <a:rect l="0" t="0" r="r" b="b"/>
              <a:pathLst>
                <a:path w="228" h="236">
                  <a:moveTo>
                    <a:pt x="228" y="118"/>
                  </a:moveTo>
                  <a:lnTo>
                    <a:pt x="219" y="82"/>
                  </a:lnTo>
                  <a:lnTo>
                    <a:pt x="184" y="27"/>
                  </a:lnTo>
                  <a:lnTo>
                    <a:pt x="149" y="9"/>
                  </a:lnTo>
                  <a:lnTo>
                    <a:pt x="114" y="0"/>
                  </a:lnTo>
                  <a:lnTo>
                    <a:pt x="79" y="9"/>
                  </a:lnTo>
                  <a:lnTo>
                    <a:pt x="52" y="18"/>
                  </a:lnTo>
                  <a:lnTo>
                    <a:pt x="26" y="37"/>
                  </a:lnTo>
                  <a:lnTo>
                    <a:pt x="9" y="64"/>
                  </a:lnTo>
                  <a:lnTo>
                    <a:pt x="0" y="91"/>
                  </a:lnTo>
                  <a:lnTo>
                    <a:pt x="0" y="154"/>
                  </a:lnTo>
                  <a:lnTo>
                    <a:pt x="17" y="182"/>
                  </a:lnTo>
                  <a:lnTo>
                    <a:pt x="44" y="209"/>
                  </a:lnTo>
                  <a:lnTo>
                    <a:pt x="70" y="227"/>
                  </a:lnTo>
                  <a:lnTo>
                    <a:pt x="114" y="236"/>
                  </a:lnTo>
                  <a:lnTo>
                    <a:pt x="149" y="227"/>
                  </a:lnTo>
                  <a:lnTo>
                    <a:pt x="175" y="218"/>
                  </a:lnTo>
                  <a:lnTo>
                    <a:pt x="193" y="200"/>
                  </a:lnTo>
                  <a:lnTo>
                    <a:pt x="211" y="173"/>
                  </a:lnTo>
                  <a:lnTo>
                    <a:pt x="228" y="118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auto">
            <a:xfrm>
              <a:off x="25047" y="3089"/>
              <a:ext cx="1300" cy="1987"/>
            </a:xfrm>
            <a:custGeom>
              <a:avLst/>
              <a:gdLst/>
              <a:ahLst/>
              <a:cxnLst>
                <a:cxn ang="0">
                  <a:pos x="975" y="46"/>
                </a:cxn>
                <a:cxn ang="0">
                  <a:pos x="966" y="0"/>
                </a:cxn>
                <a:cxn ang="0">
                  <a:pos x="922" y="19"/>
                </a:cxn>
                <a:cxn ang="0">
                  <a:pos x="562" y="1506"/>
                </a:cxn>
                <a:cxn ang="0">
                  <a:pos x="378" y="1425"/>
                </a:cxn>
                <a:cxn ang="0">
                  <a:pos x="317" y="1261"/>
                </a:cxn>
                <a:cxn ang="0">
                  <a:pos x="325" y="1198"/>
                </a:cxn>
                <a:cxn ang="0">
                  <a:pos x="352" y="1080"/>
                </a:cxn>
                <a:cxn ang="0">
                  <a:pos x="440" y="817"/>
                </a:cxn>
                <a:cxn ang="0">
                  <a:pos x="457" y="735"/>
                </a:cxn>
                <a:cxn ang="0">
                  <a:pos x="413" y="608"/>
                </a:cxn>
                <a:cxn ang="0">
                  <a:pos x="281" y="554"/>
                </a:cxn>
                <a:cxn ang="0">
                  <a:pos x="141" y="617"/>
                </a:cxn>
                <a:cxn ang="0">
                  <a:pos x="44" y="753"/>
                </a:cxn>
                <a:cxn ang="0">
                  <a:pos x="9" y="871"/>
                </a:cxn>
                <a:cxn ang="0">
                  <a:pos x="0" y="908"/>
                </a:cxn>
                <a:cxn ang="0">
                  <a:pos x="44" y="917"/>
                </a:cxn>
                <a:cxn ang="0">
                  <a:pos x="106" y="744"/>
                </a:cxn>
                <a:cxn ang="0">
                  <a:pos x="220" y="617"/>
                </a:cxn>
                <a:cxn ang="0">
                  <a:pos x="299" y="608"/>
                </a:cxn>
                <a:cxn ang="0">
                  <a:pos x="325" y="644"/>
                </a:cxn>
                <a:cxn ang="0">
                  <a:pos x="317" y="762"/>
                </a:cxn>
                <a:cxn ang="0">
                  <a:pos x="238" y="989"/>
                </a:cxn>
                <a:cxn ang="0">
                  <a:pos x="194" y="1143"/>
                </a:cxn>
                <a:cxn ang="0">
                  <a:pos x="176" y="1216"/>
                </a:cxn>
                <a:cxn ang="0">
                  <a:pos x="194" y="1352"/>
                </a:cxn>
                <a:cxn ang="0">
                  <a:pos x="334" y="1497"/>
                </a:cxn>
                <a:cxn ang="0">
                  <a:pos x="554" y="1552"/>
                </a:cxn>
                <a:cxn ang="0">
                  <a:pos x="519" y="1688"/>
                </a:cxn>
                <a:cxn ang="0">
                  <a:pos x="492" y="1787"/>
                </a:cxn>
                <a:cxn ang="0">
                  <a:pos x="466" y="1896"/>
                </a:cxn>
                <a:cxn ang="0">
                  <a:pos x="457" y="1978"/>
                </a:cxn>
                <a:cxn ang="0">
                  <a:pos x="492" y="1987"/>
                </a:cxn>
                <a:cxn ang="0">
                  <a:pos x="501" y="1969"/>
                </a:cxn>
                <a:cxn ang="0">
                  <a:pos x="519" y="1905"/>
                </a:cxn>
                <a:cxn ang="0">
                  <a:pos x="606" y="1561"/>
                </a:cxn>
                <a:cxn ang="0">
                  <a:pos x="747" y="1543"/>
                </a:cxn>
                <a:cxn ang="0">
                  <a:pos x="958" y="1434"/>
                </a:cxn>
                <a:cxn ang="0">
                  <a:pos x="1151" y="1225"/>
                </a:cxn>
                <a:cxn ang="0">
                  <a:pos x="1230" y="1053"/>
                </a:cxn>
                <a:cxn ang="0">
                  <a:pos x="1274" y="898"/>
                </a:cxn>
                <a:cxn ang="0">
                  <a:pos x="1300" y="708"/>
                </a:cxn>
                <a:cxn ang="0">
                  <a:pos x="1265" y="590"/>
                </a:cxn>
                <a:cxn ang="0">
                  <a:pos x="1204" y="554"/>
                </a:cxn>
                <a:cxn ang="0">
                  <a:pos x="1142" y="581"/>
                </a:cxn>
                <a:cxn ang="0">
                  <a:pos x="1098" y="635"/>
                </a:cxn>
                <a:cxn ang="0">
                  <a:pos x="1107" y="699"/>
                </a:cxn>
                <a:cxn ang="0">
                  <a:pos x="1124" y="726"/>
                </a:cxn>
                <a:cxn ang="0">
                  <a:pos x="1186" y="817"/>
                </a:cxn>
                <a:cxn ang="0">
                  <a:pos x="1186" y="1016"/>
                </a:cxn>
                <a:cxn ang="0">
                  <a:pos x="1081" y="1234"/>
                </a:cxn>
                <a:cxn ang="0">
                  <a:pos x="914" y="1406"/>
                </a:cxn>
                <a:cxn ang="0">
                  <a:pos x="738" y="1497"/>
                </a:cxn>
                <a:cxn ang="0">
                  <a:pos x="615" y="1506"/>
                </a:cxn>
              </a:cxnLst>
              <a:rect l="0" t="0" r="r" b="b"/>
              <a:pathLst>
                <a:path w="1300" h="1987">
                  <a:moveTo>
                    <a:pt x="966" y="55"/>
                  </a:moveTo>
                  <a:lnTo>
                    <a:pt x="975" y="46"/>
                  </a:lnTo>
                  <a:lnTo>
                    <a:pt x="975" y="10"/>
                  </a:lnTo>
                  <a:lnTo>
                    <a:pt x="966" y="0"/>
                  </a:lnTo>
                  <a:lnTo>
                    <a:pt x="940" y="0"/>
                  </a:lnTo>
                  <a:lnTo>
                    <a:pt x="922" y="19"/>
                  </a:lnTo>
                  <a:lnTo>
                    <a:pt x="922" y="46"/>
                  </a:lnTo>
                  <a:lnTo>
                    <a:pt x="562" y="1506"/>
                  </a:lnTo>
                  <a:lnTo>
                    <a:pt x="457" y="1479"/>
                  </a:lnTo>
                  <a:lnTo>
                    <a:pt x="378" y="1425"/>
                  </a:lnTo>
                  <a:lnTo>
                    <a:pt x="334" y="1352"/>
                  </a:lnTo>
                  <a:lnTo>
                    <a:pt x="317" y="1261"/>
                  </a:lnTo>
                  <a:lnTo>
                    <a:pt x="317" y="1234"/>
                  </a:lnTo>
                  <a:lnTo>
                    <a:pt x="325" y="1198"/>
                  </a:lnTo>
                  <a:lnTo>
                    <a:pt x="334" y="1152"/>
                  </a:lnTo>
                  <a:lnTo>
                    <a:pt x="352" y="1080"/>
                  </a:lnTo>
                  <a:lnTo>
                    <a:pt x="387" y="980"/>
                  </a:lnTo>
                  <a:lnTo>
                    <a:pt x="440" y="817"/>
                  </a:lnTo>
                  <a:lnTo>
                    <a:pt x="457" y="781"/>
                  </a:lnTo>
                  <a:lnTo>
                    <a:pt x="457" y="735"/>
                  </a:lnTo>
                  <a:lnTo>
                    <a:pt x="448" y="663"/>
                  </a:lnTo>
                  <a:lnTo>
                    <a:pt x="413" y="608"/>
                  </a:lnTo>
                  <a:lnTo>
                    <a:pt x="352" y="572"/>
                  </a:lnTo>
                  <a:lnTo>
                    <a:pt x="281" y="554"/>
                  </a:lnTo>
                  <a:lnTo>
                    <a:pt x="202" y="572"/>
                  </a:lnTo>
                  <a:lnTo>
                    <a:pt x="141" y="617"/>
                  </a:lnTo>
                  <a:lnTo>
                    <a:pt x="88" y="681"/>
                  </a:lnTo>
                  <a:lnTo>
                    <a:pt x="44" y="753"/>
                  </a:lnTo>
                  <a:lnTo>
                    <a:pt x="18" y="817"/>
                  </a:lnTo>
                  <a:lnTo>
                    <a:pt x="9" y="871"/>
                  </a:lnTo>
                  <a:lnTo>
                    <a:pt x="0" y="898"/>
                  </a:lnTo>
                  <a:lnTo>
                    <a:pt x="0" y="908"/>
                  </a:lnTo>
                  <a:lnTo>
                    <a:pt x="9" y="917"/>
                  </a:lnTo>
                  <a:lnTo>
                    <a:pt x="44" y="917"/>
                  </a:lnTo>
                  <a:lnTo>
                    <a:pt x="62" y="880"/>
                  </a:lnTo>
                  <a:lnTo>
                    <a:pt x="106" y="744"/>
                  </a:lnTo>
                  <a:lnTo>
                    <a:pt x="167" y="663"/>
                  </a:lnTo>
                  <a:lnTo>
                    <a:pt x="220" y="617"/>
                  </a:lnTo>
                  <a:lnTo>
                    <a:pt x="273" y="608"/>
                  </a:lnTo>
                  <a:lnTo>
                    <a:pt x="299" y="608"/>
                  </a:lnTo>
                  <a:lnTo>
                    <a:pt x="317" y="626"/>
                  </a:lnTo>
                  <a:lnTo>
                    <a:pt x="325" y="644"/>
                  </a:lnTo>
                  <a:lnTo>
                    <a:pt x="334" y="681"/>
                  </a:lnTo>
                  <a:lnTo>
                    <a:pt x="317" y="762"/>
                  </a:lnTo>
                  <a:lnTo>
                    <a:pt x="281" y="862"/>
                  </a:lnTo>
                  <a:lnTo>
                    <a:pt x="238" y="989"/>
                  </a:lnTo>
                  <a:lnTo>
                    <a:pt x="211" y="1080"/>
                  </a:lnTo>
                  <a:lnTo>
                    <a:pt x="194" y="1143"/>
                  </a:lnTo>
                  <a:lnTo>
                    <a:pt x="185" y="1189"/>
                  </a:lnTo>
                  <a:lnTo>
                    <a:pt x="176" y="1216"/>
                  </a:lnTo>
                  <a:lnTo>
                    <a:pt x="176" y="1243"/>
                  </a:lnTo>
                  <a:lnTo>
                    <a:pt x="194" y="1352"/>
                  </a:lnTo>
                  <a:lnTo>
                    <a:pt x="246" y="1434"/>
                  </a:lnTo>
                  <a:lnTo>
                    <a:pt x="334" y="1497"/>
                  </a:lnTo>
                  <a:lnTo>
                    <a:pt x="431" y="1533"/>
                  </a:lnTo>
                  <a:lnTo>
                    <a:pt x="554" y="1552"/>
                  </a:lnTo>
                  <a:lnTo>
                    <a:pt x="536" y="1642"/>
                  </a:lnTo>
                  <a:lnTo>
                    <a:pt x="519" y="1688"/>
                  </a:lnTo>
                  <a:lnTo>
                    <a:pt x="501" y="1751"/>
                  </a:lnTo>
                  <a:lnTo>
                    <a:pt x="492" y="1787"/>
                  </a:lnTo>
                  <a:lnTo>
                    <a:pt x="483" y="1833"/>
                  </a:lnTo>
                  <a:lnTo>
                    <a:pt x="466" y="1896"/>
                  </a:lnTo>
                  <a:lnTo>
                    <a:pt x="457" y="1942"/>
                  </a:lnTo>
                  <a:lnTo>
                    <a:pt x="457" y="1978"/>
                  </a:lnTo>
                  <a:lnTo>
                    <a:pt x="466" y="1987"/>
                  </a:lnTo>
                  <a:lnTo>
                    <a:pt x="492" y="1987"/>
                  </a:lnTo>
                  <a:lnTo>
                    <a:pt x="501" y="1978"/>
                  </a:lnTo>
                  <a:lnTo>
                    <a:pt x="501" y="1969"/>
                  </a:lnTo>
                  <a:lnTo>
                    <a:pt x="519" y="1933"/>
                  </a:lnTo>
                  <a:lnTo>
                    <a:pt x="519" y="1905"/>
                  </a:lnTo>
                  <a:lnTo>
                    <a:pt x="527" y="1887"/>
                  </a:lnTo>
                  <a:lnTo>
                    <a:pt x="606" y="1561"/>
                  </a:lnTo>
                  <a:lnTo>
                    <a:pt x="668" y="1561"/>
                  </a:lnTo>
                  <a:lnTo>
                    <a:pt x="747" y="1543"/>
                  </a:lnTo>
                  <a:lnTo>
                    <a:pt x="843" y="1506"/>
                  </a:lnTo>
                  <a:lnTo>
                    <a:pt x="958" y="1434"/>
                  </a:lnTo>
                  <a:lnTo>
                    <a:pt x="1072" y="1325"/>
                  </a:lnTo>
                  <a:lnTo>
                    <a:pt x="1151" y="1225"/>
                  </a:lnTo>
                  <a:lnTo>
                    <a:pt x="1204" y="1134"/>
                  </a:lnTo>
                  <a:lnTo>
                    <a:pt x="1230" y="1053"/>
                  </a:lnTo>
                  <a:lnTo>
                    <a:pt x="1247" y="989"/>
                  </a:lnTo>
                  <a:lnTo>
                    <a:pt x="1274" y="898"/>
                  </a:lnTo>
                  <a:lnTo>
                    <a:pt x="1291" y="799"/>
                  </a:lnTo>
                  <a:lnTo>
                    <a:pt x="1300" y="708"/>
                  </a:lnTo>
                  <a:lnTo>
                    <a:pt x="1291" y="635"/>
                  </a:lnTo>
                  <a:lnTo>
                    <a:pt x="1265" y="590"/>
                  </a:lnTo>
                  <a:lnTo>
                    <a:pt x="1230" y="563"/>
                  </a:lnTo>
                  <a:lnTo>
                    <a:pt x="1204" y="554"/>
                  </a:lnTo>
                  <a:lnTo>
                    <a:pt x="1168" y="563"/>
                  </a:lnTo>
                  <a:lnTo>
                    <a:pt x="1142" y="581"/>
                  </a:lnTo>
                  <a:lnTo>
                    <a:pt x="1116" y="608"/>
                  </a:lnTo>
                  <a:lnTo>
                    <a:pt x="1098" y="635"/>
                  </a:lnTo>
                  <a:lnTo>
                    <a:pt x="1098" y="681"/>
                  </a:lnTo>
                  <a:lnTo>
                    <a:pt x="1107" y="699"/>
                  </a:lnTo>
                  <a:lnTo>
                    <a:pt x="1116" y="708"/>
                  </a:lnTo>
                  <a:lnTo>
                    <a:pt x="1124" y="726"/>
                  </a:lnTo>
                  <a:lnTo>
                    <a:pt x="1160" y="762"/>
                  </a:lnTo>
                  <a:lnTo>
                    <a:pt x="1186" y="817"/>
                  </a:lnTo>
                  <a:lnTo>
                    <a:pt x="1204" y="908"/>
                  </a:lnTo>
                  <a:lnTo>
                    <a:pt x="1186" y="1016"/>
                  </a:lnTo>
                  <a:lnTo>
                    <a:pt x="1142" y="1134"/>
                  </a:lnTo>
                  <a:lnTo>
                    <a:pt x="1081" y="1234"/>
                  </a:lnTo>
                  <a:lnTo>
                    <a:pt x="1019" y="1316"/>
                  </a:lnTo>
                  <a:lnTo>
                    <a:pt x="914" y="1406"/>
                  </a:lnTo>
                  <a:lnTo>
                    <a:pt x="817" y="1470"/>
                  </a:lnTo>
                  <a:lnTo>
                    <a:pt x="738" y="1497"/>
                  </a:lnTo>
                  <a:lnTo>
                    <a:pt x="668" y="1506"/>
                  </a:lnTo>
                  <a:lnTo>
                    <a:pt x="615" y="1506"/>
                  </a:lnTo>
                  <a:lnTo>
                    <a:pt x="966" y="55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auto">
            <a:xfrm>
              <a:off x="26452" y="4260"/>
              <a:ext cx="887" cy="1007"/>
            </a:xfrm>
            <a:custGeom>
              <a:avLst/>
              <a:gdLst/>
              <a:ahLst/>
              <a:cxnLst>
                <a:cxn ang="0">
                  <a:pos x="0" y="979"/>
                </a:cxn>
                <a:cxn ang="0">
                  <a:pos x="18" y="1007"/>
                </a:cxn>
                <a:cxn ang="0">
                  <a:pos x="88" y="997"/>
                </a:cxn>
                <a:cxn ang="0">
                  <a:pos x="115" y="952"/>
                </a:cxn>
                <a:cxn ang="0">
                  <a:pos x="132" y="907"/>
                </a:cxn>
                <a:cxn ang="0">
                  <a:pos x="159" y="762"/>
                </a:cxn>
                <a:cxn ang="0">
                  <a:pos x="264" y="689"/>
                </a:cxn>
                <a:cxn ang="0">
                  <a:pos x="440" y="680"/>
                </a:cxn>
                <a:cxn ang="0">
                  <a:pos x="562" y="580"/>
                </a:cxn>
                <a:cxn ang="0">
                  <a:pos x="642" y="680"/>
                </a:cxn>
                <a:cxn ang="0">
                  <a:pos x="721" y="698"/>
                </a:cxn>
                <a:cxn ang="0">
                  <a:pos x="791" y="671"/>
                </a:cxn>
                <a:cxn ang="0">
                  <a:pos x="835" y="616"/>
                </a:cxn>
                <a:cxn ang="0">
                  <a:pos x="879" y="489"/>
                </a:cxn>
                <a:cxn ang="0">
                  <a:pos x="887" y="453"/>
                </a:cxn>
                <a:cxn ang="0">
                  <a:pos x="852" y="435"/>
                </a:cxn>
                <a:cxn ang="0">
                  <a:pos x="835" y="462"/>
                </a:cxn>
                <a:cxn ang="0">
                  <a:pos x="817" y="544"/>
                </a:cxn>
                <a:cxn ang="0">
                  <a:pos x="764" y="635"/>
                </a:cxn>
                <a:cxn ang="0">
                  <a:pos x="703" y="653"/>
                </a:cxn>
                <a:cxn ang="0">
                  <a:pos x="677" y="517"/>
                </a:cxn>
                <a:cxn ang="0">
                  <a:pos x="721" y="344"/>
                </a:cxn>
                <a:cxn ang="0">
                  <a:pos x="764" y="181"/>
                </a:cxn>
                <a:cxn ang="0">
                  <a:pos x="773" y="136"/>
                </a:cxn>
                <a:cxn ang="0">
                  <a:pos x="782" y="90"/>
                </a:cxn>
                <a:cxn ang="0">
                  <a:pos x="791" y="63"/>
                </a:cxn>
                <a:cxn ang="0">
                  <a:pos x="756" y="18"/>
                </a:cxn>
                <a:cxn ang="0">
                  <a:pos x="677" y="54"/>
                </a:cxn>
                <a:cxn ang="0">
                  <a:pos x="668" y="81"/>
                </a:cxn>
                <a:cxn ang="0">
                  <a:pos x="659" y="118"/>
                </a:cxn>
                <a:cxn ang="0">
                  <a:pos x="624" y="272"/>
                </a:cxn>
                <a:cxn ang="0">
                  <a:pos x="589" y="399"/>
                </a:cxn>
                <a:cxn ang="0">
                  <a:pos x="571" y="489"/>
                </a:cxn>
                <a:cxn ang="0">
                  <a:pos x="562" y="508"/>
                </a:cxn>
                <a:cxn ang="0">
                  <a:pos x="501" y="589"/>
                </a:cxn>
                <a:cxn ang="0">
                  <a:pos x="352" y="653"/>
                </a:cxn>
                <a:cxn ang="0">
                  <a:pos x="290" y="635"/>
                </a:cxn>
                <a:cxn ang="0">
                  <a:pos x="255" y="607"/>
                </a:cxn>
                <a:cxn ang="0">
                  <a:pos x="238" y="562"/>
                </a:cxn>
                <a:cxn ang="0">
                  <a:pos x="229" y="480"/>
                </a:cxn>
                <a:cxn ang="0">
                  <a:pos x="255" y="372"/>
                </a:cxn>
                <a:cxn ang="0">
                  <a:pos x="273" y="308"/>
                </a:cxn>
                <a:cxn ang="0">
                  <a:pos x="290" y="235"/>
                </a:cxn>
                <a:cxn ang="0">
                  <a:pos x="317" y="127"/>
                </a:cxn>
                <a:cxn ang="0">
                  <a:pos x="325" y="72"/>
                </a:cxn>
                <a:cxn ang="0">
                  <a:pos x="334" y="27"/>
                </a:cxn>
                <a:cxn ang="0">
                  <a:pos x="299" y="0"/>
                </a:cxn>
                <a:cxn ang="0">
                  <a:pos x="238" y="9"/>
                </a:cxn>
                <a:cxn ang="0">
                  <a:pos x="211" y="72"/>
                </a:cxn>
              </a:cxnLst>
              <a:rect l="0" t="0" r="r" b="b"/>
              <a:pathLst>
                <a:path w="887" h="1007">
                  <a:moveTo>
                    <a:pt x="0" y="925"/>
                  </a:moveTo>
                  <a:lnTo>
                    <a:pt x="0" y="979"/>
                  </a:lnTo>
                  <a:lnTo>
                    <a:pt x="9" y="997"/>
                  </a:lnTo>
                  <a:lnTo>
                    <a:pt x="18" y="1007"/>
                  </a:lnTo>
                  <a:lnTo>
                    <a:pt x="71" y="1007"/>
                  </a:lnTo>
                  <a:lnTo>
                    <a:pt x="88" y="997"/>
                  </a:lnTo>
                  <a:lnTo>
                    <a:pt x="106" y="961"/>
                  </a:lnTo>
                  <a:lnTo>
                    <a:pt x="115" y="952"/>
                  </a:lnTo>
                  <a:lnTo>
                    <a:pt x="123" y="934"/>
                  </a:lnTo>
                  <a:lnTo>
                    <a:pt x="132" y="907"/>
                  </a:lnTo>
                  <a:lnTo>
                    <a:pt x="141" y="843"/>
                  </a:lnTo>
                  <a:lnTo>
                    <a:pt x="159" y="762"/>
                  </a:lnTo>
                  <a:lnTo>
                    <a:pt x="185" y="653"/>
                  </a:lnTo>
                  <a:lnTo>
                    <a:pt x="264" y="689"/>
                  </a:lnTo>
                  <a:lnTo>
                    <a:pt x="352" y="698"/>
                  </a:lnTo>
                  <a:lnTo>
                    <a:pt x="440" y="680"/>
                  </a:lnTo>
                  <a:lnTo>
                    <a:pt x="501" y="644"/>
                  </a:lnTo>
                  <a:lnTo>
                    <a:pt x="562" y="580"/>
                  </a:lnTo>
                  <a:lnTo>
                    <a:pt x="598" y="644"/>
                  </a:lnTo>
                  <a:lnTo>
                    <a:pt x="642" y="680"/>
                  </a:lnTo>
                  <a:lnTo>
                    <a:pt x="685" y="689"/>
                  </a:lnTo>
                  <a:lnTo>
                    <a:pt x="721" y="698"/>
                  </a:lnTo>
                  <a:lnTo>
                    <a:pt x="756" y="689"/>
                  </a:lnTo>
                  <a:lnTo>
                    <a:pt x="791" y="671"/>
                  </a:lnTo>
                  <a:lnTo>
                    <a:pt x="817" y="644"/>
                  </a:lnTo>
                  <a:lnTo>
                    <a:pt x="835" y="616"/>
                  </a:lnTo>
                  <a:lnTo>
                    <a:pt x="861" y="553"/>
                  </a:lnTo>
                  <a:lnTo>
                    <a:pt x="879" y="489"/>
                  </a:lnTo>
                  <a:lnTo>
                    <a:pt x="887" y="462"/>
                  </a:lnTo>
                  <a:lnTo>
                    <a:pt x="887" y="453"/>
                  </a:lnTo>
                  <a:lnTo>
                    <a:pt x="870" y="435"/>
                  </a:lnTo>
                  <a:lnTo>
                    <a:pt x="852" y="435"/>
                  </a:lnTo>
                  <a:lnTo>
                    <a:pt x="843" y="444"/>
                  </a:lnTo>
                  <a:lnTo>
                    <a:pt x="835" y="462"/>
                  </a:lnTo>
                  <a:lnTo>
                    <a:pt x="835" y="489"/>
                  </a:lnTo>
                  <a:lnTo>
                    <a:pt x="817" y="544"/>
                  </a:lnTo>
                  <a:lnTo>
                    <a:pt x="791" y="598"/>
                  </a:lnTo>
                  <a:lnTo>
                    <a:pt x="764" y="635"/>
                  </a:lnTo>
                  <a:lnTo>
                    <a:pt x="721" y="653"/>
                  </a:lnTo>
                  <a:lnTo>
                    <a:pt x="703" y="653"/>
                  </a:lnTo>
                  <a:lnTo>
                    <a:pt x="677" y="626"/>
                  </a:lnTo>
                  <a:lnTo>
                    <a:pt x="677" y="517"/>
                  </a:lnTo>
                  <a:lnTo>
                    <a:pt x="685" y="489"/>
                  </a:lnTo>
                  <a:lnTo>
                    <a:pt x="721" y="344"/>
                  </a:lnTo>
                  <a:lnTo>
                    <a:pt x="729" y="317"/>
                  </a:lnTo>
                  <a:lnTo>
                    <a:pt x="764" y="181"/>
                  </a:lnTo>
                  <a:lnTo>
                    <a:pt x="764" y="154"/>
                  </a:lnTo>
                  <a:lnTo>
                    <a:pt x="773" y="136"/>
                  </a:lnTo>
                  <a:lnTo>
                    <a:pt x="782" y="108"/>
                  </a:lnTo>
                  <a:lnTo>
                    <a:pt x="782" y="90"/>
                  </a:lnTo>
                  <a:lnTo>
                    <a:pt x="791" y="72"/>
                  </a:lnTo>
                  <a:lnTo>
                    <a:pt x="791" y="63"/>
                  </a:lnTo>
                  <a:lnTo>
                    <a:pt x="773" y="27"/>
                  </a:lnTo>
                  <a:lnTo>
                    <a:pt x="756" y="18"/>
                  </a:lnTo>
                  <a:lnTo>
                    <a:pt x="712" y="18"/>
                  </a:lnTo>
                  <a:lnTo>
                    <a:pt x="677" y="54"/>
                  </a:lnTo>
                  <a:lnTo>
                    <a:pt x="677" y="63"/>
                  </a:lnTo>
                  <a:lnTo>
                    <a:pt x="668" y="81"/>
                  </a:lnTo>
                  <a:lnTo>
                    <a:pt x="668" y="99"/>
                  </a:lnTo>
                  <a:lnTo>
                    <a:pt x="659" y="118"/>
                  </a:lnTo>
                  <a:lnTo>
                    <a:pt x="650" y="145"/>
                  </a:lnTo>
                  <a:lnTo>
                    <a:pt x="624" y="272"/>
                  </a:lnTo>
                  <a:lnTo>
                    <a:pt x="606" y="344"/>
                  </a:lnTo>
                  <a:lnTo>
                    <a:pt x="589" y="399"/>
                  </a:lnTo>
                  <a:lnTo>
                    <a:pt x="571" y="462"/>
                  </a:lnTo>
                  <a:lnTo>
                    <a:pt x="571" y="489"/>
                  </a:lnTo>
                  <a:lnTo>
                    <a:pt x="562" y="499"/>
                  </a:lnTo>
                  <a:lnTo>
                    <a:pt x="562" y="508"/>
                  </a:lnTo>
                  <a:lnTo>
                    <a:pt x="554" y="526"/>
                  </a:lnTo>
                  <a:lnTo>
                    <a:pt x="501" y="589"/>
                  </a:lnTo>
                  <a:lnTo>
                    <a:pt x="431" y="635"/>
                  </a:lnTo>
                  <a:lnTo>
                    <a:pt x="352" y="653"/>
                  </a:lnTo>
                  <a:lnTo>
                    <a:pt x="317" y="653"/>
                  </a:lnTo>
                  <a:lnTo>
                    <a:pt x="290" y="635"/>
                  </a:lnTo>
                  <a:lnTo>
                    <a:pt x="264" y="626"/>
                  </a:lnTo>
                  <a:lnTo>
                    <a:pt x="255" y="607"/>
                  </a:lnTo>
                  <a:lnTo>
                    <a:pt x="238" y="580"/>
                  </a:lnTo>
                  <a:lnTo>
                    <a:pt x="238" y="562"/>
                  </a:lnTo>
                  <a:lnTo>
                    <a:pt x="229" y="544"/>
                  </a:lnTo>
                  <a:lnTo>
                    <a:pt x="229" y="480"/>
                  </a:lnTo>
                  <a:lnTo>
                    <a:pt x="238" y="435"/>
                  </a:lnTo>
                  <a:lnTo>
                    <a:pt x="255" y="372"/>
                  </a:lnTo>
                  <a:lnTo>
                    <a:pt x="264" y="335"/>
                  </a:lnTo>
                  <a:lnTo>
                    <a:pt x="273" y="308"/>
                  </a:lnTo>
                  <a:lnTo>
                    <a:pt x="273" y="290"/>
                  </a:lnTo>
                  <a:lnTo>
                    <a:pt x="290" y="235"/>
                  </a:lnTo>
                  <a:lnTo>
                    <a:pt x="308" y="145"/>
                  </a:lnTo>
                  <a:lnTo>
                    <a:pt x="317" y="127"/>
                  </a:lnTo>
                  <a:lnTo>
                    <a:pt x="325" y="99"/>
                  </a:lnTo>
                  <a:lnTo>
                    <a:pt x="325" y="72"/>
                  </a:lnTo>
                  <a:lnTo>
                    <a:pt x="334" y="54"/>
                  </a:lnTo>
                  <a:lnTo>
                    <a:pt x="334" y="27"/>
                  </a:lnTo>
                  <a:lnTo>
                    <a:pt x="317" y="9"/>
                  </a:lnTo>
                  <a:lnTo>
                    <a:pt x="299" y="0"/>
                  </a:lnTo>
                  <a:lnTo>
                    <a:pt x="255" y="0"/>
                  </a:lnTo>
                  <a:lnTo>
                    <a:pt x="238" y="9"/>
                  </a:lnTo>
                  <a:lnTo>
                    <a:pt x="211" y="63"/>
                  </a:lnTo>
                  <a:lnTo>
                    <a:pt x="211" y="72"/>
                  </a:lnTo>
                  <a:lnTo>
                    <a:pt x="0" y="925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auto">
            <a:xfrm>
              <a:off x="27585" y="1420"/>
              <a:ext cx="1045" cy="5298"/>
            </a:xfrm>
            <a:custGeom>
              <a:avLst/>
              <a:gdLst/>
              <a:ahLst/>
              <a:cxnLst>
                <a:cxn ang="0">
                  <a:pos x="1045" y="2649"/>
                </a:cxn>
                <a:cxn ang="0">
                  <a:pos x="1036" y="2277"/>
                </a:cxn>
                <a:cxn ang="0">
                  <a:pos x="993" y="1914"/>
                </a:cxn>
                <a:cxn ang="0">
                  <a:pos x="931" y="1552"/>
                </a:cxn>
                <a:cxn ang="0">
                  <a:pos x="826" y="1198"/>
                </a:cxn>
                <a:cxn ang="0">
                  <a:pos x="694" y="862"/>
                </a:cxn>
                <a:cxn ang="0">
                  <a:pos x="527" y="545"/>
                </a:cxn>
                <a:cxn ang="0">
                  <a:pos x="316" y="254"/>
                </a:cxn>
                <a:cxn ang="0">
                  <a:pos x="255" y="191"/>
                </a:cxn>
                <a:cxn ang="0">
                  <a:pos x="185" y="109"/>
                </a:cxn>
                <a:cxn ang="0">
                  <a:pos x="97" y="28"/>
                </a:cxn>
                <a:cxn ang="0">
                  <a:pos x="79" y="9"/>
                </a:cxn>
                <a:cxn ang="0">
                  <a:pos x="71" y="9"/>
                </a:cxn>
                <a:cxn ang="0">
                  <a:pos x="62" y="0"/>
                </a:cxn>
                <a:cxn ang="0">
                  <a:pos x="27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46"/>
                </a:cxn>
                <a:cxn ang="0">
                  <a:pos x="9" y="46"/>
                </a:cxn>
                <a:cxn ang="0">
                  <a:pos x="79" y="118"/>
                </a:cxn>
                <a:cxn ang="0">
                  <a:pos x="167" y="218"/>
                </a:cxn>
                <a:cxn ang="0">
                  <a:pos x="264" y="354"/>
                </a:cxn>
                <a:cxn ang="0">
                  <a:pos x="369" y="517"/>
                </a:cxn>
                <a:cxn ang="0">
                  <a:pos x="527" y="817"/>
                </a:cxn>
                <a:cxn ang="0">
                  <a:pos x="650" y="1134"/>
                </a:cxn>
                <a:cxn ang="0">
                  <a:pos x="747" y="1479"/>
                </a:cxn>
                <a:cxn ang="0">
                  <a:pos x="817" y="1842"/>
                </a:cxn>
                <a:cxn ang="0">
                  <a:pos x="861" y="2241"/>
                </a:cxn>
                <a:cxn ang="0">
                  <a:pos x="870" y="2649"/>
                </a:cxn>
                <a:cxn ang="0">
                  <a:pos x="861" y="2958"/>
                </a:cxn>
                <a:cxn ang="0">
                  <a:pos x="835" y="3293"/>
                </a:cxn>
                <a:cxn ang="0">
                  <a:pos x="791" y="3638"/>
                </a:cxn>
                <a:cxn ang="0">
                  <a:pos x="712" y="3983"/>
                </a:cxn>
                <a:cxn ang="0">
                  <a:pos x="597" y="4336"/>
                </a:cxn>
                <a:cxn ang="0">
                  <a:pos x="439" y="4672"/>
                </a:cxn>
                <a:cxn ang="0">
                  <a:pos x="316" y="4881"/>
                </a:cxn>
                <a:cxn ang="0">
                  <a:pos x="193" y="5053"/>
                </a:cxn>
                <a:cxn ang="0">
                  <a:pos x="88" y="5171"/>
                </a:cxn>
                <a:cxn ang="0">
                  <a:pos x="0" y="5262"/>
                </a:cxn>
                <a:cxn ang="0">
                  <a:pos x="0" y="5289"/>
                </a:cxn>
                <a:cxn ang="0">
                  <a:pos x="9" y="5298"/>
                </a:cxn>
                <a:cxn ang="0">
                  <a:pos x="79" y="5298"/>
                </a:cxn>
                <a:cxn ang="0">
                  <a:pos x="106" y="5271"/>
                </a:cxn>
                <a:cxn ang="0">
                  <a:pos x="325" y="5035"/>
                </a:cxn>
                <a:cxn ang="0">
                  <a:pos x="518" y="4772"/>
                </a:cxn>
                <a:cxn ang="0">
                  <a:pos x="668" y="4500"/>
                </a:cxn>
                <a:cxn ang="0">
                  <a:pos x="791" y="4209"/>
                </a:cxn>
                <a:cxn ang="0">
                  <a:pos x="887" y="3901"/>
                </a:cxn>
                <a:cxn ang="0">
                  <a:pos x="966" y="3593"/>
                </a:cxn>
                <a:cxn ang="0">
                  <a:pos x="1010" y="3284"/>
                </a:cxn>
                <a:cxn ang="0">
                  <a:pos x="1036" y="2967"/>
                </a:cxn>
                <a:cxn ang="0">
                  <a:pos x="1045" y="2649"/>
                </a:cxn>
              </a:cxnLst>
              <a:rect l="0" t="0" r="r" b="b"/>
              <a:pathLst>
                <a:path w="1045" h="5298">
                  <a:moveTo>
                    <a:pt x="1045" y="2649"/>
                  </a:moveTo>
                  <a:lnTo>
                    <a:pt x="1036" y="2277"/>
                  </a:lnTo>
                  <a:lnTo>
                    <a:pt x="993" y="1914"/>
                  </a:lnTo>
                  <a:lnTo>
                    <a:pt x="931" y="1552"/>
                  </a:lnTo>
                  <a:lnTo>
                    <a:pt x="826" y="1198"/>
                  </a:lnTo>
                  <a:lnTo>
                    <a:pt x="694" y="862"/>
                  </a:lnTo>
                  <a:lnTo>
                    <a:pt x="527" y="545"/>
                  </a:lnTo>
                  <a:lnTo>
                    <a:pt x="316" y="254"/>
                  </a:lnTo>
                  <a:lnTo>
                    <a:pt x="255" y="191"/>
                  </a:lnTo>
                  <a:lnTo>
                    <a:pt x="185" y="109"/>
                  </a:lnTo>
                  <a:lnTo>
                    <a:pt x="97" y="28"/>
                  </a:lnTo>
                  <a:lnTo>
                    <a:pt x="79" y="9"/>
                  </a:lnTo>
                  <a:lnTo>
                    <a:pt x="71" y="9"/>
                  </a:lnTo>
                  <a:lnTo>
                    <a:pt x="62" y="0"/>
                  </a:lnTo>
                  <a:lnTo>
                    <a:pt x="27" y="0"/>
                  </a:lnTo>
                  <a:lnTo>
                    <a:pt x="9" y="9"/>
                  </a:lnTo>
                  <a:lnTo>
                    <a:pt x="0" y="9"/>
                  </a:lnTo>
                  <a:lnTo>
                    <a:pt x="0" y="46"/>
                  </a:lnTo>
                  <a:lnTo>
                    <a:pt x="9" y="46"/>
                  </a:lnTo>
                  <a:lnTo>
                    <a:pt x="79" y="118"/>
                  </a:lnTo>
                  <a:lnTo>
                    <a:pt x="167" y="218"/>
                  </a:lnTo>
                  <a:lnTo>
                    <a:pt x="264" y="354"/>
                  </a:lnTo>
                  <a:lnTo>
                    <a:pt x="369" y="517"/>
                  </a:lnTo>
                  <a:lnTo>
                    <a:pt x="527" y="817"/>
                  </a:lnTo>
                  <a:lnTo>
                    <a:pt x="650" y="1134"/>
                  </a:lnTo>
                  <a:lnTo>
                    <a:pt x="747" y="1479"/>
                  </a:lnTo>
                  <a:lnTo>
                    <a:pt x="817" y="1842"/>
                  </a:lnTo>
                  <a:lnTo>
                    <a:pt x="861" y="2241"/>
                  </a:lnTo>
                  <a:lnTo>
                    <a:pt x="870" y="2649"/>
                  </a:lnTo>
                  <a:lnTo>
                    <a:pt x="861" y="2958"/>
                  </a:lnTo>
                  <a:lnTo>
                    <a:pt x="835" y="3293"/>
                  </a:lnTo>
                  <a:lnTo>
                    <a:pt x="791" y="3638"/>
                  </a:lnTo>
                  <a:lnTo>
                    <a:pt x="712" y="3983"/>
                  </a:lnTo>
                  <a:lnTo>
                    <a:pt x="597" y="4336"/>
                  </a:lnTo>
                  <a:lnTo>
                    <a:pt x="439" y="4672"/>
                  </a:lnTo>
                  <a:lnTo>
                    <a:pt x="316" y="4881"/>
                  </a:lnTo>
                  <a:lnTo>
                    <a:pt x="193" y="5053"/>
                  </a:lnTo>
                  <a:lnTo>
                    <a:pt x="88" y="5171"/>
                  </a:lnTo>
                  <a:lnTo>
                    <a:pt x="0" y="5262"/>
                  </a:lnTo>
                  <a:lnTo>
                    <a:pt x="0" y="5289"/>
                  </a:lnTo>
                  <a:lnTo>
                    <a:pt x="9" y="5298"/>
                  </a:lnTo>
                  <a:lnTo>
                    <a:pt x="79" y="5298"/>
                  </a:lnTo>
                  <a:lnTo>
                    <a:pt x="106" y="5271"/>
                  </a:lnTo>
                  <a:lnTo>
                    <a:pt x="325" y="5035"/>
                  </a:lnTo>
                  <a:lnTo>
                    <a:pt x="518" y="4772"/>
                  </a:lnTo>
                  <a:lnTo>
                    <a:pt x="668" y="4500"/>
                  </a:lnTo>
                  <a:lnTo>
                    <a:pt x="791" y="4209"/>
                  </a:lnTo>
                  <a:lnTo>
                    <a:pt x="887" y="3901"/>
                  </a:lnTo>
                  <a:lnTo>
                    <a:pt x="966" y="3593"/>
                  </a:lnTo>
                  <a:lnTo>
                    <a:pt x="1010" y="3284"/>
                  </a:lnTo>
                  <a:lnTo>
                    <a:pt x="1036" y="2967"/>
                  </a:lnTo>
                  <a:lnTo>
                    <a:pt x="1045" y="2649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Struny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jednorozměrné objekty (uzavřené i otevřené)</a:t>
            </a:r>
          </a:p>
          <a:p>
            <a:r>
              <a:rPr lang="cs-CZ" dirty="0" smtClean="0"/>
              <a:t>charakterizované hybností       </a:t>
            </a:r>
            <a:r>
              <a:rPr lang="en-US" dirty="0" smtClean="0"/>
              <a:t> </a:t>
            </a:r>
            <a:r>
              <a:rPr lang="cs-CZ" dirty="0" smtClean="0"/>
              <a:t>hmotného středu a vnitřními vibracemi</a:t>
            </a:r>
            <a:endParaRPr lang="en-US" dirty="0" smtClean="0"/>
          </a:p>
          <a:p>
            <a:r>
              <a:rPr lang="cs-CZ" dirty="0" smtClean="0"/>
              <a:t>volný pohyb prostorem lze</a:t>
            </a:r>
            <a:r>
              <a:rPr lang="en-US" dirty="0" smtClean="0"/>
              <a:t> </a:t>
            </a:r>
            <a:r>
              <a:rPr lang="cs-CZ" dirty="0" smtClean="0"/>
              <a:t>odvodit z akce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r>
              <a:rPr lang="cs-CZ" dirty="0" smtClean="0"/>
              <a:t>přidáním fermionů na světoplochu můžeme docílit poločíselného spinu (ale i extra kalibračních symetrií.)</a:t>
            </a:r>
            <a:endParaRPr lang="cs-CZ" dirty="0"/>
          </a:p>
        </p:txBody>
      </p:sp>
      <p:grpSp>
        <p:nvGrpSpPr>
          <p:cNvPr id="5124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5410200" y="2209800"/>
            <a:ext cx="441224" cy="259913"/>
            <a:chOff x="387" y="1277"/>
            <a:chExt cx="2672" cy="1574"/>
          </a:xfrm>
        </p:grpSpPr>
        <p:sp>
          <p:nvSpPr>
            <p:cNvPr id="5126" name="Freeform 6"/>
            <p:cNvSpPr>
              <a:spLocks noEditPoints="1"/>
            </p:cNvSpPr>
            <p:nvPr/>
          </p:nvSpPr>
          <p:spPr bwMode="auto">
            <a:xfrm>
              <a:off x="387" y="1277"/>
              <a:ext cx="1596" cy="1574"/>
            </a:xfrm>
            <a:custGeom>
              <a:avLst/>
              <a:gdLst/>
              <a:ahLst/>
              <a:cxnLst>
                <a:cxn ang="0">
                  <a:pos x="1027" y="842"/>
                </a:cxn>
                <a:cxn ang="0">
                  <a:pos x="1199" y="804"/>
                </a:cxn>
                <a:cxn ang="0">
                  <a:pos x="1356" y="727"/>
                </a:cxn>
                <a:cxn ang="0">
                  <a:pos x="1481" y="619"/>
                </a:cxn>
                <a:cxn ang="0">
                  <a:pos x="1565" y="490"/>
                </a:cxn>
                <a:cxn ang="0">
                  <a:pos x="1596" y="348"/>
                </a:cxn>
                <a:cxn ang="0">
                  <a:pos x="1581" y="250"/>
                </a:cxn>
                <a:cxn ang="0">
                  <a:pos x="1534" y="160"/>
                </a:cxn>
                <a:cxn ang="0">
                  <a:pos x="1457" y="84"/>
                </a:cxn>
                <a:cxn ang="0">
                  <a:pos x="1347" y="29"/>
                </a:cxn>
                <a:cxn ang="0">
                  <a:pos x="1209" y="2"/>
                </a:cxn>
                <a:cxn ang="0">
                  <a:pos x="403" y="1"/>
                </a:cxn>
                <a:cxn ang="0">
                  <a:pos x="374" y="10"/>
                </a:cxn>
                <a:cxn ang="0">
                  <a:pos x="364" y="44"/>
                </a:cxn>
                <a:cxn ang="0">
                  <a:pos x="379" y="68"/>
                </a:cxn>
                <a:cxn ang="0">
                  <a:pos x="452" y="71"/>
                </a:cxn>
                <a:cxn ang="0">
                  <a:pos x="525" y="76"/>
                </a:cxn>
                <a:cxn ang="0">
                  <a:pos x="567" y="90"/>
                </a:cxn>
                <a:cxn ang="0">
                  <a:pos x="574" y="118"/>
                </a:cxn>
                <a:cxn ang="0">
                  <a:pos x="569" y="142"/>
                </a:cxn>
                <a:cxn ang="0">
                  <a:pos x="260" y="1415"/>
                </a:cxn>
                <a:cxn ang="0">
                  <a:pos x="242" y="1463"/>
                </a:cxn>
                <a:cxn ang="0">
                  <a:pos x="207" y="1489"/>
                </a:cxn>
                <a:cxn ang="0">
                  <a:pos x="136" y="1501"/>
                </a:cxn>
                <a:cxn ang="0">
                  <a:pos x="37" y="1504"/>
                </a:cxn>
                <a:cxn ang="0">
                  <a:pos x="9" y="1513"/>
                </a:cxn>
                <a:cxn ang="0">
                  <a:pos x="0" y="1547"/>
                </a:cxn>
                <a:cxn ang="0">
                  <a:pos x="11" y="1569"/>
                </a:cxn>
                <a:cxn ang="0">
                  <a:pos x="58" y="1574"/>
                </a:cxn>
                <a:cxn ang="0">
                  <a:pos x="194" y="1570"/>
                </a:cxn>
                <a:cxn ang="0">
                  <a:pos x="293" y="1568"/>
                </a:cxn>
                <a:cxn ang="0">
                  <a:pos x="460" y="1570"/>
                </a:cxn>
                <a:cxn ang="0">
                  <a:pos x="606" y="1574"/>
                </a:cxn>
                <a:cxn ang="0">
                  <a:pos x="633" y="1569"/>
                </a:cxn>
                <a:cxn ang="0">
                  <a:pos x="649" y="1544"/>
                </a:cxn>
                <a:cxn ang="0">
                  <a:pos x="644" y="1510"/>
                </a:cxn>
                <a:cxn ang="0">
                  <a:pos x="607" y="1503"/>
                </a:cxn>
                <a:cxn ang="0">
                  <a:pos x="493" y="1499"/>
                </a:cxn>
                <a:cxn ang="0">
                  <a:pos x="451" y="1483"/>
                </a:cxn>
                <a:cxn ang="0">
                  <a:pos x="444" y="1448"/>
                </a:cxn>
                <a:cxn ang="0">
                  <a:pos x="587" y="845"/>
                </a:cxn>
                <a:cxn ang="0">
                  <a:pos x="761" y="116"/>
                </a:cxn>
                <a:cxn ang="0">
                  <a:pos x="786" y="81"/>
                </a:cxn>
                <a:cxn ang="0">
                  <a:pos x="840" y="71"/>
                </a:cxn>
                <a:cxn ang="0">
                  <a:pos x="1165" y="76"/>
                </a:cxn>
                <a:cxn ang="0">
                  <a:pos x="1266" y="101"/>
                </a:cxn>
                <a:cxn ang="0">
                  <a:pos x="1338" y="150"/>
                </a:cxn>
                <a:cxn ang="0">
                  <a:pos x="1380" y="226"/>
                </a:cxn>
                <a:cxn ang="0">
                  <a:pos x="1387" y="320"/>
                </a:cxn>
                <a:cxn ang="0">
                  <a:pos x="1371" y="423"/>
                </a:cxn>
                <a:cxn ang="0">
                  <a:pos x="1334" y="538"/>
                </a:cxn>
                <a:cxn ang="0">
                  <a:pos x="1279" y="638"/>
                </a:cxn>
                <a:cxn ang="0">
                  <a:pos x="1179" y="721"/>
                </a:cxn>
                <a:cxn ang="0">
                  <a:pos x="1059" y="769"/>
                </a:cxn>
                <a:cxn ang="0">
                  <a:pos x="945" y="785"/>
                </a:cxn>
              </a:cxnLst>
              <a:rect l="0" t="0" r="r" b="b"/>
              <a:pathLst>
                <a:path w="1596" h="1574">
                  <a:moveTo>
                    <a:pt x="587" y="845"/>
                  </a:moveTo>
                  <a:lnTo>
                    <a:pt x="968" y="845"/>
                  </a:lnTo>
                  <a:lnTo>
                    <a:pt x="1027" y="842"/>
                  </a:lnTo>
                  <a:lnTo>
                    <a:pt x="1086" y="835"/>
                  </a:lnTo>
                  <a:lnTo>
                    <a:pt x="1143" y="822"/>
                  </a:lnTo>
                  <a:lnTo>
                    <a:pt x="1199" y="804"/>
                  </a:lnTo>
                  <a:lnTo>
                    <a:pt x="1255" y="782"/>
                  </a:lnTo>
                  <a:lnTo>
                    <a:pt x="1306" y="756"/>
                  </a:lnTo>
                  <a:lnTo>
                    <a:pt x="1356" y="727"/>
                  </a:lnTo>
                  <a:lnTo>
                    <a:pt x="1400" y="694"/>
                  </a:lnTo>
                  <a:lnTo>
                    <a:pt x="1443" y="657"/>
                  </a:lnTo>
                  <a:lnTo>
                    <a:pt x="1481" y="619"/>
                  </a:lnTo>
                  <a:lnTo>
                    <a:pt x="1514" y="578"/>
                  </a:lnTo>
                  <a:lnTo>
                    <a:pt x="1542" y="535"/>
                  </a:lnTo>
                  <a:lnTo>
                    <a:pt x="1565" y="490"/>
                  </a:lnTo>
                  <a:lnTo>
                    <a:pt x="1582" y="444"/>
                  </a:lnTo>
                  <a:lnTo>
                    <a:pt x="1592" y="396"/>
                  </a:lnTo>
                  <a:lnTo>
                    <a:pt x="1596" y="348"/>
                  </a:lnTo>
                  <a:lnTo>
                    <a:pt x="1594" y="314"/>
                  </a:lnTo>
                  <a:lnTo>
                    <a:pt x="1589" y="282"/>
                  </a:lnTo>
                  <a:lnTo>
                    <a:pt x="1581" y="250"/>
                  </a:lnTo>
                  <a:lnTo>
                    <a:pt x="1569" y="219"/>
                  </a:lnTo>
                  <a:lnTo>
                    <a:pt x="1552" y="188"/>
                  </a:lnTo>
                  <a:lnTo>
                    <a:pt x="1534" y="160"/>
                  </a:lnTo>
                  <a:lnTo>
                    <a:pt x="1512" y="132"/>
                  </a:lnTo>
                  <a:lnTo>
                    <a:pt x="1485" y="107"/>
                  </a:lnTo>
                  <a:lnTo>
                    <a:pt x="1457" y="84"/>
                  </a:lnTo>
                  <a:lnTo>
                    <a:pt x="1424" y="63"/>
                  </a:lnTo>
                  <a:lnTo>
                    <a:pt x="1387" y="45"/>
                  </a:lnTo>
                  <a:lnTo>
                    <a:pt x="1347" y="29"/>
                  </a:lnTo>
                  <a:lnTo>
                    <a:pt x="1305" y="17"/>
                  </a:lnTo>
                  <a:lnTo>
                    <a:pt x="1259" y="7"/>
                  </a:lnTo>
                  <a:lnTo>
                    <a:pt x="1209" y="2"/>
                  </a:lnTo>
                  <a:lnTo>
                    <a:pt x="1156" y="0"/>
                  </a:lnTo>
                  <a:lnTo>
                    <a:pt x="416" y="0"/>
                  </a:lnTo>
                  <a:lnTo>
                    <a:pt x="403" y="1"/>
                  </a:lnTo>
                  <a:lnTo>
                    <a:pt x="392" y="2"/>
                  </a:lnTo>
                  <a:lnTo>
                    <a:pt x="381" y="5"/>
                  </a:lnTo>
                  <a:lnTo>
                    <a:pt x="374" y="10"/>
                  </a:lnTo>
                  <a:lnTo>
                    <a:pt x="368" y="19"/>
                  </a:lnTo>
                  <a:lnTo>
                    <a:pt x="365" y="29"/>
                  </a:lnTo>
                  <a:lnTo>
                    <a:pt x="364" y="44"/>
                  </a:lnTo>
                  <a:lnTo>
                    <a:pt x="366" y="56"/>
                  </a:lnTo>
                  <a:lnTo>
                    <a:pt x="371" y="63"/>
                  </a:lnTo>
                  <a:lnTo>
                    <a:pt x="379" y="68"/>
                  </a:lnTo>
                  <a:lnTo>
                    <a:pt x="393" y="70"/>
                  </a:lnTo>
                  <a:lnTo>
                    <a:pt x="409" y="71"/>
                  </a:lnTo>
                  <a:lnTo>
                    <a:pt x="452" y="71"/>
                  </a:lnTo>
                  <a:lnTo>
                    <a:pt x="477" y="72"/>
                  </a:lnTo>
                  <a:lnTo>
                    <a:pt x="503" y="75"/>
                  </a:lnTo>
                  <a:lnTo>
                    <a:pt x="525" y="76"/>
                  </a:lnTo>
                  <a:lnTo>
                    <a:pt x="544" y="79"/>
                  </a:lnTo>
                  <a:lnTo>
                    <a:pt x="558" y="84"/>
                  </a:lnTo>
                  <a:lnTo>
                    <a:pt x="567" y="90"/>
                  </a:lnTo>
                  <a:lnTo>
                    <a:pt x="572" y="100"/>
                  </a:lnTo>
                  <a:lnTo>
                    <a:pt x="574" y="112"/>
                  </a:lnTo>
                  <a:lnTo>
                    <a:pt x="574" y="118"/>
                  </a:lnTo>
                  <a:lnTo>
                    <a:pt x="573" y="124"/>
                  </a:lnTo>
                  <a:lnTo>
                    <a:pt x="571" y="132"/>
                  </a:lnTo>
                  <a:lnTo>
                    <a:pt x="569" y="142"/>
                  </a:lnTo>
                  <a:lnTo>
                    <a:pt x="565" y="157"/>
                  </a:lnTo>
                  <a:lnTo>
                    <a:pt x="265" y="1394"/>
                  </a:lnTo>
                  <a:lnTo>
                    <a:pt x="260" y="1415"/>
                  </a:lnTo>
                  <a:lnTo>
                    <a:pt x="255" y="1433"/>
                  </a:lnTo>
                  <a:lnTo>
                    <a:pt x="249" y="1449"/>
                  </a:lnTo>
                  <a:lnTo>
                    <a:pt x="242" y="1463"/>
                  </a:lnTo>
                  <a:lnTo>
                    <a:pt x="233" y="1473"/>
                  </a:lnTo>
                  <a:lnTo>
                    <a:pt x="221" y="1483"/>
                  </a:lnTo>
                  <a:lnTo>
                    <a:pt x="207" y="1489"/>
                  </a:lnTo>
                  <a:lnTo>
                    <a:pt x="189" y="1494"/>
                  </a:lnTo>
                  <a:lnTo>
                    <a:pt x="165" y="1498"/>
                  </a:lnTo>
                  <a:lnTo>
                    <a:pt x="136" y="1501"/>
                  </a:lnTo>
                  <a:lnTo>
                    <a:pt x="103" y="1503"/>
                  </a:lnTo>
                  <a:lnTo>
                    <a:pt x="49" y="1503"/>
                  </a:lnTo>
                  <a:lnTo>
                    <a:pt x="37" y="1504"/>
                  </a:lnTo>
                  <a:lnTo>
                    <a:pt x="25" y="1505"/>
                  </a:lnTo>
                  <a:lnTo>
                    <a:pt x="16" y="1508"/>
                  </a:lnTo>
                  <a:lnTo>
                    <a:pt x="9" y="1513"/>
                  </a:lnTo>
                  <a:lnTo>
                    <a:pt x="4" y="1522"/>
                  </a:lnTo>
                  <a:lnTo>
                    <a:pt x="1" y="1532"/>
                  </a:lnTo>
                  <a:lnTo>
                    <a:pt x="0" y="1547"/>
                  </a:lnTo>
                  <a:lnTo>
                    <a:pt x="1" y="1557"/>
                  </a:lnTo>
                  <a:lnTo>
                    <a:pt x="5" y="1565"/>
                  </a:lnTo>
                  <a:lnTo>
                    <a:pt x="11" y="1569"/>
                  </a:lnTo>
                  <a:lnTo>
                    <a:pt x="17" y="1572"/>
                  </a:lnTo>
                  <a:lnTo>
                    <a:pt x="29" y="1574"/>
                  </a:lnTo>
                  <a:lnTo>
                    <a:pt x="58" y="1574"/>
                  </a:lnTo>
                  <a:lnTo>
                    <a:pt x="88" y="1573"/>
                  </a:lnTo>
                  <a:lnTo>
                    <a:pt x="120" y="1572"/>
                  </a:lnTo>
                  <a:lnTo>
                    <a:pt x="194" y="1570"/>
                  </a:lnTo>
                  <a:lnTo>
                    <a:pt x="229" y="1569"/>
                  </a:lnTo>
                  <a:lnTo>
                    <a:pt x="263" y="1568"/>
                  </a:lnTo>
                  <a:lnTo>
                    <a:pt x="293" y="1568"/>
                  </a:lnTo>
                  <a:lnTo>
                    <a:pt x="317" y="1567"/>
                  </a:lnTo>
                  <a:lnTo>
                    <a:pt x="388" y="1568"/>
                  </a:lnTo>
                  <a:lnTo>
                    <a:pt x="460" y="1570"/>
                  </a:lnTo>
                  <a:lnTo>
                    <a:pt x="509" y="1571"/>
                  </a:lnTo>
                  <a:lnTo>
                    <a:pt x="558" y="1573"/>
                  </a:lnTo>
                  <a:lnTo>
                    <a:pt x="606" y="1574"/>
                  </a:lnTo>
                  <a:lnTo>
                    <a:pt x="612" y="1574"/>
                  </a:lnTo>
                  <a:lnTo>
                    <a:pt x="626" y="1572"/>
                  </a:lnTo>
                  <a:lnTo>
                    <a:pt x="633" y="1569"/>
                  </a:lnTo>
                  <a:lnTo>
                    <a:pt x="640" y="1563"/>
                  </a:lnTo>
                  <a:lnTo>
                    <a:pt x="646" y="1555"/>
                  </a:lnTo>
                  <a:lnTo>
                    <a:pt x="649" y="1544"/>
                  </a:lnTo>
                  <a:lnTo>
                    <a:pt x="650" y="1528"/>
                  </a:lnTo>
                  <a:lnTo>
                    <a:pt x="649" y="1517"/>
                  </a:lnTo>
                  <a:lnTo>
                    <a:pt x="644" y="1510"/>
                  </a:lnTo>
                  <a:lnTo>
                    <a:pt x="634" y="1506"/>
                  </a:lnTo>
                  <a:lnTo>
                    <a:pt x="623" y="1504"/>
                  </a:lnTo>
                  <a:lnTo>
                    <a:pt x="607" y="1503"/>
                  </a:lnTo>
                  <a:lnTo>
                    <a:pt x="535" y="1503"/>
                  </a:lnTo>
                  <a:lnTo>
                    <a:pt x="513" y="1502"/>
                  </a:lnTo>
                  <a:lnTo>
                    <a:pt x="493" y="1499"/>
                  </a:lnTo>
                  <a:lnTo>
                    <a:pt x="475" y="1495"/>
                  </a:lnTo>
                  <a:lnTo>
                    <a:pt x="462" y="1490"/>
                  </a:lnTo>
                  <a:lnTo>
                    <a:pt x="451" y="1483"/>
                  </a:lnTo>
                  <a:lnTo>
                    <a:pt x="445" y="1473"/>
                  </a:lnTo>
                  <a:lnTo>
                    <a:pt x="443" y="1462"/>
                  </a:lnTo>
                  <a:lnTo>
                    <a:pt x="444" y="1448"/>
                  </a:lnTo>
                  <a:lnTo>
                    <a:pt x="447" y="1435"/>
                  </a:lnTo>
                  <a:lnTo>
                    <a:pt x="449" y="1422"/>
                  </a:lnTo>
                  <a:lnTo>
                    <a:pt x="587" y="845"/>
                  </a:lnTo>
                  <a:close/>
                  <a:moveTo>
                    <a:pt x="749" y="159"/>
                  </a:moveTo>
                  <a:lnTo>
                    <a:pt x="755" y="134"/>
                  </a:lnTo>
                  <a:lnTo>
                    <a:pt x="761" y="116"/>
                  </a:lnTo>
                  <a:lnTo>
                    <a:pt x="767" y="100"/>
                  </a:lnTo>
                  <a:lnTo>
                    <a:pt x="775" y="89"/>
                  </a:lnTo>
                  <a:lnTo>
                    <a:pt x="786" y="81"/>
                  </a:lnTo>
                  <a:lnTo>
                    <a:pt x="800" y="76"/>
                  </a:lnTo>
                  <a:lnTo>
                    <a:pt x="818" y="73"/>
                  </a:lnTo>
                  <a:lnTo>
                    <a:pt x="840" y="71"/>
                  </a:lnTo>
                  <a:lnTo>
                    <a:pt x="1084" y="71"/>
                  </a:lnTo>
                  <a:lnTo>
                    <a:pt x="1126" y="72"/>
                  </a:lnTo>
                  <a:lnTo>
                    <a:pt x="1165" y="76"/>
                  </a:lnTo>
                  <a:lnTo>
                    <a:pt x="1202" y="82"/>
                  </a:lnTo>
                  <a:lnTo>
                    <a:pt x="1235" y="90"/>
                  </a:lnTo>
                  <a:lnTo>
                    <a:pt x="1266" y="101"/>
                  </a:lnTo>
                  <a:lnTo>
                    <a:pt x="1293" y="114"/>
                  </a:lnTo>
                  <a:lnTo>
                    <a:pt x="1318" y="131"/>
                  </a:lnTo>
                  <a:lnTo>
                    <a:pt x="1338" y="150"/>
                  </a:lnTo>
                  <a:lnTo>
                    <a:pt x="1356" y="172"/>
                  </a:lnTo>
                  <a:lnTo>
                    <a:pt x="1370" y="198"/>
                  </a:lnTo>
                  <a:lnTo>
                    <a:pt x="1380" y="226"/>
                  </a:lnTo>
                  <a:lnTo>
                    <a:pt x="1386" y="258"/>
                  </a:lnTo>
                  <a:lnTo>
                    <a:pt x="1388" y="292"/>
                  </a:lnTo>
                  <a:lnTo>
                    <a:pt x="1387" y="320"/>
                  </a:lnTo>
                  <a:lnTo>
                    <a:pt x="1384" y="351"/>
                  </a:lnTo>
                  <a:lnTo>
                    <a:pt x="1378" y="386"/>
                  </a:lnTo>
                  <a:lnTo>
                    <a:pt x="1371" y="423"/>
                  </a:lnTo>
                  <a:lnTo>
                    <a:pt x="1361" y="462"/>
                  </a:lnTo>
                  <a:lnTo>
                    <a:pt x="1348" y="500"/>
                  </a:lnTo>
                  <a:lnTo>
                    <a:pt x="1334" y="538"/>
                  </a:lnTo>
                  <a:lnTo>
                    <a:pt x="1318" y="575"/>
                  </a:lnTo>
                  <a:lnTo>
                    <a:pt x="1299" y="609"/>
                  </a:lnTo>
                  <a:lnTo>
                    <a:pt x="1279" y="638"/>
                  </a:lnTo>
                  <a:lnTo>
                    <a:pt x="1256" y="663"/>
                  </a:lnTo>
                  <a:lnTo>
                    <a:pt x="1218" y="695"/>
                  </a:lnTo>
                  <a:lnTo>
                    <a:pt x="1179" y="721"/>
                  </a:lnTo>
                  <a:lnTo>
                    <a:pt x="1139" y="741"/>
                  </a:lnTo>
                  <a:lnTo>
                    <a:pt x="1098" y="757"/>
                  </a:lnTo>
                  <a:lnTo>
                    <a:pt x="1059" y="769"/>
                  </a:lnTo>
                  <a:lnTo>
                    <a:pt x="1020" y="777"/>
                  </a:lnTo>
                  <a:lnTo>
                    <a:pt x="982" y="782"/>
                  </a:lnTo>
                  <a:lnTo>
                    <a:pt x="945" y="785"/>
                  </a:lnTo>
                  <a:lnTo>
                    <a:pt x="597" y="785"/>
                  </a:lnTo>
                  <a:lnTo>
                    <a:pt x="749" y="159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2126" y="1306"/>
              <a:ext cx="933" cy="1057"/>
            </a:xfrm>
            <a:custGeom>
              <a:avLst/>
              <a:gdLst/>
              <a:ahLst/>
              <a:cxnLst>
                <a:cxn ang="0">
                  <a:pos x="0" y="1000"/>
                </a:cxn>
                <a:cxn ang="0">
                  <a:pos x="18" y="1045"/>
                </a:cxn>
                <a:cxn ang="0">
                  <a:pos x="71" y="1055"/>
                </a:cxn>
                <a:cxn ang="0">
                  <a:pos x="112" y="1021"/>
                </a:cxn>
                <a:cxn ang="0">
                  <a:pos x="129" y="977"/>
                </a:cxn>
                <a:cxn ang="0">
                  <a:pos x="148" y="899"/>
                </a:cxn>
                <a:cxn ang="0">
                  <a:pos x="181" y="765"/>
                </a:cxn>
                <a:cxn ang="0">
                  <a:pos x="252" y="709"/>
                </a:cxn>
                <a:cxn ang="0">
                  <a:pos x="367" y="728"/>
                </a:cxn>
                <a:cxn ang="0">
                  <a:pos x="485" y="699"/>
                </a:cxn>
                <a:cxn ang="0">
                  <a:pos x="563" y="644"/>
                </a:cxn>
                <a:cxn ang="0">
                  <a:pos x="613" y="660"/>
                </a:cxn>
                <a:cxn ang="0">
                  <a:pos x="676" y="712"/>
                </a:cxn>
                <a:cxn ang="0">
                  <a:pos x="737" y="728"/>
                </a:cxn>
                <a:cxn ang="0">
                  <a:pos x="817" y="710"/>
                </a:cxn>
                <a:cxn ang="0">
                  <a:pos x="877" y="643"/>
                </a:cxn>
                <a:cxn ang="0">
                  <a:pos x="921" y="530"/>
                </a:cxn>
                <a:cxn ang="0">
                  <a:pos x="932" y="472"/>
                </a:cxn>
                <a:cxn ang="0">
                  <a:pos x="908" y="461"/>
                </a:cxn>
                <a:cxn ang="0">
                  <a:pos x="883" y="478"/>
                </a:cxn>
                <a:cxn ang="0">
                  <a:pos x="860" y="558"/>
                </a:cxn>
                <a:cxn ang="0">
                  <a:pos x="822" y="645"/>
                </a:cxn>
                <a:cxn ang="0">
                  <a:pos x="759" y="683"/>
                </a:cxn>
                <a:cxn ang="0">
                  <a:pos x="715" y="653"/>
                </a:cxn>
                <a:cxn ang="0">
                  <a:pos x="708" y="588"/>
                </a:cxn>
                <a:cxn ang="0">
                  <a:pos x="725" y="499"/>
                </a:cxn>
                <a:cxn ang="0">
                  <a:pos x="755" y="376"/>
                </a:cxn>
                <a:cxn ang="0">
                  <a:pos x="805" y="172"/>
                </a:cxn>
                <a:cxn ang="0">
                  <a:pos x="821" y="99"/>
                </a:cxn>
                <a:cxn ang="0">
                  <a:pos x="825" y="54"/>
                </a:cxn>
                <a:cxn ang="0">
                  <a:pos x="790" y="18"/>
                </a:cxn>
                <a:cxn ang="0">
                  <a:pos x="744" y="24"/>
                </a:cxn>
                <a:cxn ang="0">
                  <a:pos x="709" y="63"/>
                </a:cxn>
                <a:cxn ang="0">
                  <a:pos x="687" y="150"/>
                </a:cxn>
                <a:cxn ang="0">
                  <a:pos x="635" y="366"/>
                </a:cxn>
                <a:cxn ang="0">
                  <a:pos x="601" y="502"/>
                </a:cxn>
                <a:cxn ang="0">
                  <a:pos x="581" y="549"/>
                </a:cxn>
                <a:cxn ang="0">
                  <a:pos x="493" y="643"/>
                </a:cxn>
                <a:cxn ang="0">
                  <a:pos x="374" y="683"/>
                </a:cxn>
                <a:cxn ang="0">
                  <a:pos x="292" y="660"/>
                </a:cxn>
                <a:cxn ang="0">
                  <a:pos x="255" y="608"/>
                </a:cxn>
                <a:cxn ang="0">
                  <a:pos x="246" y="557"/>
                </a:cxn>
                <a:cxn ang="0">
                  <a:pos x="251" y="482"/>
                </a:cxn>
                <a:cxn ang="0">
                  <a:pos x="273" y="389"/>
                </a:cxn>
                <a:cxn ang="0">
                  <a:pos x="293" y="299"/>
                </a:cxn>
                <a:cxn ang="0">
                  <a:pos x="329" y="154"/>
                </a:cxn>
                <a:cxn ang="0">
                  <a:pos x="347" y="78"/>
                </a:cxn>
                <a:cxn ang="0">
                  <a:pos x="349" y="36"/>
                </a:cxn>
                <a:cxn ang="0">
                  <a:pos x="299" y="0"/>
                </a:cxn>
                <a:cxn ang="0">
                  <a:pos x="246" y="26"/>
                </a:cxn>
                <a:cxn ang="0">
                  <a:pos x="226" y="69"/>
                </a:cxn>
              </a:cxnLst>
              <a:rect l="0" t="0" r="r" b="b"/>
              <a:pathLst>
                <a:path w="933" h="1057">
                  <a:moveTo>
                    <a:pt x="6" y="972"/>
                  </a:moveTo>
                  <a:lnTo>
                    <a:pt x="3" y="985"/>
                  </a:lnTo>
                  <a:lnTo>
                    <a:pt x="1" y="994"/>
                  </a:lnTo>
                  <a:lnTo>
                    <a:pt x="0" y="1000"/>
                  </a:lnTo>
                  <a:lnTo>
                    <a:pt x="0" y="1006"/>
                  </a:lnTo>
                  <a:lnTo>
                    <a:pt x="2" y="1021"/>
                  </a:lnTo>
                  <a:lnTo>
                    <a:pt x="8" y="1035"/>
                  </a:lnTo>
                  <a:lnTo>
                    <a:pt x="18" y="1045"/>
                  </a:lnTo>
                  <a:lnTo>
                    <a:pt x="28" y="1052"/>
                  </a:lnTo>
                  <a:lnTo>
                    <a:pt x="40" y="1056"/>
                  </a:lnTo>
                  <a:lnTo>
                    <a:pt x="53" y="1057"/>
                  </a:lnTo>
                  <a:lnTo>
                    <a:pt x="71" y="1055"/>
                  </a:lnTo>
                  <a:lnTo>
                    <a:pt x="85" y="1050"/>
                  </a:lnTo>
                  <a:lnTo>
                    <a:pt x="96" y="1042"/>
                  </a:lnTo>
                  <a:lnTo>
                    <a:pt x="105" y="1033"/>
                  </a:lnTo>
                  <a:lnTo>
                    <a:pt x="112" y="1021"/>
                  </a:lnTo>
                  <a:lnTo>
                    <a:pt x="118" y="1010"/>
                  </a:lnTo>
                  <a:lnTo>
                    <a:pt x="123" y="998"/>
                  </a:lnTo>
                  <a:lnTo>
                    <a:pt x="126" y="987"/>
                  </a:lnTo>
                  <a:lnTo>
                    <a:pt x="129" y="977"/>
                  </a:lnTo>
                  <a:lnTo>
                    <a:pt x="130" y="972"/>
                  </a:lnTo>
                  <a:lnTo>
                    <a:pt x="133" y="961"/>
                  </a:lnTo>
                  <a:lnTo>
                    <a:pt x="137" y="946"/>
                  </a:lnTo>
                  <a:lnTo>
                    <a:pt x="148" y="899"/>
                  </a:lnTo>
                  <a:lnTo>
                    <a:pt x="155" y="871"/>
                  </a:lnTo>
                  <a:lnTo>
                    <a:pt x="162" y="838"/>
                  </a:lnTo>
                  <a:lnTo>
                    <a:pt x="172" y="803"/>
                  </a:lnTo>
                  <a:lnTo>
                    <a:pt x="181" y="765"/>
                  </a:lnTo>
                  <a:lnTo>
                    <a:pt x="190" y="724"/>
                  </a:lnTo>
                  <a:lnTo>
                    <a:pt x="200" y="682"/>
                  </a:lnTo>
                  <a:lnTo>
                    <a:pt x="226" y="696"/>
                  </a:lnTo>
                  <a:lnTo>
                    <a:pt x="252" y="709"/>
                  </a:lnTo>
                  <a:lnTo>
                    <a:pt x="281" y="718"/>
                  </a:lnTo>
                  <a:lnTo>
                    <a:pt x="310" y="724"/>
                  </a:lnTo>
                  <a:lnTo>
                    <a:pt x="339" y="727"/>
                  </a:lnTo>
                  <a:lnTo>
                    <a:pt x="367" y="728"/>
                  </a:lnTo>
                  <a:lnTo>
                    <a:pt x="400" y="726"/>
                  </a:lnTo>
                  <a:lnTo>
                    <a:pt x="431" y="720"/>
                  </a:lnTo>
                  <a:lnTo>
                    <a:pt x="459" y="710"/>
                  </a:lnTo>
                  <a:lnTo>
                    <a:pt x="485" y="699"/>
                  </a:lnTo>
                  <a:lnTo>
                    <a:pt x="509" y="686"/>
                  </a:lnTo>
                  <a:lnTo>
                    <a:pt x="530" y="671"/>
                  </a:lnTo>
                  <a:lnTo>
                    <a:pt x="548" y="658"/>
                  </a:lnTo>
                  <a:lnTo>
                    <a:pt x="563" y="644"/>
                  </a:lnTo>
                  <a:lnTo>
                    <a:pt x="591" y="616"/>
                  </a:lnTo>
                  <a:lnTo>
                    <a:pt x="593" y="612"/>
                  </a:lnTo>
                  <a:lnTo>
                    <a:pt x="602" y="638"/>
                  </a:lnTo>
                  <a:lnTo>
                    <a:pt x="613" y="660"/>
                  </a:lnTo>
                  <a:lnTo>
                    <a:pt x="628" y="678"/>
                  </a:lnTo>
                  <a:lnTo>
                    <a:pt x="643" y="692"/>
                  </a:lnTo>
                  <a:lnTo>
                    <a:pt x="659" y="703"/>
                  </a:lnTo>
                  <a:lnTo>
                    <a:pt x="676" y="712"/>
                  </a:lnTo>
                  <a:lnTo>
                    <a:pt x="693" y="719"/>
                  </a:lnTo>
                  <a:lnTo>
                    <a:pt x="708" y="723"/>
                  </a:lnTo>
                  <a:lnTo>
                    <a:pt x="723" y="726"/>
                  </a:lnTo>
                  <a:lnTo>
                    <a:pt x="737" y="728"/>
                  </a:lnTo>
                  <a:lnTo>
                    <a:pt x="754" y="728"/>
                  </a:lnTo>
                  <a:lnTo>
                    <a:pt x="778" y="726"/>
                  </a:lnTo>
                  <a:lnTo>
                    <a:pt x="798" y="720"/>
                  </a:lnTo>
                  <a:lnTo>
                    <a:pt x="817" y="710"/>
                  </a:lnTo>
                  <a:lnTo>
                    <a:pt x="835" y="698"/>
                  </a:lnTo>
                  <a:lnTo>
                    <a:pt x="851" y="682"/>
                  </a:lnTo>
                  <a:lnTo>
                    <a:pt x="865" y="664"/>
                  </a:lnTo>
                  <a:lnTo>
                    <a:pt x="877" y="643"/>
                  </a:lnTo>
                  <a:lnTo>
                    <a:pt x="889" y="621"/>
                  </a:lnTo>
                  <a:lnTo>
                    <a:pt x="899" y="598"/>
                  </a:lnTo>
                  <a:lnTo>
                    <a:pt x="915" y="551"/>
                  </a:lnTo>
                  <a:lnTo>
                    <a:pt x="921" y="530"/>
                  </a:lnTo>
                  <a:lnTo>
                    <a:pt x="926" y="512"/>
                  </a:lnTo>
                  <a:lnTo>
                    <a:pt x="930" y="498"/>
                  </a:lnTo>
                  <a:lnTo>
                    <a:pt x="933" y="482"/>
                  </a:lnTo>
                  <a:lnTo>
                    <a:pt x="932" y="472"/>
                  </a:lnTo>
                  <a:lnTo>
                    <a:pt x="927" y="467"/>
                  </a:lnTo>
                  <a:lnTo>
                    <a:pt x="922" y="463"/>
                  </a:lnTo>
                  <a:lnTo>
                    <a:pt x="916" y="461"/>
                  </a:lnTo>
                  <a:lnTo>
                    <a:pt x="908" y="461"/>
                  </a:lnTo>
                  <a:lnTo>
                    <a:pt x="899" y="462"/>
                  </a:lnTo>
                  <a:lnTo>
                    <a:pt x="892" y="464"/>
                  </a:lnTo>
                  <a:lnTo>
                    <a:pt x="887" y="469"/>
                  </a:lnTo>
                  <a:lnTo>
                    <a:pt x="883" y="478"/>
                  </a:lnTo>
                  <a:lnTo>
                    <a:pt x="879" y="491"/>
                  </a:lnTo>
                  <a:lnTo>
                    <a:pt x="873" y="510"/>
                  </a:lnTo>
                  <a:lnTo>
                    <a:pt x="867" y="535"/>
                  </a:lnTo>
                  <a:lnTo>
                    <a:pt x="860" y="558"/>
                  </a:lnTo>
                  <a:lnTo>
                    <a:pt x="853" y="582"/>
                  </a:lnTo>
                  <a:lnTo>
                    <a:pt x="844" y="605"/>
                  </a:lnTo>
                  <a:lnTo>
                    <a:pt x="834" y="626"/>
                  </a:lnTo>
                  <a:lnTo>
                    <a:pt x="822" y="645"/>
                  </a:lnTo>
                  <a:lnTo>
                    <a:pt x="809" y="661"/>
                  </a:lnTo>
                  <a:lnTo>
                    <a:pt x="794" y="672"/>
                  </a:lnTo>
                  <a:lnTo>
                    <a:pt x="778" y="681"/>
                  </a:lnTo>
                  <a:lnTo>
                    <a:pt x="759" y="683"/>
                  </a:lnTo>
                  <a:lnTo>
                    <a:pt x="744" y="681"/>
                  </a:lnTo>
                  <a:lnTo>
                    <a:pt x="731" y="675"/>
                  </a:lnTo>
                  <a:lnTo>
                    <a:pt x="721" y="666"/>
                  </a:lnTo>
                  <a:lnTo>
                    <a:pt x="715" y="653"/>
                  </a:lnTo>
                  <a:lnTo>
                    <a:pt x="710" y="639"/>
                  </a:lnTo>
                  <a:lnTo>
                    <a:pt x="708" y="622"/>
                  </a:lnTo>
                  <a:lnTo>
                    <a:pt x="707" y="604"/>
                  </a:lnTo>
                  <a:lnTo>
                    <a:pt x="708" y="588"/>
                  </a:lnTo>
                  <a:lnTo>
                    <a:pt x="711" y="568"/>
                  </a:lnTo>
                  <a:lnTo>
                    <a:pt x="715" y="546"/>
                  </a:lnTo>
                  <a:lnTo>
                    <a:pt x="719" y="522"/>
                  </a:lnTo>
                  <a:lnTo>
                    <a:pt x="725" y="499"/>
                  </a:lnTo>
                  <a:lnTo>
                    <a:pt x="731" y="477"/>
                  </a:lnTo>
                  <a:lnTo>
                    <a:pt x="737" y="454"/>
                  </a:lnTo>
                  <a:lnTo>
                    <a:pt x="749" y="401"/>
                  </a:lnTo>
                  <a:lnTo>
                    <a:pt x="755" y="376"/>
                  </a:lnTo>
                  <a:lnTo>
                    <a:pt x="761" y="352"/>
                  </a:lnTo>
                  <a:lnTo>
                    <a:pt x="765" y="332"/>
                  </a:lnTo>
                  <a:lnTo>
                    <a:pt x="801" y="187"/>
                  </a:lnTo>
                  <a:lnTo>
                    <a:pt x="805" y="172"/>
                  </a:lnTo>
                  <a:lnTo>
                    <a:pt x="809" y="153"/>
                  </a:lnTo>
                  <a:lnTo>
                    <a:pt x="813" y="135"/>
                  </a:lnTo>
                  <a:lnTo>
                    <a:pt x="818" y="116"/>
                  </a:lnTo>
                  <a:lnTo>
                    <a:pt x="821" y="99"/>
                  </a:lnTo>
                  <a:lnTo>
                    <a:pt x="825" y="84"/>
                  </a:lnTo>
                  <a:lnTo>
                    <a:pt x="828" y="74"/>
                  </a:lnTo>
                  <a:lnTo>
                    <a:pt x="828" y="69"/>
                  </a:lnTo>
                  <a:lnTo>
                    <a:pt x="825" y="54"/>
                  </a:lnTo>
                  <a:lnTo>
                    <a:pt x="820" y="41"/>
                  </a:lnTo>
                  <a:lnTo>
                    <a:pt x="812" y="31"/>
                  </a:lnTo>
                  <a:lnTo>
                    <a:pt x="801" y="23"/>
                  </a:lnTo>
                  <a:lnTo>
                    <a:pt x="790" y="18"/>
                  </a:lnTo>
                  <a:lnTo>
                    <a:pt x="777" y="17"/>
                  </a:lnTo>
                  <a:lnTo>
                    <a:pt x="767" y="18"/>
                  </a:lnTo>
                  <a:lnTo>
                    <a:pt x="756" y="20"/>
                  </a:lnTo>
                  <a:lnTo>
                    <a:pt x="744" y="24"/>
                  </a:lnTo>
                  <a:lnTo>
                    <a:pt x="733" y="32"/>
                  </a:lnTo>
                  <a:lnTo>
                    <a:pt x="721" y="42"/>
                  </a:lnTo>
                  <a:lnTo>
                    <a:pt x="712" y="56"/>
                  </a:lnTo>
                  <a:lnTo>
                    <a:pt x="709" y="63"/>
                  </a:lnTo>
                  <a:lnTo>
                    <a:pt x="705" y="77"/>
                  </a:lnTo>
                  <a:lnTo>
                    <a:pt x="701" y="94"/>
                  </a:lnTo>
                  <a:lnTo>
                    <a:pt x="691" y="132"/>
                  </a:lnTo>
                  <a:lnTo>
                    <a:pt x="687" y="150"/>
                  </a:lnTo>
                  <a:lnTo>
                    <a:pt x="654" y="283"/>
                  </a:lnTo>
                  <a:lnTo>
                    <a:pt x="647" y="315"/>
                  </a:lnTo>
                  <a:lnTo>
                    <a:pt x="640" y="342"/>
                  </a:lnTo>
                  <a:lnTo>
                    <a:pt x="635" y="366"/>
                  </a:lnTo>
                  <a:lnTo>
                    <a:pt x="624" y="408"/>
                  </a:lnTo>
                  <a:lnTo>
                    <a:pt x="618" y="431"/>
                  </a:lnTo>
                  <a:lnTo>
                    <a:pt x="612" y="456"/>
                  </a:lnTo>
                  <a:lnTo>
                    <a:pt x="601" y="502"/>
                  </a:lnTo>
                  <a:lnTo>
                    <a:pt x="594" y="524"/>
                  </a:lnTo>
                  <a:lnTo>
                    <a:pt x="591" y="532"/>
                  </a:lnTo>
                  <a:lnTo>
                    <a:pt x="587" y="540"/>
                  </a:lnTo>
                  <a:lnTo>
                    <a:pt x="581" y="549"/>
                  </a:lnTo>
                  <a:lnTo>
                    <a:pt x="561" y="576"/>
                  </a:lnTo>
                  <a:lnTo>
                    <a:pt x="541" y="600"/>
                  </a:lnTo>
                  <a:lnTo>
                    <a:pt x="517" y="623"/>
                  </a:lnTo>
                  <a:lnTo>
                    <a:pt x="493" y="643"/>
                  </a:lnTo>
                  <a:lnTo>
                    <a:pt x="465" y="660"/>
                  </a:lnTo>
                  <a:lnTo>
                    <a:pt x="437" y="672"/>
                  </a:lnTo>
                  <a:lnTo>
                    <a:pt x="406" y="681"/>
                  </a:lnTo>
                  <a:lnTo>
                    <a:pt x="374" y="683"/>
                  </a:lnTo>
                  <a:lnTo>
                    <a:pt x="348" y="681"/>
                  </a:lnTo>
                  <a:lnTo>
                    <a:pt x="327" y="676"/>
                  </a:lnTo>
                  <a:lnTo>
                    <a:pt x="307" y="669"/>
                  </a:lnTo>
                  <a:lnTo>
                    <a:pt x="292" y="660"/>
                  </a:lnTo>
                  <a:lnTo>
                    <a:pt x="280" y="648"/>
                  </a:lnTo>
                  <a:lnTo>
                    <a:pt x="269" y="635"/>
                  </a:lnTo>
                  <a:lnTo>
                    <a:pt x="261" y="622"/>
                  </a:lnTo>
                  <a:lnTo>
                    <a:pt x="255" y="608"/>
                  </a:lnTo>
                  <a:lnTo>
                    <a:pt x="251" y="594"/>
                  </a:lnTo>
                  <a:lnTo>
                    <a:pt x="249" y="581"/>
                  </a:lnTo>
                  <a:lnTo>
                    <a:pt x="247" y="568"/>
                  </a:lnTo>
                  <a:lnTo>
                    <a:pt x="246" y="557"/>
                  </a:lnTo>
                  <a:lnTo>
                    <a:pt x="246" y="525"/>
                  </a:lnTo>
                  <a:lnTo>
                    <a:pt x="247" y="510"/>
                  </a:lnTo>
                  <a:lnTo>
                    <a:pt x="248" y="497"/>
                  </a:lnTo>
                  <a:lnTo>
                    <a:pt x="251" y="482"/>
                  </a:lnTo>
                  <a:lnTo>
                    <a:pt x="254" y="464"/>
                  </a:lnTo>
                  <a:lnTo>
                    <a:pt x="259" y="444"/>
                  </a:lnTo>
                  <a:lnTo>
                    <a:pt x="264" y="419"/>
                  </a:lnTo>
                  <a:lnTo>
                    <a:pt x="273" y="389"/>
                  </a:lnTo>
                  <a:lnTo>
                    <a:pt x="278" y="365"/>
                  </a:lnTo>
                  <a:lnTo>
                    <a:pt x="282" y="345"/>
                  </a:lnTo>
                  <a:lnTo>
                    <a:pt x="290" y="314"/>
                  </a:lnTo>
                  <a:lnTo>
                    <a:pt x="293" y="299"/>
                  </a:lnTo>
                  <a:lnTo>
                    <a:pt x="297" y="283"/>
                  </a:lnTo>
                  <a:lnTo>
                    <a:pt x="301" y="265"/>
                  </a:lnTo>
                  <a:lnTo>
                    <a:pt x="306" y="244"/>
                  </a:lnTo>
                  <a:lnTo>
                    <a:pt x="329" y="154"/>
                  </a:lnTo>
                  <a:lnTo>
                    <a:pt x="332" y="140"/>
                  </a:lnTo>
                  <a:lnTo>
                    <a:pt x="340" y="109"/>
                  </a:lnTo>
                  <a:lnTo>
                    <a:pt x="343" y="93"/>
                  </a:lnTo>
                  <a:lnTo>
                    <a:pt x="347" y="78"/>
                  </a:lnTo>
                  <a:lnTo>
                    <a:pt x="349" y="67"/>
                  </a:lnTo>
                  <a:lnTo>
                    <a:pt x="351" y="57"/>
                  </a:lnTo>
                  <a:lnTo>
                    <a:pt x="352" y="52"/>
                  </a:lnTo>
                  <a:lnTo>
                    <a:pt x="349" y="36"/>
                  </a:lnTo>
                  <a:lnTo>
                    <a:pt x="342" y="21"/>
                  </a:lnTo>
                  <a:lnTo>
                    <a:pt x="331" y="11"/>
                  </a:lnTo>
                  <a:lnTo>
                    <a:pt x="316" y="3"/>
                  </a:lnTo>
                  <a:lnTo>
                    <a:pt x="299" y="0"/>
                  </a:lnTo>
                  <a:lnTo>
                    <a:pt x="282" y="2"/>
                  </a:lnTo>
                  <a:lnTo>
                    <a:pt x="267" y="8"/>
                  </a:lnTo>
                  <a:lnTo>
                    <a:pt x="255" y="16"/>
                  </a:lnTo>
                  <a:lnTo>
                    <a:pt x="246" y="26"/>
                  </a:lnTo>
                  <a:lnTo>
                    <a:pt x="239" y="37"/>
                  </a:lnTo>
                  <a:lnTo>
                    <a:pt x="233" y="49"/>
                  </a:lnTo>
                  <a:lnTo>
                    <a:pt x="229" y="59"/>
                  </a:lnTo>
                  <a:lnTo>
                    <a:pt x="226" y="69"/>
                  </a:lnTo>
                  <a:lnTo>
                    <a:pt x="224" y="77"/>
                  </a:lnTo>
                  <a:lnTo>
                    <a:pt x="6" y="972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5158" name="Group 38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609600" y="3810000"/>
            <a:ext cx="6976260" cy="862002"/>
            <a:chOff x="532" y="2694"/>
            <a:chExt cx="39470" cy="4877"/>
          </a:xfrm>
        </p:grpSpPr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532" y="4128"/>
              <a:ext cx="1262" cy="1597"/>
            </a:xfrm>
            <a:custGeom>
              <a:avLst/>
              <a:gdLst/>
              <a:ahLst/>
              <a:cxnLst>
                <a:cxn ang="0">
                  <a:pos x="1262" y="0"/>
                </a:cxn>
                <a:cxn ang="0">
                  <a:pos x="1225" y="13"/>
                </a:cxn>
                <a:cxn ang="0">
                  <a:pos x="1104" y="162"/>
                </a:cxn>
                <a:cxn ang="0">
                  <a:pos x="922" y="25"/>
                </a:cxn>
                <a:cxn ang="0">
                  <a:pos x="643" y="25"/>
                </a:cxn>
                <a:cxn ang="0">
                  <a:pos x="376" y="225"/>
                </a:cxn>
                <a:cxn ang="0">
                  <a:pos x="267" y="524"/>
                </a:cxn>
                <a:cxn ang="0">
                  <a:pos x="339" y="724"/>
                </a:cxn>
                <a:cxn ang="0">
                  <a:pos x="497" y="836"/>
                </a:cxn>
                <a:cxn ang="0">
                  <a:pos x="764" y="898"/>
                </a:cxn>
                <a:cxn ang="0">
                  <a:pos x="873" y="973"/>
                </a:cxn>
                <a:cxn ang="0">
                  <a:pos x="922" y="1123"/>
                </a:cxn>
                <a:cxn ang="0">
                  <a:pos x="801" y="1397"/>
                </a:cxn>
                <a:cxn ang="0">
                  <a:pos x="534" y="1522"/>
                </a:cxn>
                <a:cxn ang="0">
                  <a:pos x="291" y="1472"/>
                </a:cxn>
                <a:cxn ang="0">
                  <a:pos x="182" y="1323"/>
                </a:cxn>
                <a:cxn ang="0">
                  <a:pos x="157" y="1173"/>
                </a:cxn>
                <a:cxn ang="0">
                  <a:pos x="170" y="1073"/>
                </a:cxn>
                <a:cxn ang="0">
                  <a:pos x="157" y="1048"/>
                </a:cxn>
                <a:cxn ang="0">
                  <a:pos x="133" y="1061"/>
                </a:cxn>
                <a:cxn ang="0">
                  <a:pos x="97" y="1160"/>
                </a:cxn>
                <a:cxn ang="0">
                  <a:pos x="48" y="1373"/>
                </a:cxn>
                <a:cxn ang="0">
                  <a:pos x="12" y="1547"/>
                </a:cxn>
                <a:cxn ang="0">
                  <a:pos x="24" y="1597"/>
                </a:cxn>
                <a:cxn ang="0">
                  <a:pos x="36" y="1585"/>
                </a:cxn>
                <a:cxn ang="0">
                  <a:pos x="60" y="1560"/>
                </a:cxn>
                <a:cxn ang="0">
                  <a:pos x="242" y="1510"/>
                </a:cxn>
                <a:cxn ang="0">
                  <a:pos x="437" y="1585"/>
                </a:cxn>
                <a:cxn ang="0">
                  <a:pos x="703" y="1560"/>
                </a:cxn>
                <a:cxn ang="0">
                  <a:pos x="958" y="1348"/>
                </a:cxn>
                <a:cxn ang="0">
                  <a:pos x="1067" y="1036"/>
                </a:cxn>
                <a:cxn ang="0">
                  <a:pos x="1031" y="861"/>
                </a:cxn>
                <a:cxn ang="0">
                  <a:pos x="970" y="774"/>
                </a:cxn>
                <a:cxn ang="0">
                  <a:pos x="885" y="724"/>
                </a:cxn>
                <a:cxn ang="0">
                  <a:pos x="691" y="661"/>
                </a:cxn>
                <a:cxn ang="0">
                  <a:pos x="631" y="649"/>
                </a:cxn>
                <a:cxn ang="0">
                  <a:pos x="570" y="637"/>
                </a:cxn>
                <a:cxn ang="0">
                  <a:pos x="521" y="612"/>
                </a:cxn>
                <a:cxn ang="0">
                  <a:pos x="461" y="562"/>
                </a:cxn>
                <a:cxn ang="0">
                  <a:pos x="424" y="474"/>
                </a:cxn>
                <a:cxn ang="0">
                  <a:pos x="449" y="300"/>
                </a:cxn>
                <a:cxn ang="0">
                  <a:pos x="655" y="100"/>
                </a:cxn>
                <a:cxn ang="0">
                  <a:pos x="898" y="75"/>
                </a:cxn>
                <a:cxn ang="0">
                  <a:pos x="1043" y="175"/>
                </a:cxn>
                <a:cxn ang="0">
                  <a:pos x="1104" y="399"/>
                </a:cxn>
                <a:cxn ang="0">
                  <a:pos x="1092" y="512"/>
                </a:cxn>
                <a:cxn ang="0">
                  <a:pos x="1104" y="549"/>
                </a:cxn>
                <a:cxn ang="0">
                  <a:pos x="1140" y="537"/>
                </a:cxn>
                <a:cxn ang="0">
                  <a:pos x="1262" y="25"/>
                </a:cxn>
              </a:cxnLst>
              <a:rect l="0" t="0" r="r" b="b"/>
              <a:pathLst>
                <a:path w="1262" h="1597">
                  <a:moveTo>
                    <a:pt x="1262" y="25"/>
                  </a:moveTo>
                  <a:lnTo>
                    <a:pt x="1262" y="0"/>
                  </a:lnTo>
                  <a:lnTo>
                    <a:pt x="1225" y="0"/>
                  </a:lnTo>
                  <a:lnTo>
                    <a:pt x="1225" y="13"/>
                  </a:lnTo>
                  <a:lnTo>
                    <a:pt x="1201" y="38"/>
                  </a:lnTo>
                  <a:lnTo>
                    <a:pt x="1104" y="162"/>
                  </a:lnTo>
                  <a:lnTo>
                    <a:pt x="1031" y="75"/>
                  </a:lnTo>
                  <a:lnTo>
                    <a:pt x="922" y="25"/>
                  </a:lnTo>
                  <a:lnTo>
                    <a:pt x="801" y="0"/>
                  </a:lnTo>
                  <a:lnTo>
                    <a:pt x="643" y="25"/>
                  </a:lnTo>
                  <a:lnTo>
                    <a:pt x="497" y="113"/>
                  </a:lnTo>
                  <a:lnTo>
                    <a:pt x="376" y="225"/>
                  </a:lnTo>
                  <a:lnTo>
                    <a:pt x="303" y="362"/>
                  </a:lnTo>
                  <a:lnTo>
                    <a:pt x="267" y="524"/>
                  </a:lnTo>
                  <a:lnTo>
                    <a:pt x="291" y="637"/>
                  </a:lnTo>
                  <a:lnTo>
                    <a:pt x="339" y="724"/>
                  </a:lnTo>
                  <a:lnTo>
                    <a:pt x="412" y="799"/>
                  </a:lnTo>
                  <a:lnTo>
                    <a:pt x="497" y="836"/>
                  </a:lnTo>
                  <a:lnTo>
                    <a:pt x="716" y="886"/>
                  </a:lnTo>
                  <a:lnTo>
                    <a:pt x="764" y="898"/>
                  </a:lnTo>
                  <a:lnTo>
                    <a:pt x="825" y="923"/>
                  </a:lnTo>
                  <a:lnTo>
                    <a:pt x="873" y="973"/>
                  </a:lnTo>
                  <a:lnTo>
                    <a:pt x="910" y="1036"/>
                  </a:lnTo>
                  <a:lnTo>
                    <a:pt x="922" y="1123"/>
                  </a:lnTo>
                  <a:lnTo>
                    <a:pt x="885" y="1273"/>
                  </a:lnTo>
                  <a:lnTo>
                    <a:pt x="801" y="1397"/>
                  </a:lnTo>
                  <a:lnTo>
                    <a:pt x="679" y="1497"/>
                  </a:lnTo>
                  <a:lnTo>
                    <a:pt x="534" y="1522"/>
                  </a:lnTo>
                  <a:lnTo>
                    <a:pt x="461" y="1522"/>
                  </a:lnTo>
                  <a:lnTo>
                    <a:pt x="291" y="1472"/>
                  </a:lnTo>
                  <a:lnTo>
                    <a:pt x="230" y="1410"/>
                  </a:lnTo>
                  <a:lnTo>
                    <a:pt x="182" y="1323"/>
                  </a:lnTo>
                  <a:lnTo>
                    <a:pt x="157" y="1210"/>
                  </a:lnTo>
                  <a:lnTo>
                    <a:pt x="157" y="1173"/>
                  </a:lnTo>
                  <a:lnTo>
                    <a:pt x="170" y="1136"/>
                  </a:lnTo>
                  <a:lnTo>
                    <a:pt x="170" y="1073"/>
                  </a:lnTo>
                  <a:lnTo>
                    <a:pt x="182" y="1073"/>
                  </a:lnTo>
                  <a:lnTo>
                    <a:pt x="157" y="1048"/>
                  </a:lnTo>
                  <a:lnTo>
                    <a:pt x="133" y="1048"/>
                  </a:lnTo>
                  <a:lnTo>
                    <a:pt x="133" y="1061"/>
                  </a:lnTo>
                  <a:lnTo>
                    <a:pt x="121" y="1086"/>
                  </a:lnTo>
                  <a:lnTo>
                    <a:pt x="97" y="1160"/>
                  </a:lnTo>
                  <a:lnTo>
                    <a:pt x="73" y="1260"/>
                  </a:lnTo>
                  <a:lnTo>
                    <a:pt x="48" y="1373"/>
                  </a:lnTo>
                  <a:lnTo>
                    <a:pt x="24" y="1472"/>
                  </a:lnTo>
                  <a:lnTo>
                    <a:pt x="12" y="1547"/>
                  </a:lnTo>
                  <a:lnTo>
                    <a:pt x="0" y="1572"/>
                  </a:lnTo>
                  <a:lnTo>
                    <a:pt x="24" y="1597"/>
                  </a:lnTo>
                  <a:lnTo>
                    <a:pt x="36" y="1597"/>
                  </a:lnTo>
                  <a:lnTo>
                    <a:pt x="36" y="1585"/>
                  </a:lnTo>
                  <a:lnTo>
                    <a:pt x="48" y="1585"/>
                  </a:lnTo>
                  <a:lnTo>
                    <a:pt x="60" y="1560"/>
                  </a:lnTo>
                  <a:lnTo>
                    <a:pt x="170" y="1435"/>
                  </a:lnTo>
                  <a:lnTo>
                    <a:pt x="242" y="1510"/>
                  </a:lnTo>
                  <a:lnTo>
                    <a:pt x="339" y="1560"/>
                  </a:lnTo>
                  <a:lnTo>
                    <a:pt x="437" y="1585"/>
                  </a:lnTo>
                  <a:lnTo>
                    <a:pt x="534" y="1597"/>
                  </a:lnTo>
                  <a:lnTo>
                    <a:pt x="703" y="1560"/>
                  </a:lnTo>
                  <a:lnTo>
                    <a:pt x="849" y="1472"/>
                  </a:lnTo>
                  <a:lnTo>
                    <a:pt x="958" y="1348"/>
                  </a:lnTo>
                  <a:lnTo>
                    <a:pt x="1043" y="1198"/>
                  </a:lnTo>
                  <a:lnTo>
                    <a:pt x="1067" y="1036"/>
                  </a:lnTo>
                  <a:lnTo>
                    <a:pt x="1055" y="936"/>
                  </a:lnTo>
                  <a:lnTo>
                    <a:pt x="1031" y="861"/>
                  </a:lnTo>
                  <a:lnTo>
                    <a:pt x="995" y="811"/>
                  </a:lnTo>
                  <a:lnTo>
                    <a:pt x="970" y="774"/>
                  </a:lnTo>
                  <a:lnTo>
                    <a:pt x="934" y="749"/>
                  </a:lnTo>
                  <a:lnTo>
                    <a:pt x="885" y="724"/>
                  </a:lnTo>
                  <a:lnTo>
                    <a:pt x="813" y="699"/>
                  </a:lnTo>
                  <a:lnTo>
                    <a:pt x="691" y="661"/>
                  </a:lnTo>
                  <a:lnTo>
                    <a:pt x="667" y="649"/>
                  </a:lnTo>
                  <a:lnTo>
                    <a:pt x="631" y="649"/>
                  </a:lnTo>
                  <a:lnTo>
                    <a:pt x="594" y="637"/>
                  </a:lnTo>
                  <a:lnTo>
                    <a:pt x="570" y="637"/>
                  </a:lnTo>
                  <a:lnTo>
                    <a:pt x="558" y="624"/>
                  </a:lnTo>
                  <a:lnTo>
                    <a:pt x="521" y="612"/>
                  </a:lnTo>
                  <a:lnTo>
                    <a:pt x="497" y="587"/>
                  </a:lnTo>
                  <a:lnTo>
                    <a:pt x="461" y="562"/>
                  </a:lnTo>
                  <a:lnTo>
                    <a:pt x="449" y="524"/>
                  </a:lnTo>
                  <a:lnTo>
                    <a:pt x="424" y="474"/>
                  </a:lnTo>
                  <a:lnTo>
                    <a:pt x="424" y="424"/>
                  </a:lnTo>
                  <a:lnTo>
                    <a:pt x="449" y="300"/>
                  </a:lnTo>
                  <a:lnTo>
                    <a:pt x="534" y="175"/>
                  </a:lnTo>
                  <a:lnTo>
                    <a:pt x="655" y="100"/>
                  </a:lnTo>
                  <a:lnTo>
                    <a:pt x="801" y="63"/>
                  </a:lnTo>
                  <a:lnTo>
                    <a:pt x="898" y="75"/>
                  </a:lnTo>
                  <a:lnTo>
                    <a:pt x="983" y="113"/>
                  </a:lnTo>
                  <a:lnTo>
                    <a:pt x="1043" y="175"/>
                  </a:lnTo>
                  <a:lnTo>
                    <a:pt x="1092" y="275"/>
                  </a:lnTo>
                  <a:lnTo>
                    <a:pt x="1104" y="399"/>
                  </a:lnTo>
                  <a:lnTo>
                    <a:pt x="1104" y="487"/>
                  </a:lnTo>
                  <a:lnTo>
                    <a:pt x="1092" y="512"/>
                  </a:lnTo>
                  <a:lnTo>
                    <a:pt x="1092" y="537"/>
                  </a:lnTo>
                  <a:lnTo>
                    <a:pt x="1104" y="549"/>
                  </a:lnTo>
                  <a:lnTo>
                    <a:pt x="1128" y="549"/>
                  </a:lnTo>
                  <a:lnTo>
                    <a:pt x="1140" y="537"/>
                  </a:lnTo>
                  <a:lnTo>
                    <a:pt x="1152" y="499"/>
                  </a:lnTo>
                  <a:lnTo>
                    <a:pt x="1262" y="25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61" name="Freeform 41"/>
            <p:cNvSpPr>
              <a:spLocks noEditPoints="1"/>
            </p:cNvSpPr>
            <p:nvPr/>
          </p:nvSpPr>
          <p:spPr bwMode="auto">
            <a:xfrm>
              <a:off x="2570" y="4864"/>
              <a:ext cx="1420" cy="524"/>
            </a:xfrm>
            <a:custGeom>
              <a:avLst/>
              <a:gdLst/>
              <a:ahLst/>
              <a:cxnLst>
                <a:cxn ang="0">
                  <a:pos x="1347" y="100"/>
                </a:cxn>
                <a:cxn ang="0">
                  <a:pos x="1371" y="100"/>
                </a:cxn>
                <a:cxn ang="0">
                  <a:pos x="1383" y="88"/>
                </a:cxn>
                <a:cxn ang="0">
                  <a:pos x="1395" y="88"/>
                </a:cxn>
                <a:cxn ang="0">
                  <a:pos x="1408" y="75"/>
                </a:cxn>
                <a:cxn ang="0">
                  <a:pos x="1420" y="50"/>
                </a:cxn>
                <a:cxn ang="0">
                  <a:pos x="1420" y="25"/>
                </a:cxn>
                <a:cxn ang="0">
                  <a:pos x="1395" y="13"/>
                </a:cxn>
                <a:cxn ang="0">
                  <a:pos x="1371" y="13"/>
                </a:cxn>
                <a:cxn ang="0">
                  <a:pos x="1347" y="0"/>
                </a:cxn>
                <a:cxn ang="0">
                  <a:pos x="49" y="0"/>
                </a:cxn>
                <a:cxn ang="0">
                  <a:pos x="37" y="13"/>
                </a:cxn>
                <a:cxn ang="0">
                  <a:pos x="12" y="13"/>
                </a:cxn>
                <a:cxn ang="0">
                  <a:pos x="0" y="25"/>
                </a:cxn>
                <a:cxn ang="0">
                  <a:pos x="0" y="75"/>
                </a:cxn>
                <a:cxn ang="0">
                  <a:pos x="12" y="88"/>
                </a:cxn>
                <a:cxn ang="0">
                  <a:pos x="49" y="88"/>
                </a:cxn>
                <a:cxn ang="0">
                  <a:pos x="73" y="100"/>
                </a:cxn>
                <a:cxn ang="0">
                  <a:pos x="1347" y="100"/>
                </a:cxn>
                <a:cxn ang="0">
                  <a:pos x="1347" y="524"/>
                </a:cxn>
                <a:cxn ang="0">
                  <a:pos x="1371" y="524"/>
                </a:cxn>
                <a:cxn ang="0">
                  <a:pos x="1383" y="512"/>
                </a:cxn>
                <a:cxn ang="0">
                  <a:pos x="1395" y="512"/>
                </a:cxn>
                <a:cxn ang="0">
                  <a:pos x="1408" y="499"/>
                </a:cxn>
                <a:cxn ang="0">
                  <a:pos x="1420" y="474"/>
                </a:cxn>
                <a:cxn ang="0">
                  <a:pos x="1420" y="449"/>
                </a:cxn>
                <a:cxn ang="0">
                  <a:pos x="1395" y="437"/>
                </a:cxn>
                <a:cxn ang="0">
                  <a:pos x="12" y="437"/>
                </a:cxn>
                <a:cxn ang="0">
                  <a:pos x="0" y="449"/>
                </a:cxn>
                <a:cxn ang="0">
                  <a:pos x="0" y="499"/>
                </a:cxn>
                <a:cxn ang="0">
                  <a:pos x="12" y="512"/>
                </a:cxn>
                <a:cxn ang="0">
                  <a:pos x="37" y="512"/>
                </a:cxn>
                <a:cxn ang="0">
                  <a:pos x="49" y="524"/>
                </a:cxn>
                <a:cxn ang="0">
                  <a:pos x="73" y="524"/>
                </a:cxn>
                <a:cxn ang="0">
                  <a:pos x="1347" y="524"/>
                </a:cxn>
              </a:cxnLst>
              <a:rect l="0" t="0" r="r" b="b"/>
              <a:pathLst>
                <a:path w="1420" h="524">
                  <a:moveTo>
                    <a:pt x="1347" y="100"/>
                  </a:moveTo>
                  <a:lnTo>
                    <a:pt x="1371" y="100"/>
                  </a:lnTo>
                  <a:lnTo>
                    <a:pt x="1383" y="88"/>
                  </a:lnTo>
                  <a:lnTo>
                    <a:pt x="1395" y="88"/>
                  </a:lnTo>
                  <a:lnTo>
                    <a:pt x="1408" y="75"/>
                  </a:lnTo>
                  <a:lnTo>
                    <a:pt x="1420" y="50"/>
                  </a:lnTo>
                  <a:lnTo>
                    <a:pt x="1420" y="25"/>
                  </a:lnTo>
                  <a:lnTo>
                    <a:pt x="1395" y="13"/>
                  </a:lnTo>
                  <a:lnTo>
                    <a:pt x="1371" y="13"/>
                  </a:lnTo>
                  <a:lnTo>
                    <a:pt x="1347" y="0"/>
                  </a:lnTo>
                  <a:lnTo>
                    <a:pt x="49" y="0"/>
                  </a:lnTo>
                  <a:lnTo>
                    <a:pt x="37" y="13"/>
                  </a:lnTo>
                  <a:lnTo>
                    <a:pt x="12" y="13"/>
                  </a:lnTo>
                  <a:lnTo>
                    <a:pt x="0" y="25"/>
                  </a:lnTo>
                  <a:lnTo>
                    <a:pt x="0" y="75"/>
                  </a:lnTo>
                  <a:lnTo>
                    <a:pt x="12" y="88"/>
                  </a:lnTo>
                  <a:lnTo>
                    <a:pt x="49" y="88"/>
                  </a:lnTo>
                  <a:lnTo>
                    <a:pt x="73" y="100"/>
                  </a:lnTo>
                  <a:lnTo>
                    <a:pt x="1347" y="100"/>
                  </a:lnTo>
                  <a:close/>
                  <a:moveTo>
                    <a:pt x="1347" y="524"/>
                  </a:moveTo>
                  <a:lnTo>
                    <a:pt x="1371" y="524"/>
                  </a:lnTo>
                  <a:lnTo>
                    <a:pt x="1383" y="512"/>
                  </a:lnTo>
                  <a:lnTo>
                    <a:pt x="1395" y="512"/>
                  </a:lnTo>
                  <a:lnTo>
                    <a:pt x="1408" y="499"/>
                  </a:lnTo>
                  <a:lnTo>
                    <a:pt x="1420" y="474"/>
                  </a:lnTo>
                  <a:lnTo>
                    <a:pt x="1420" y="449"/>
                  </a:lnTo>
                  <a:lnTo>
                    <a:pt x="1395" y="437"/>
                  </a:lnTo>
                  <a:lnTo>
                    <a:pt x="12" y="437"/>
                  </a:lnTo>
                  <a:lnTo>
                    <a:pt x="0" y="449"/>
                  </a:lnTo>
                  <a:lnTo>
                    <a:pt x="0" y="499"/>
                  </a:lnTo>
                  <a:lnTo>
                    <a:pt x="12" y="512"/>
                  </a:lnTo>
                  <a:lnTo>
                    <a:pt x="37" y="512"/>
                  </a:lnTo>
                  <a:lnTo>
                    <a:pt x="49" y="524"/>
                  </a:lnTo>
                  <a:lnTo>
                    <a:pt x="73" y="524"/>
                  </a:lnTo>
                  <a:lnTo>
                    <a:pt x="1347" y="524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62" name="Freeform 42"/>
            <p:cNvSpPr>
              <a:spLocks/>
            </p:cNvSpPr>
            <p:nvPr/>
          </p:nvSpPr>
          <p:spPr bwMode="auto">
            <a:xfrm>
              <a:off x="4888" y="5089"/>
              <a:ext cx="1298" cy="75"/>
            </a:xfrm>
            <a:custGeom>
              <a:avLst/>
              <a:gdLst/>
              <a:ahLst/>
              <a:cxnLst>
                <a:cxn ang="0">
                  <a:pos x="1225" y="75"/>
                </a:cxn>
                <a:cxn ang="0">
                  <a:pos x="1286" y="75"/>
                </a:cxn>
                <a:cxn ang="0">
                  <a:pos x="1298" y="62"/>
                </a:cxn>
                <a:cxn ang="0">
                  <a:pos x="1298" y="12"/>
                </a:cxn>
                <a:cxn ang="0">
                  <a:pos x="1286" y="0"/>
                </a:cxn>
                <a:cxn ang="0">
                  <a:pos x="12" y="0"/>
                </a:cxn>
                <a:cxn ang="0">
                  <a:pos x="0" y="12"/>
                </a:cxn>
                <a:cxn ang="0">
                  <a:pos x="0" y="62"/>
                </a:cxn>
                <a:cxn ang="0">
                  <a:pos x="12" y="75"/>
                </a:cxn>
                <a:cxn ang="0">
                  <a:pos x="60" y="75"/>
                </a:cxn>
                <a:cxn ang="0">
                  <a:pos x="1225" y="75"/>
                </a:cxn>
              </a:cxnLst>
              <a:rect l="0" t="0" r="r" b="b"/>
              <a:pathLst>
                <a:path w="1298" h="75">
                  <a:moveTo>
                    <a:pt x="1225" y="75"/>
                  </a:moveTo>
                  <a:lnTo>
                    <a:pt x="1286" y="75"/>
                  </a:lnTo>
                  <a:lnTo>
                    <a:pt x="1298" y="62"/>
                  </a:lnTo>
                  <a:lnTo>
                    <a:pt x="1298" y="12"/>
                  </a:lnTo>
                  <a:lnTo>
                    <a:pt x="1286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0" y="62"/>
                  </a:lnTo>
                  <a:lnTo>
                    <a:pt x="12" y="75"/>
                  </a:lnTo>
                  <a:lnTo>
                    <a:pt x="60" y="75"/>
                  </a:lnTo>
                  <a:lnTo>
                    <a:pt x="1225" y="75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63" name="Freeform 43"/>
            <p:cNvSpPr>
              <a:spLocks/>
            </p:cNvSpPr>
            <p:nvPr/>
          </p:nvSpPr>
          <p:spPr bwMode="auto">
            <a:xfrm>
              <a:off x="6416" y="4191"/>
              <a:ext cx="1456" cy="1484"/>
            </a:xfrm>
            <a:custGeom>
              <a:avLst/>
              <a:gdLst/>
              <a:ahLst/>
              <a:cxnLst>
                <a:cxn ang="0">
                  <a:pos x="874" y="112"/>
                </a:cxn>
                <a:cxn ang="0">
                  <a:pos x="898" y="75"/>
                </a:cxn>
                <a:cxn ang="0">
                  <a:pos x="971" y="62"/>
                </a:cxn>
                <a:cxn ang="0">
                  <a:pos x="1189" y="75"/>
                </a:cxn>
                <a:cxn ang="0">
                  <a:pos x="1335" y="149"/>
                </a:cxn>
                <a:cxn ang="0">
                  <a:pos x="1359" y="287"/>
                </a:cxn>
                <a:cxn ang="0">
                  <a:pos x="1347" y="374"/>
                </a:cxn>
                <a:cxn ang="0">
                  <a:pos x="1335" y="474"/>
                </a:cxn>
                <a:cxn ang="0">
                  <a:pos x="1384" y="474"/>
                </a:cxn>
                <a:cxn ang="0">
                  <a:pos x="1444" y="62"/>
                </a:cxn>
                <a:cxn ang="0">
                  <a:pos x="1456" y="37"/>
                </a:cxn>
                <a:cxn ang="0">
                  <a:pos x="1444" y="0"/>
                </a:cxn>
                <a:cxn ang="0">
                  <a:pos x="158" y="25"/>
                </a:cxn>
                <a:cxn ang="0">
                  <a:pos x="13" y="424"/>
                </a:cxn>
                <a:cxn ang="0">
                  <a:pos x="0" y="461"/>
                </a:cxn>
                <a:cxn ang="0">
                  <a:pos x="25" y="499"/>
                </a:cxn>
                <a:cxn ang="0">
                  <a:pos x="49" y="474"/>
                </a:cxn>
                <a:cxn ang="0">
                  <a:pos x="122" y="274"/>
                </a:cxn>
                <a:cxn ang="0">
                  <a:pos x="279" y="99"/>
                </a:cxn>
                <a:cxn ang="0">
                  <a:pos x="546" y="62"/>
                </a:cxn>
                <a:cxn ang="0">
                  <a:pos x="680" y="75"/>
                </a:cxn>
                <a:cxn ang="0">
                  <a:pos x="692" y="124"/>
                </a:cxn>
                <a:cxn ang="0">
                  <a:pos x="401" y="1310"/>
                </a:cxn>
                <a:cxn ang="0">
                  <a:pos x="352" y="1397"/>
                </a:cxn>
                <a:cxn ang="0">
                  <a:pos x="146" y="1422"/>
                </a:cxn>
                <a:cxn ang="0">
                  <a:pos x="61" y="1472"/>
                </a:cxn>
                <a:cxn ang="0">
                  <a:pos x="352" y="1484"/>
                </a:cxn>
                <a:cxn ang="0">
                  <a:pos x="534" y="1484"/>
                </a:cxn>
                <a:cxn ang="0">
                  <a:pos x="850" y="1472"/>
                </a:cxn>
                <a:cxn ang="0">
                  <a:pos x="862" y="1434"/>
                </a:cxn>
                <a:cxn ang="0">
                  <a:pos x="741" y="1422"/>
                </a:cxn>
                <a:cxn ang="0">
                  <a:pos x="607" y="1409"/>
                </a:cxn>
                <a:cxn ang="0">
                  <a:pos x="571" y="1384"/>
                </a:cxn>
                <a:cxn ang="0">
                  <a:pos x="583" y="1322"/>
                </a:cxn>
              </a:cxnLst>
              <a:rect l="0" t="0" r="r" b="b"/>
              <a:pathLst>
                <a:path w="1456" h="1484">
                  <a:moveTo>
                    <a:pt x="862" y="149"/>
                  </a:moveTo>
                  <a:lnTo>
                    <a:pt x="874" y="112"/>
                  </a:lnTo>
                  <a:lnTo>
                    <a:pt x="886" y="87"/>
                  </a:lnTo>
                  <a:lnTo>
                    <a:pt x="898" y="75"/>
                  </a:lnTo>
                  <a:lnTo>
                    <a:pt x="935" y="75"/>
                  </a:lnTo>
                  <a:lnTo>
                    <a:pt x="971" y="62"/>
                  </a:lnTo>
                  <a:lnTo>
                    <a:pt x="1044" y="62"/>
                  </a:lnTo>
                  <a:lnTo>
                    <a:pt x="1189" y="75"/>
                  </a:lnTo>
                  <a:lnTo>
                    <a:pt x="1287" y="87"/>
                  </a:lnTo>
                  <a:lnTo>
                    <a:pt x="1335" y="149"/>
                  </a:lnTo>
                  <a:lnTo>
                    <a:pt x="1359" y="249"/>
                  </a:lnTo>
                  <a:lnTo>
                    <a:pt x="1359" y="287"/>
                  </a:lnTo>
                  <a:lnTo>
                    <a:pt x="1347" y="324"/>
                  </a:lnTo>
                  <a:lnTo>
                    <a:pt x="1347" y="374"/>
                  </a:lnTo>
                  <a:lnTo>
                    <a:pt x="1335" y="424"/>
                  </a:lnTo>
                  <a:lnTo>
                    <a:pt x="1335" y="474"/>
                  </a:lnTo>
                  <a:lnTo>
                    <a:pt x="1359" y="499"/>
                  </a:lnTo>
                  <a:lnTo>
                    <a:pt x="1384" y="474"/>
                  </a:lnTo>
                  <a:lnTo>
                    <a:pt x="1396" y="436"/>
                  </a:lnTo>
                  <a:lnTo>
                    <a:pt x="1444" y="62"/>
                  </a:lnTo>
                  <a:lnTo>
                    <a:pt x="1444" y="50"/>
                  </a:lnTo>
                  <a:lnTo>
                    <a:pt x="1456" y="37"/>
                  </a:lnTo>
                  <a:lnTo>
                    <a:pt x="1456" y="12"/>
                  </a:lnTo>
                  <a:lnTo>
                    <a:pt x="1444" y="0"/>
                  </a:lnTo>
                  <a:lnTo>
                    <a:pt x="158" y="0"/>
                  </a:lnTo>
                  <a:lnTo>
                    <a:pt x="158" y="25"/>
                  </a:lnTo>
                  <a:lnTo>
                    <a:pt x="146" y="37"/>
                  </a:lnTo>
                  <a:lnTo>
                    <a:pt x="13" y="424"/>
                  </a:lnTo>
                  <a:lnTo>
                    <a:pt x="13" y="436"/>
                  </a:lnTo>
                  <a:lnTo>
                    <a:pt x="0" y="461"/>
                  </a:lnTo>
                  <a:lnTo>
                    <a:pt x="0" y="474"/>
                  </a:lnTo>
                  <a:lnTo>
                    <a:pt x="25" y="499"/>
                  </a:lnTo>
                  <a:lnTo>
                    <a:pt x="49" y="486"/>
                  </a:lnTo>
                  <a:lnTo>
                    <a:pt x="49" y="474"/>
                  </a:lnTo>
                  <a:lnTo>
                    <a:pt x="61" y="449"/>
                  </a:lnTo>
                  <a:lnTo>
                    <a:pt x="122" y="274"/>
                  </a:lnTo>
                  <a:lnTo>
                    <a:pt x="195" y="162"/>
                  </a:lnTo>
                  <a:lnTo>
                    <a:pt x="279" y="99"/>
                  </a:lnTo>
                  <a:lnTo>
                    <a:pt x="389" y="75"/>
                  </a:lnTo>
                  <a:lnTo>
                    <a:pt x="546" y="62"/>
                  </a:lnTo>
                  <a:lnTo>
                    <a:pt x="668" y="62"/>
                  </a:lnTo>
                  <a:lnTo>
                    <a:pt x="680" y="75"/>
                  </a:lnTo>
                  <a:lnTo>
                    <a:pt x="692" y="75"/>
                  </a:lnTo>
                  <a:lnTo>
                    <a:pt x="692" y="124"/>
                  </a:lnTo>
                  <a:lnTo>
                    <a:pt x="680" y="137"/>
                  </a:lnTo>
                  <a:lnTo>
                    <a:pt x="401" y="1310"/>
                  </a:lnTo>
                  <a:lnTo>
                    <a:pt x="389" y="1359"/>
                  </a:lnTo>
                  <a:lnTo>
                    <a:pt x="352" y="1397"/>
                  </a:lnTo>
                  <a:lnTo>
                    <a:pt x="279" y="1409"/>
                  </a:lnTo>
                  <a:lnTo>
                    <a:pt x="146" y="1422"/>
                  </a:lnTo>
                  <a:lnTo>
                    <a:pt x="61" y="1422"/>
                  </a:lnTo>
                  <a:lnTo>
                    <a:pt x="61" y="1472"/>
                  </a:lnTo>
                  <a:lnTo>
                    <a:pt x="73" y="1484"/>
                  </a:lnTo>
                  <a:lnTo>
                    <a:pt x="352" y="1484"/>
                  </a:lnTo>
                  <a:lnTo>
                    <a:pt x="449" y="1472"/>
                  </a:lnTo>
                  <a:lnTo>
                    <a:pt x="534" y="1484"/>
                  </a:lnTo>
                  <a:lnTo>
                    <a:pt x="838" y="1484"/>
                  </a:lnTo>
                  <a:lnTo>
                    <a:pt x="850" y="1472"/>
                  </a:lnTo>
                  <a:lnTo>
                    <a:pt x="850" y="1459"/>
                  </a:lnTo>
                  <a:lnTo>
                    <a:pt x="862" y="1434"/>
                  </a:lnTo>
                  <a:lnTo>
                    <a:pt x="862" y="1422"/>
                  </a:lnTo>
                  <a:lnTo>
                    <a:pt x="741" y="1422"/>
                  </a:lnTo>
                  <a:lnTo>
                    <a:pt x="692" y="1409"/>
                  </a:lnTo>
                  <a:lnTo>
                    <a:pt x="607" y="1409"/>
                  </a:lnTo>
                  <a:lnTo>
                    <a:pt x="583" y="1397"/>
                  </a:lnTo>
                  <a:lnTo>
                    <a:pt x="571" y="1384"/>
                  </a:lnTo>
                  <a:lnTo>
                    <a:pt x="571" y="1347"/>
                  </a:lnTo>
                  <a:lnTo>
                    <a:pt x="583" y="1322"/>
                  </a:lnTo>
                  <a:lnTo>
                    <a:pt x="862" y="149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8382" y="2694"/>
              <a:ext cx="1893" cy="4877"/>
            </a:xfrm>
            <a:custGeom>
              <a:avLst/>
              <a:gdLst/>
              <a:ahLst/>
              <a:cxnLst>
                <a:cxn ang="0">
                  <a:pos x="170" y="4753"/>
                </a:cxn>
                <a:cxn ang="0">
                  <a:pos x="206" y="4703"/>
                </a:cxn>
                <a:cxn ang="0">
                  <a:pos x="194" y="4628"/>
                </a:cxn>
                <a:cxn ang="0">
                  <a:pos x="158" y="4578"/>
                </a:cxn>
                <a:cxn ang="0">
                  <a:pos x="73" y="4566"/>
                </a:cxn>
                <a:cxn ang="0">
                  <a:pos x="0" y="4628"/>
                </a:cxn>
                <a:cxn ang="0">
                  <a:pos x="36" y="4765"/>
                </a:cxn>
                <a:cxn ang="0">
                  <a:pos x="231" y="4877"/>
                </a:cxn>
                <a:cxn ang="0">
                  <a:pos x="461" y="4753"/>
                </a:cxn>
                <a:cxn ang="0">
                  <a:pos x="631" y="4441"/>
                </a:cxn>
                <a:cxn ang="0">
                  <a:pos x="764" y="3992"/>
                </a:cxn>
                <a:cxn ang="0">
                  <a:pos x="1056" y="2682"/>
                </a:cxn>
                <a:cxn ang="0">
                  <a:pos x="1310" y="1285"/>
                </a:cxn>
                <a:cxn ang="0">
                  <a:pos x="1420" y="673"/>
                </a:cxn>
                <a:cxn ang="0">
                  <a:pos x="1505" y="361"/>
                </a:cxn>
                <a:cxn ang="0">
                  <a:pos x="1565" y="149"/>
                </a:cxn>
                <a:cxn ang="0">
                  <a:pos x="1662" y="50"/>
                </a:cxn>
                <a:cxn ang="0">
                  <a:pos x="1735" y="62"/>
                </a:cxn>
                <a:cxn ang="0">
                  <a:pos x="1796" y="99"/>
                </a:cxn>
                <a:cxn ang="0">
                  <a:pos x="1699" y="149"/>
                </a:cxn>
                <a:cxn ang="0">
                  <a:pos x="1687" y="249"/>
                </a:cxn>
                <a:cxn ang="0">
                  <a:pos x="1723" y="299"/>
                </a:cxn>
                <a:cxn ang="0">
                  <a:pos x="1820" y="312"/>
                </a:cxn>
                <a:cxn ang="0">
                  <a:pos x="1869" y="274"/>
                </a:cxn>
                <a:cxn ang="0">
                  <a:pos x="1893" y="199"/>
                </a:cxn>
                <a:cxn ang="0">
                  <a:pos x="1771" y="25"/>
                </a:cxn>
                <a:cxn ang="0">
                  <a:pos x="1565" y="25"/>
                </a:cxn>
                <a:cxn ang="0">
                  <a:pos x="1407" y="249"/>
                </a:cxn>
                <a:cxn ang="0">
                  <a:pos x="1262" y="686"/>
                </a:cxn>
                <a:cxn ang="0">
                  <a:pos x="1189" y="973"/>
                </a:cxn>
                <a:cxn ang="0">
                  <a:pos x="1080" y="1434"/>
                </a:cxn>
                <a:cxn ang="0">
                  <a:pos x="946" y="2071"/>
                </a:cxn>
                <a:cxn ang="0">
                  <a:pos x="801" y="2831"/>
                </a:cxn>
                <a:cxn ang="0">
                  <a:pos x="667" y="3592"/>
                </a:cxn>
                <a:cxn ang="0">
                  <a:pos x="546" y="4254"/>
                </a:cxn>
                <a:cxn ang="0">
                  <a:pos x="485" y="4478"/>
                </a:cxn>
                <a:cxn ang="0">
                  <a:pos x="376" y="4715"/>
                </a:cxn>
                <a:cxn ang="0">
                  <a:pos x="231" y="4827"/>
                </a:cxn>
                <a:cxn ang="0">
                  <a:pos x="158" y="4815"/>
                </a:cxn>
                <a:cxn ang="0">
                  <a:pos x="109" y="4778"/>
                </a:cxn>
              </a:cxnLst>
              <a:rect l="0" t="0" r="r" b="b"/>
              <a:pathLst>
                <a:path w="1893" h="4877">
                  <a:moveTo>
                    <a:pt x="97" y="4778"/>
                  </a:moveTo>
                  <a:lnTo>
                    <a:pt x="170" y="4753"/>
                  </a:lnTo>
                  <a:lnTo>
                    <a:pt x="182" y="4728"/>
                  </a:lnTo>
                  <a:lnTo>
                    <a:pt x="206" y="4703"/>
                  </a:lnTo>
                  <a:lnTo>
                    <a:pt x="206" y="4665"/>
                  </a:lnTo>
                  <a:lnTo>
                    <a:pt x="194" y="4628"/>
                  </a:lnTo>
                  <a:lnTo>
                    <a:pt x="182" y="4603"/>
                  </a:lnTo>
                  <a:lnTo>
                    <a:pt x="158" y="4578"/>
                  </a:lnTo>
                  <a:lnTo>
                    <a:pt x="133" y="4566"/>
                  </a:lnTo>
                  <a:lnTo>
                    <a:pt x="73" y="4566"/>
                  </a:lnTo>
                  <a:lnTo>
                    <a:pt x="49" y="4578"/>
                  </a:lnTo>
                  <a:lnTo>
                    <a:pt x="0" y="4628"/>
                  </a:lnTo>
                  <a:lnTo>
                    <a:pt x="0" y="4665"/>
                  </a:lnTo>
                  <a:lnTo>
                    <a:pt x="36" y="4765"/>
                  </a:lnTo>
                  <a:lnTo>
                    <a:pt x="121" y="4840"/>
                  </a:lnTo>
                  <a:lnTo>
                    <a:pt x="231" y="4877"/>
                  </a:lnTo>
                  <a:lnTo>
                    <a:pt x="364" y="4840"/>
                  </a:lnTo>
                  <a:lnTo>
                    <a:pt x="461" y="4753"/>
                  </a:lnTo>
                  <a:lnTo>
                    <a:pt x="558" y="4628"/>
                  </a:lnTo>
                  <a:lnTo>
                    <a:pt x="631" y="4441"/>
                  </a:lnTo>
                  <a:lnTo>
                    <a:pt x="704" y="4229"/>
                  </a:lnTo>
                  <a:lnTo>
                    <a:pt x="764" y="3992"/>
                  </a:lnTo>
                  <a:lnTo>
                    <a:pt x="837" y="3730"/>
                  </a:lnTo>
                  <a:lnTo>
                    <a:pt x="1056" y="2682"/>
                  </a:lnTo>
                  <a:lnTo>
                    <a:pt x="1250" y="1621"/>
                  </a:lnTo>
                  <a:lnTo>
                    <a:pt x="1310" y="1285"/>
                  </a:lnTo>
                  <a:lnTo>
                    <a:pt x="1371" y="960"/>
                  </a:lnTo>
                  <a:lnTo>
                    <a:pt x="1420" y="673"/>
                  </a:lnTo>
                  <a:lnTo>
                    <a:pt x="1480" y="436"/>
                  </a:lnTo>
                  <a:lnTo>
                    <a:pt x="1505" y="361"/>
                  </a:lnTo>
                  <a:lnTo>
                    <a:pt x="1529" y="249"/>
                  </a:lnTo>
                  <a:lnTo>
                    <a:pt x="1565" y="149"/>
                  </a:lnTo>
                  <a:lnTo>
                    <a:pt x="1614" y="75"/>
                  </a:lnTo>
                  <a:lnTo>
                    <a:pt x="1662" y="50"/>
                  </a:lnTo>
                  <a:lnTo>
                    <a:pt x="1699" y="50"/>
                  </a:lnTo>
                  <a:lnTo>
                    <a:pt x="1735" y="62"/>
                  </a:lnTo>
                  <a:lnTo>
                    <a:pt x="1784" y="87"/>
                  </a:lnTo>
                  <a:lnTo>
                    <a:pt x="1796" y="99"/>
                  </a:lnTo>
                  <a:lnTo>
                    <a:pt x="1723" y="124"/>
                  </a:lnTo>
                  <a:lnTo>
                    <a:pt x="1699" y="149"/>
                  </a:lnTo>
                  <a:lnTo>
                    <a:pt x="1687" y="174"/>
                  </a:lnTo>
                  <a:lnTo>
                    <a:pt x="1687" y="249"/>
                  </a:lnTo>
                  <a:lnTo>
                    <a:pt x="1711" y="274"/>
                  </a:lnTo>
                  <a:lnTo>
                    <a:pt x="1723" y="299"/>
                  </a:lnTo>
                  <a:lnTo>
                    <a:pt x="1759" y="312"/>
                  </a:lnTo>
                  <a:lnTo>
                    <a:pt x="1820" y="312"/>
                  </a:lnTo>
                  <a:lnTo>
                    <a:pt x="1844" y="299"/>
                  </a:lnTo>
                  <a:lnTo>
                    <a:pt x="1869" y="274"/>
                  </a:lnTo>
                  <a:lnTo>
                    <a:pt x="1881" y="249"/>
                  </a:lnTo>
                  <a:lnTo>
                    <a:pt x="1893" y="199"/>
                  </a:lnTo>
                  <a:lnTo>
                    <a:pt x="1856" y="99"/>
                  </a:lnTo>
                  <a:lnTo>
                    <a:pt x="1771" y="25"/>
                  </a:lnTo>
                  <a:lnTo>
                    <a:pt x="1662" y="0"/>
                  </a:lnTo>
                  <a:lnTo>
                    <a:pt x="1565" y="25"/>
                  </a:lnTo>
                  <a:lnTo>
                    <a:pt x="1480" y="112"/>
                  </a:lnTo>
                  <a:lnTo>
                    <a:pt x="1407" y="249"/>
                  </a:lnTo>
                  <a:lnTo>
                    <a:pt x="1335" y="449"/>
                  </a:lnTo>
                  <a:lnTo>
                    <a:pt x="1262" y="686"/>
                  </a:lnTo>
                  <a:lnTo>
                    <a:pt x="1250" y="723"/>
                  </a:lnTo>
                  <a:lnTo>
                    <a:pt x="1189" y="973"/>
                  </a:lnTo>
                  <a:lnTo>
                    <a:pt x="1141" y="1185"/>
                  </a:lnTo>
                  <a:lnTo>
                    <a:pt x="1080" y="1434"/>
                  </a:lnTo>
                  <a:lnTo>
                    <a:pt x="1019" y="1734"/>
                  </a:lnTo>
                  <a:lnTo>
                    <a:pt x="946" y="2071"/>
                  </a:lnTo>
                  <a:lnTo>
                    <a:pt x="874" y="2432"/>
                  </a:lnTo>
                  <a:lnTo>
                    <a:pt x="801" y="2831"/>
                  </a:lnTo>
                  <a:lnTo>
                    <a:pt x="728" y="3243"/>
                  </a:lnTo>
                  <a:lnTo>
                    <a:pt x="667" y="3592"/>
                  </a:lnTo>
                  <a:lnTo>
                    <a:pt x="607" y="3929"/>
                  </a:lnTo>
                  <a:lnTo>
                    <a:pt x="546" y="4254"/>
                  </a:lnTo>
                  <a:lnTo>
                    <a:pt x="522" y="4353"/>
                  </a:lnTo>
                  <a:lnTo>
                    <a:pt x="485" y="4478"/>
                  </a:lnTo>
                  <a:lnTo>
                    <a:pt x="437" y="4603"/>
                  </a:lnTo>
                  <a:lnTo>
                    <a:pt x="376" y="4715"/>
                  </a:lnTo>
                  <a:lnTo>
                    <a:pt x="315" y="4790"/>
                  </a:lnTo>
                  <a:lnTo>
                    <a:pt x="231" y="4827"/>
                  </a:lnTo>
                  <a:lnTo>
                    <a:pt x="194" y="4827"/>
                  </a:lnTo>
                  <a:lnTo>
                    <a:pt x="158" y="4815"/>
                  </a:lnTo>
                  <a:lnTo>
                    <a:pt x="133" y="4803"/>
                  </a:lnTo>
                  <a:lnTo>
                    <a:pt x="109" y="4778"/>
                  </a:lnTo>
                  <a:lnTo>
                    <a:pt x="97" y="4778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65" name="Freeform 45"/>
            <p:cNvSpPr>
              <a:spLocks noEditPoints="1"/>
            </p:cNvSpPr>
            <p:nvPr/>
          </p:nvSpPr>
          <p:spPr bwMode="auto">
            <a:xfrm>
              <a:off x="10833" y="4153"/>
              <a:ext cx="1019" cy="1547"/>
            </a:xfrm>
            <a:custGeom>
              <a:avLst/>
              <a:gdLst/>
              <a:ahLst/>
              <a:cxnLst>
                <a:cxn ang="0">
                  <a:pos x="1007" y="13"/>
                </a:cxn>
                <a:cxn ang="0">
                  <a:pos x="934" y="0"/>
                </a:cxn>
                <a:cxn ang="0">
                  <a:pos x="764" y="13"/>
                </a:cxn>
                <a:cxn ang="0">
                  <a:pos x="704" y="25"/>
                </a:cxn>
                <a:cxn ang="0">
                  <a:pos x="692" y="75"/>
                </a:cxn>
                <a:cxn ang="0">
                  <a:pos x="789" y="88"/>
                </a:cxn>
                <a:cxn ang="0">
                  <a:pos x="825" y="100"/>
                </a:cxn>
                <a:cxn ang="0">
                  <a:pos x="837" y="175"/>
                </a:cxn>
                <a:cxn ang="0">
                  <a:pos x="667" y="624"/>
                </a:cxn>
                <a:cxn ang="0">
                  <a:pos x="510" y="549"/>
                </a:cxn>
                <a:cxn ang="0">
                  <a:pos x="230" y="686"/>
                </a:cxn>
                <a:cxn ang="0">
                  <a:pos x="24" y="1011"/>
                </a:cxn>
                <a:cxn ang="0">
                  <a:pos x="24" y="1335"/>
                </a:cxn>
                <a:cxn ang="0">
                  <a:pos x="170" y="1522"/>
                </a:cxn>
                <a:cxn ang="0">
                  <a:pos x="328" y="1547"/>
                </a:cxn>
                <a:cxn ang="0">
                  <a:pos x="473" y="1472"/>
                </a:cxn>
                <a:cxn ang="0">
                  <a:pos x="594" y="1472"/>
                </a:cxn>
                <a:cxn ang="0">
                  <a:pos x="752" y="1547"/>
                </a:cxn>
                <a:cxn ang="0">
                  <a:pos x="837" y="1522"/>
                </a:cxn>
                <a:cxn ang="0">
                  <a:pos x="910" y="1422"/>
                </a:cxn>
                <a:cxn ang="0">
                  <a:pos x="959" y="1285"/>
                </a:cxn>
                <a:cxn ang="0">
                  <a:pos x="983" y="1210"/>
                </a:cxn>
                <a:cxn ang="0">
                  <a:pos x="971" y="1185"/>
                </a:cxn>
                <a:cxn ang="0">
                  <a:pos x="922" y="1198"/>
                </a:cxn>
                <a:cxn ang="0">
                  <a:pos x="898" y="1323"/>
                </a:cxn>
                <a:cxn ang="0">
                  <a:pos x="813" y="1472"/>
                </a:cxn>
                <a:cxn ang="0">
                  <a:pos x="740" y="1497"/>
                </a:cxn>
                <a:cxn ang="0">
                  <a:pos x="704" y="1460"/>
                </a:cxn>
                <a:cxn ang="0">
                  <a:pos x="692" y="1422"/>
                </a:cxn>
                <a:cxn ang="0">
                  <a:pos x="704" y="1335"/>
                </a:cxn>
                <a:cxn ang="0">
                  <a:pos x="1019" y="25"/>
                </a:cxn>
                <a:cxn ang="0">
                  <a:pos x="570" y="1285"/>
                </a:cxn>
                <a:cxn ang="0">
                  <a:pos x="534" y="1348"/>
                </a:cxn>
                <a:cxn ang="0">
                  <a:pos x="352" y="1485"/>
                </a:cxn>
                <a:cxn ang="0">
                  <a:pos x="218" y="1472"/>
                </a:cxn>
                <a:cxn ang="0">
                  <a:pos x="158" y="1360"/>
                </a:cxn>
                <a:cxn ang="0">
                  <a:pos x="170" y="1185"/>
                </a:cxn>
                <a:cxn ang="0">
                  <a:pos x="230" y="911"/>
                </a:cxn>
                <a:cxn ang="0">
                  <a:pos x="340" y="699"/>
                </a:cxn>
                <a:cxn ang="0">
                  <a:pos x="522" y="599"/>
                </a:cxn>
                <a:cxn ang="0">
                  <a:pos x="643" y="674"/>
                </a:cxn>
                <a:cxn ang="0">
                  <a:pos x="679" y="761"/>
                </a:cxn>
                <a:cxn ang="0">
                  <a:pos x="570" y="1260"/>
                </a:cxn>
              </a:cxnLst>
              <a:rect l="0" t="0" r="r" b="b"/>
              <a:pathLst>
                <a:path w="1019" h="1547">
                  <a:moveTo>
                    <a:pt x="1019" y="25"/>
                  </a:moveTo>
                  <a:lnTo>
                    <a:pt x="1007" y="13"/>
                  </a:lnTo>
                  <a:lnTo>
                    <a:pt x="1007" y="0"/>
                  </a:lnTo>
                  <a:lnTo>
                    <a:pt x="934" y="0"/>
                  </a:lnTo>
                  <a:lnTo>
                    <a:pt x="849" y="13"/>
                  </a:lnTo>
                  <a:lnTo>
                    <a:pt x="764" y="13"/>
                  </a:lnTo>
                  <a:lnTo>
                    <a:pt x="716" y="25"/>
                  </a:lnTo>
                  <a:lnTo>
                    <a:pt x="704" y="25"/>
                  </a:lnTo>
                  <a:lnTo>
                    <a:pt x="692" y="38"/>
                  </a:lnTo>
                  <a:lnTo>
                    <a:pt x="692" y="75"/>
                  </a:lnTo>
                  <a:lnTo>
                    <a:pt x="704" y="88"/>
                  </a:lnTo>
                  <a:lnTo>
                    <a:pt x="789" y="88"/>
                  </a:lnTo>
                  <a:lnTo>
                    <a:pt x="813" y="100"/>
                  </a:lnTo>
                  <a:lnTo>
                    <a:pt x="825" y="100"/>
                  </a:lnTo>
                  <a:lnTo>
                    <a:pt x="849" y="125"/>
                  </a:lnTo>
                  <a:lnTo>
                    <a:pt x="837" y="175"/>
                  </a:lnTo>
                  <a:lnTo>
                    <a:pt x="716" y="699"/>
                  </a:lnTo>
                  <a:lnTo>
                    <a:pt x="667" y="624"/>
                  </a:lnTo>
                  <a:lnTo>
                    <a:pt x="594" y="574"/>
                  </a:lnTo>
                  <a:lnTo>
                    <a:pt x="510" y="549"/>
                  </a:lnTo>
                  <a:lnTo>
                    <a:pt x="364" y="587"/>
                  </a:lnTo>
                  <a:lnTo>
                    <a:pt x="230" y="686"/>
                  </a:lnTo>
                  <a:lnTo>
                    <a:pt x="109" y="836"/>
                  </a:lnTo>
                  <a:lnTo>
                    <a:pt x="24" y="1011"/>
                  </a:lnTo>
                  <a:lnTo>
                    <a:pt x="0" y="1198"/>
                  </a:lnTo>
                  <a:lnTo>
                    <a:pt x="24" y="1335"/>
                  </a:lnTo>
                  <a:lnTo>
                    <a:pt x="85" y="1447"/>
                  </a:lnTo>
                  <a:lnTo>
                    <a:pt x="170" y="1522"/>
                  </a:lnTo>
                  <a:lnTo>
                    <a:pt x="279" y="1547"/>
                  </a:lnTo>
                  <a:lnTo>
                    <a:pt x="328" y="1547"/>
                  </a:lnTo>
                  <a:lnTo>
                    <a:pt x="388" y="1522"/>
                  </a:lnTo>
                  <a:lnTo>
                    <a:pt x="473" y="1472"/>
                  </a:lnTo>
                  <a:lnTo>
                    <a:pt x="558" y="1385"/>
                  </a:lnTo>
                  <a:lnTo>
                    <a:pt x="594" y="1472"/>
                  </a:lnTo>
                  <a:lnTo>
                    <a:pt x="667" y="1522"/>
                  </a:lnTo>
                  <a:lnTo>
                    <a:pt x="752" y="1547"/>
                  </a:lnTo>
                  <a:lnTo>
                    <a:pt x="801" y="1547"/>
                  </a:lnTo>
                  <a:lnTo>
                    <a:pt x="837" y="1522"/>
                  </a:lnTo>
                  <a:lnTo>
                    <a:pt x="861" y="1497"/>
                  </a:lnTo>
                  <a:lnTo>
                    <a:pt x="910" y="1422"/>
                  </a:lnTo>
                  <a:lnTo>
                    <a:pt x="934" y="1360"/>
                  </a:lnTo>
                  <a:lnTo>
                    <a:pt x="959" y="1285"/>
                  </a:lnTo>
                  <a:lnTo>
                    <a:pt x="971" y="1235"/>
                  </a:lnTo>
                  <a:lnTo>
                    <a:pt x="983" y="1210"/>
                  </a:lnTo>
                  <a:lnTo>
                    <a:pt x="971" y="1198"/>
                  </a:lnTo>
                  <a:lnTo>
                    <a:pt x="971" y="1185"/>
                  </a:lnTo>
                  <a:lnTo>
                    <a:pt x="934" y="1185"/>
                  </a:lnTo>
                  <a:lnTo>
                    <a:pt x="922" y="1198"/>
                  </a:lnTo>
                  <a:lnTo>
                    <a:pt x="922" y="1223"/>
                  </a:lnTo>
                  <a:lnTo>
                    <a:pt x="898" y="1323"/>
                  </a:lnTo>
                  <a:lnTo>
                    <a:pt x="861" y="1410"/>
                  </a:lnTo>
                  <a:lnTo>
                    <a:pt x="813" y="1472"/>
                  </a:lnTo>
                  <a:lnTo>
                    <a:pt x="764" y="1497"/>
                  </a:lnTo>
                  <a:lnTo>
                    <a:pt x="740" y="1497"/>
                  </a:lnTo>
                  <a:lnTo>
                    <a:pt x="716" y="1485"/>
                  </a:lnTo>
                  <a:lnTo>
                    <a:pt x="704" y="1460"/>
                  </a:lnTo>
                  <a:lnTo>
                    <a:pt x="704" y="1447"/>
                  </a:lnTo>
                  <a:lnTo>
                    <a:pt x="692" y="1422"/>
                  </a:lnTo>
                  <a:lnTo>
                    <a:pt x="692" y="1360"/>
                  </a:lnTo>
                  <a:lnTo>
                    <a:pt x="704" y="1335"/>
                  </a:lnTo>
                  <a:lnTo>
                    <a:pt x="704" y="1298"/>
                  </a:lnTo>
                  <a:lnTo>
                    <a:pt x="1019" y="25"/>
                  </a:lnTo>
                  <a:close/>
                  <a:moveTo>
                    <a:pt x="570" y="1260"/>
                  </a:moveTo>
                  <a:lnTo>
                    <a:pt x="570" y="1285"/>
                  </a:lnTo>
                  <a:lnTo>
                    <a:pt x="558" y="1298"/>
                  </a:lnTo>
                  <a:lnTo>
                    <a:pt x="534" y="1348"/>
                  </a:lnTo>
                  <a:lnTo>
                    <a:pt x="437" y="1435"/>
                  </a:lnTo>
                  <a:lnTo>
                    <a:pt x="352" y="1485"/>
                  </a:lnTo>
                  <a:lnTo>
                    <a:pt x="291" y="1497"/>
                  </a:lnTo>
                  <a:lnTo>
                    <a:pt x="218" y="1472"/>
                  </a:lnTo>
                  <a:lnTo>
                    <a:pt x="182" y="1422"/>
                  </a:lnTo>
                  <a:lnTo>
                    <a:pt x="158" y="1360"/>
                  </a:lnTo>
                  <a:lnTo>
                    <a:pt x="158" y="1298"/>
                  </a:lnTo>
                  <a:lnTo>
                    <a:pt x="170" y="1185"/>
                  </a:lnTo>
                  <a:lnTo>
                    <a:pt x="194" y="1048"/>
                  </a:lnTo>
                  <a:lnTo>
                    <a:pt x="230" y="911"/>
                  </a:lnTo>
                  <a:lnTo>
                    <a:pt x="267" y="811"/>
                  </a:lnTo>
                  <a:lnTo>
                    <a:pt x="340" y="699"/>
                  </a:lnTo>
                  <a:lnTo>
                    <a:pt x="425" y="624"/>
                  </a:lnTo>
                  <a:lnTo>
                    <a:pt x="522" y="599"/>
                  </a:lnTo>
                  <a:lnTo>
                    <a:pt x="594" y="624"/>
                  </a:lnTo>
                  <a:lnTo>
                    <a:pt x="643" y="674"/>
                  </a:lnTo>
                  <a:lnTo>
                    <a:pt x="655" y="711"/>
                  </a:lnTo>
                  <a:lnTo>
                    <a:pt x="679" y="761"/>
                  </a:lnTo>
                  <a:lnTo>
                    <a:pt x="679" y="836"/>
                  </a:lnTo>
                  <a:lnTo>
                    <a:pt x="570" y="1260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66" name="Freeform 46"/>
            <p:cNvSpPr>
              <a:spLocks/>
            </p:cNvSpPr>
            <p:nvPr/>
          </p:nvSpPr>
          <p:spPr bwMode="auto">
            <a:xfrm>
              <a:off x="11986" y="4178"/>
              <a:ext cx="1298" cy="1497"/>
            </a:xfrm>
            <a:custGeom>
              <a:avLst/>
              <a:gdLst/>
              <a:ahLst/>
              <a:cxnLst>
                <a:cxn ang="0">
                  <a:pos x="667" y="786"/>
                </a:cxn>
                <a:cxn ang="0">
                  <a:pos x="691" y="761"/>
                </a:cxn>
                <a:cxn ang="0">
                  <a:pos x="691" y="736"/>
                </a:cxn>
                <a:cxn ang="0">
                  <a:pos x="679" y="711"/>
                </a:cxn>
                <a:cxn ang="0">
                  <a:pos x="242" y="63"/>
                </a:cxn>
                <a:cxn ang="0">
                  <a:pos x="728" y="63"/>
                </a:cxn>
                <a:cxn ang="0">
                  <a:pos x="922" y="75"/>
                </a:cxn>
                <a:cxn ang="0">
                  <a:pos x="1055" y="112"/>
                </a:cxn>
                <a:cxn ang="0">
                  <a:pos x="1152" y="187"/>
                </a:cxn>
                <a:cxn ang="0">
                  <a:pos x="1213" y="312"/>
                </a:cxn>
                <a:cxn ang="0">
                  <a:pos x="1249" y="487"/>
                </a:cxn>
                <a:cxn ang="0">
                  <a:pos x="1298" y="487"/>
                </a:cxn>
                <a:cxn ang="0">
                  <a:pos x="1237" y="0"/>
                </a:cxn>
                <a:cxn ang="0">
                  <a:pos x="0" y="0"/>
                </a:cxn>
                <a:cxn ang="0">
                  <a:pos x="0" y="50"/>
                </a:cxn>
                <a:cxn ang="0">
                  <a:pos x="534" y="848"/>
                </a:cxn>
                <a:cxn ang="0">
                  <a:pos x="24" y="1435"/>
                </a:cxn>
                <a:cxn ang="0">
                  <a:pos x="0" y="1460"/>
                </a:cxn>
                <a:cxn ang="0">
                  <a:pos x="0" y="1485"/>
                </a:cxn>
                <a:cxn ang="0">
                  <a:pos x="12" y="1497"/>
                </a:cxn>
                <a:cxn ang="0">
                  <a:pos x="1237" y="1497"/>
                </a:cxn>
                <a:cxn ang="0">
                  <a:pos x="1298" y="986"/>
                </a:cxn>
                <a:cxn ang="0">
                  <a:pos x="1249" y="986"/>
                </a:cxn>
                <a:cxn ang="0">
                  <a:pos x="1213" y="1173"/>
                </a:cxn>
                <a:cxn ang="0">
                  <a:pos x="1140" y="1285"/>
                </a:cxn>
                <a:cxn ang="0">
                  <a:pos x="1043" y="1360"/>
                </a:cxn>
                <a:cxn ang="0">
                  <a:pos x="910" y="1397"/>
                </a:cxn>
                <a:cxn ang="0">
                  <a:pos x="728" y="1410"/>
                </a:cxn>
                <a:cxn ang="0">
                  <a:pos x="133" y="1410"/>
                </a:cxn>
                <a:cxn ang="0">
                  <a:pos x="667" y="786"/>
                </a:cxn>
              </a:cxnLst>
              <a:rect l="0" t="0" r="r" b="b"/>
              <a:pathLst>
                <a:path w="1298" h="1497">
                  <a:moveTo>
                    <a:pt x="667" y="786"/>
                  </a:moveTo>
                  <a:lnTo>
                    <a:pt x="691" y="761"/>
                  </a:lnTo>
                  <a:lnTo>
                    <a:pt x="691" y="736"/>
                  </a:lnTo>
                  <a:lnTo>
                    <a:pt x="679" y="711"/>
                  </a:lnTo>
                  <a:lnTo>
                    <a:pt x="242" y="63"/>
                  </a:lnTo>
                  <a:lnTo>
                    <a:pt x="728" y="63"/>
                  </a:lnTo>
                  <a:lnTo>
                    <a:pt x="922" y="75"/>
                  </a:lnTo>
                  <a:lnTo>
                    <a:pt x="1055" y="112"/>
                  </a:lnTo>
                  <a:lnTo>
                    <a:pt x="1152" y="187"/>
                  </a:lnTo>
                  <a:lnTo>
                    <a:pt x="1213" y="312"/>
                  </a:lnTo>
                  <a:lnTo>
                    <a:pt x="1249" y="487"/>
                  </a:lnTo>
                  <a:lnTo>
                    <a:pt x="1298" y="487"/>
                  </a:lnTo>
                  <a:lnTo>
                    <a:pt x="1237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534" y="848"/>
                  </a:lnTo>
                  <a:lnTo>
                    <a:pt x="24" y="1435"/>
                  </a:lnTo>
                  <a:lnTo>
                    <a:pt x="0" y="1460"/>
                  </a:lnTo>
                  <a:lnTo>
                    <a:pt x="0" y="1485"/>
                  </a:lnTo>
                  <a:lnTo>
                    <a:pt x="12" y="1497"/>
                  </a:lnTo>
                  <a:lnTo>
                    <a:pt x="1237" y="1497"/>
                  </a:lnTo>
                  <a:lnTo>
                    <a:pt x="1298" y="986"/>
                  </a:lnTo>
                  <a:lnTo>
                    <a:pt x="1249" y="986"/>
                  </a:lnTo>
                  <a:lnTo>
                    <a:pt x="1213" y="1173"/>
                  </a:lnTo>
                  <a:lnTo>
                    <a:pt x="1140" y="1285"/>
                  </a:lnTo>
                  <a:lnTo>
                    <a:pt x="1043" y="1360"/>
                  </a:lnTo>
                  <a:lnTo>
                    <a:pt x="910" y="1397"/>
                  </a:lnTo>
                  <a:lnTo>
                    <a:pt x="728" y="1410"/>
                  </a:lnTo>
                  <a:lnTo>
                    <a:pt x="133" y="1410"/>
                  </a:lnTo>
                  <a:lnTo>
                    <a:pt x="667" y="786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67" name="Freeform 47"/>
            <p:cNvSpPr>
              <a:spLocks noEditPoints="1"/>
            </p:cNvSpPr>
            <p:nvPr/>
          </p:nvSpPr>
          <p:spPr bwMode="auto">
            <a:xfrm>
              <a:off x="14121" y="4864"/>
              <a:ext cx="1420" cy="524"/>
            </a:xfrm>
            <a:custGeom>
              <a:avLst/>
              <a:gdLst/>
              <a:ahLst/>
              <a:cxnLst>
                <a:cxn ang="0">
                  <a:pos x="1347" y="100"/>
                </a:cxn>
                <a:cxn ang="0">
                  <a:pos x="1371" y="100"/>
                </a:cxn>
                <a:cxn ang="0">
                  <a:pos x="1383" y="88"/>
                </a:cxn>
                <a:cxn ang="0">
                  <a:pos x="1395" y="88"/>
                </a:cxn>
                <a:cxn ang="0">
                  <a:pos x="1408" y="75"/>
                </a:cxn>
                <a:cxn ang="0">
                  <a:pos x="1420" y="50"/>
                </a:cxn>
                <a:cxn ang="0">
                  <a:pos x="1420" y="25"/>
                </a:cxn>
                <a:cxn ang="0">
                  <a:pos x="1395" y="13"/>
                </a:cxn>
                <a:cxn ang="0">
                  <a:pos x="1371" y="13"/>
                </a:cxn>
                <a:cxn ang="0">
                  <a:pos x="1347" y="0"/>
                </a:cxn>
                <a:cxn ang="0">
                  <a:pos x="49" y="0"/>
                </a:cxn>
                <a:cxn ang="0">
                  <a:pos x="37" y="13"/>
                </a:cxn>
                <a:cxn ang="0">
                  <a:pos x="12" y="13"/>
                </a:cxn>
                <a:cxn ang="0">
                  <a:pos x="0" y="25"/>
                </a:cxn>
                <a:cxn ang="0">
                  <a:pos x="0" y="75"/>
                </a:cxn>
                <a:cxn ang="0">
                  <a:pos x="12" y="88"/>
                </a:cxn>
                <a:cxn ang="0">
                  <a:pos x="49" y="88"/>
                </a:cxn>
                <a:cxn ang="0">
                  <a:pos x="73" y="100"/>
                </a:cxn>
                <a:cxn ang="0">
                  <a:pos x="1347" y="100"/>
                </a:cxn>
                <a:cxn ang="0">
                  <a:pos x="1347" y="524"/>
                </a:cxn>
                <a:cxn ang="0">
                  <a:pos x="1371" y="524"/>
                </a:cxn>
                <a:cxn ang="0">
                  <a:pos x="1383" y="512"/>
                </a:cxn>
                <a:cxn ang="0">
                  <a:pos x="1395" y="512"/>
                </a:cxn>
                <a:cxn ang="0">
                  <a:pos x="1408" y="499"/>
                </a:cxn>
                <a:cxn ang="0">
                  <a:pos x="1420" y="474"/>
                </a:cxn>
                <a:cxn ang="0">
                  <a:pos x="1420" y="449"/>
                </a:cxn>
                <a:cxn ang="0">
                  <a:pos x="1395" y="437"/>
                </a:cxn>
                <a:cxn ang="0">
                  <a:pos x="12" y="437"/>
                </a:cxn>
                <a:cxn ang="0">
                  <a:pos x="0" y="449"/>
                </a:cxn>
                <a:cxn ang="0">
                  <a:pos x="0" y="499"/>
                </a:cxn>
                <a:cxn ang="0">
                  <a:pos x="12" y="512"/>
                </a:cxn>
                <a:cxn ang="0">
                  <a:pos x="37" y="512"/>
                </a:cxn>
                <a:cxn ang="0">
                  <a:pos x="49" y="524"/>
                </a:cxn>
                <a:cxn ang="0">
                  <a:pos x="73" y="524"/>
                </a:cxn>
                <a:cxn ang="0">
                  <a:pos x="1347" y="524"/>
                </a:cxn>
              </a:cxnLst>
              <a:rect l="0" t="0" r="r" b="b"/>
              <a:pathLst>
                <a:path w="1420" h="524">
                  <a:moveTo>
                    <a:pt x="1347" y="100"/>
                  </a:moveTo>
                  <a:lnTo>
                    <a:pt x="1371" y="100"/>
                  </a:lnTo>
                  <a:lnTo>
                    <a:pt x="1383" y="88"/>
                  </a:lnTo>
                  <a:lnTo>
                    <a:pt x="1395" y="88"/>
                  </a:lnTo>
                  <a:lnTo>
                    <a:pt x="1408" y="75"/>
                  </a:lnTo>
                  <a:lnTo>
                    <a:pt x="1420" y="50"/>
                  </a:lnTo>
                  <a:lnTo>
                    <a:pt x="1420" y="25"/>
                  </a:lnTo>
                  <a:lnTo>
                    <a:pt x="1395" y="13"/>
                  </a:lnTo>
                  <a:lnTo>
                    <a:pt x="1371" y="13"/>
                  </a:lnTo>
                  <a:lnTo>
                    <a:pt x="1347" y="0"/>
                  </a:lnTo>
                  <a:lnTo>
                    <a:pt x="49" y="0"/>
                  </a:lnTo>
                  <a:lnTo>
                    <a:pt x="37" y="13"/>
                  </a:lnTo>
                  <a:lnTo>
                    <a:pt x="12" y="13"/>
                  </a:lnTo>
                  <a:lnTo>
                    <a:pt x="0" y="25"/>
                  </a:lnTo>
                  <a:lnTo>
                    <a:pt x="0" y="75"/>
                  </a:lnTo>
                  <a:lnTo>
                    <a:pt x="12" y="88"/>
                  </a:lnTo>
                  <a:lnTo>
                    <a:pt x="49" y="88"/>
                  </a:lnTo>
                  <a:lnTo>
                    <a:pt x="73" y="100"/>
                  </a:lnTo>
                  <a:lnTo>
                    <a:pt x="1347" y="100"/>
                  </a:lnTo>
                  <a:close/>
                  <a:moveTo>
                    <a:pt x="1347" y="524"/>
                  </a:moveTo>
                  <a:lnTo>
                    <a:pt x="1371" y="524"/>
                  </a:lnTo>
                  <a:lnTo>
                    <a:pt x="1383" y="512"/>
                  </a:lnTo>
                  <a:lnTo>
                    <a:pt x="1395" y="512"/>
                  </a:lnTo>
                  <a:lnTo>
                    <a:pt x="1408" y="499"/>
                  </a:lnTo>
                  <a:lnTo>
                    <a:pt x="1420" y="474"/>
                  </a:lnTo>
                  <a:lnTo>
                    <a:pt x="1420" y="449"/>
                  </a:lnTo>
                  <a:lnTo>
                    <a:pt x="1395" y="437"/>
                  </a:lnTo>
                  <a:lnTo>
                    <a:pt x="12" y="437"/>
                  </a:lnTo>
                  <a:lnTo>
                    <a:pt x="0" y="449"/>
                  </a:lnTo>
                  <a:lnTo>
                    <a:pt x="0" y="499"/>
                  </a:lnTo>
                  <a:lnTo>
                    <a:pt x="12" y="512"/>
                  </a:lnTo>
                  <a:lnTo>
                    <a:pt x="37" y="512"/>
                  </a:lnTo>
                  <a:lnTo>
                    <a:pt x="49" y="524"/>
                  </a:lnTo>
                  <a:lnTo>
                    <a:pt x="73" y="524"/>
                  </a:lnTo>
                  <a:lnTo>
                    <a:pt x="1347" y="524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16439" y="5089"/>
              <a:ext cx="1298" cy="75"/>
            </a:xfrm>
            <a:custGeom>
              <a:avLst/>
              <a:gdLst/>
              <a:ahLst/>
              <a:cxnLst>
                <a:cxn ang="0">
                  <a:pos x="1225" y="75"/>
                </a:cxn>
                <a:cxn ang="0">
                  <a:pos x="1286" y="75"/>
                </a:cxn>
                <a:cxn ang="0">
                  <a:pos x="1298" y="62"/>
                </a:cxn>
                <a:cxn ang="0">
                  <a:pos x="1298" y="12"/>
                </a:cxn>
                <a:cxn ang="0">
                  <a:pos x="1286" y="0"/>
                </a:cxn>
                <a:cxn ang="0">
                  <a:pos x="12" y="0"/>
                </a:cxn>
                <a:cxn ang="0">
                  <a:pos x="0" y="12"/>
                </a:cxn>
                <a:cxn ang="0">
                  <a:pos x="0" y="62"/>
                </a:cxn>
                <a:cxn ang="0">
                  <a:pos x="12" y="75"/>
                </a:cxn>
                <a:cxn ang="0">
                  <a:pos x="60" y="75"/>
                </a:cxn>
                <a:cxn ang="0">
                  <a:pos x="1225" y="75"/>
                </a:cxn>
              </a:cxnLst>
              <a:rect l="0" t="0" r="r" b="b"/>
              <a:pathLst>
                <a:path w="1298" h="75">
                  <a:moveTo>
                    <a:pt x="1225" y="75"/>
                  </a:moveTo>
                  <a:lnTo>
                    <a:pt x="1286" y="75"/>
                  </a:lnTo>
                  <a:lnTo>
                    <a:pt x="1298" y="62"/>
                  </a:lnTo>
                  <a:lnTo>
                    <a:pt x="1298" y="12"/>
                  </a:lnTo>
                  <a:lnTo>
                    <a:pt x="1286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0" y="62"/>
                  </a:lnTo>
                  <a:lnTo>
                    <a:pt x="12" y="75"/>
                  </a:lnTo>
                  <a:lnTo>
                    <a:pt x="60" y="75"/>
                  </a:lnTo>
                  <a:lnTo>
                    <a:pt x="1225" y="75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69" name="Freeform 49"/>
            <p:cNvSpPr>
              <a:spLocks/>
            </p:cNvSpPr>
            <p:nvPr/>
          </p:nvSpPr>
          <p:spPr bwMode="auto">
            <a:xfrm>
              <a:off x="17967" y="4191"/>
              <a:ext cx="1456" cy="1484"/>
            </a:xfrm>
            <a:custGeom>
              <a:avLst/>
              <a:gdLst/>
              <a:ahLst/>
              <a:cxnLst>
                <a:cxn ang="0">
                  <a:pos x="874" y="112"/>
                </a:cxn>
                <a:cxn ang="0">
                  <a:pos x="898" y="75"/>
                </a:cxn>
                <a:cxn ang="0">
                  <a:pos x="971" y="62"/>
                </a:cxn>
                <a:cxn ang="0">
                  <a:pos x="1189" y="75"/>
                </a:cxn>
                <a:cxn ang="0">
                  <a:pos x="1335" y="149"/>
                </a:cxn>
                <a:cxn ang="0">
                  <a:pos x="1359" y="287"/>
                </a:cxn>
                <a:cxn ang="0">
                  <a:pos x="1347" y="374"/>
                </a:cxn>
                <a:cxn ang="0">
                  <a:pos x="1335" y="474"/>
                </a:cxn>
                <a:cxn ang="0">
                  <a:pos x="1384" y="474"/>
                </a:cxn>
                <a:cxn ang="0">
                  <a:pos x="1444" y="62"/>
                </a:cxn>
                <a:cxn ang="0">
                  <a:pos x="1456" y="37"/>
                </a:cxn>
                <a:cxn ang="0">
                  <a:pos x="1444" y="0"/>
                </a:cxn>
                <a:cxn ang="0">
                  <a:pos x="158" y="25"/>
                </a:cxn>
                <a:cxn ang="0">
                  <a:pos x="13" y="424"/>
                </a:cxn>
                <a:cxn ang="0">
                  <a:pos x="0" y="461"/>
                </a:cxn>
                <a:cxn ang="0">
                  <a:pos x="25" y="499"/>
                </a:cxn>
                <a:cxn ang="0">
                  <a:pos x="49" y="474"/>
                </a:cxn>
                <a:cxn ang="0">
                  <a:pos x="122" y="274"/>
                </a:cxn>
                <a:cxn ang="0">
                  <a:pos x="279" y="99"/>
                </a:cxn>
                <a:cxn ang="0">
                  <a:pos x="546" y="62"/>
                </a:cxn>
                <a:cxn ang="0">
                  <a:pos x="680" y="75"/>
                </a:cxn>
                <a:cxn ang="0">
                  <a:pos x="692" y="124"/>
                </a:cxn>
                <a:cxn ang="0">
                  <a:pos x="401" y="1310"/>
                </a:cxn>
                <a:cxn ang="0">
                  <a:pos x="352" y="1397"/>
                </a:cxn>
                <a:cxn ang="0">
                  <a:pos x="146" y="1422"/>
                </a:cxn>
                <a:cxn ang="0">
                  <a:pos x="61" y="1472"/>
                </a:cxn>
                <a:cxn ang="0">
                  <a:pos x="352" y="1484"/>
                </a:cxn>
                <a:cxn ang="0">
                  <a:pos x="534" y="1484"/>
                </a:cxn>
                <a:cxn ang="0">
                  <a:pos x="850" y="1472"/>
                </a:cxn>
                <a:cxn ang="0">
                  <a:pos x="862" y="1434"/>
                </a:cxn>
                <a:cxn ang="0">
                  <a:pos x="741" y="1422"/>
                </a:cxn>
                <a:cxn ang="0">
                  <a:pos x="607" y="1409"/>
                </a:cxn>
                <a:cxn ang="0">
                  <a:pos x="571" y="1384"/>
                </a:cxn>
                <a:cxn ang="0">
                  <a:pos x="583" y="1322"/>
                </a:cxn>
              </a:cxnLst>
              <a:rect l="0" t="0" r="r" b="b"/>
              <a:pathLst>
                <a:path w="1456" h="1484">
                  <a:moveTo>
                    <a:pt x="862" y="149"/>
                  </a:moveTo>
                  <a:lnTo>
                    <a:pt x="874" y="112"/>
                  </a:lnTo>
                  <a:lnTo>
                    <a:pt x="886" y="87"/>
                  </a:lnTo>
                  <a:lnTo>
                    <a:pt x="898" y="75"/>
                  </a:lnTo>
                  <a:lnTo>
                    <a:pt x="935" y="75"/>
                  </a:lnTo>
                  <a:lnTo>
                    <a:pt x="971" y="62"/>
                  </a:lnTo>
                  <a:lnTo>
                    <a:pt x="1044" y="62"/>
                  </a:lnTo>
                  <a:lnTo>
                    <a:pt x="1189" y="75"/>
                  </a:lnTo>
                  <a:lnTo>
                    <a:pt x="1287" y="87"/>
                  </a:lnTo>
                  <a:lnTo>
                    <a:pt x="1335" y="149"/>
                  </a:lnTo>
                  <a:lnTo>
                    <a:pt x="1359" y="249"/>
                  </a:lnTo>
                  <a:lnTo>
                    <a:pt x="1359" y="287"/>
                  </a:lnTo>
                  <a:lnTo>
                    <a:pt x="1347" y="324"/>
                  </a:lnTo>
                  <a:lnTo>
                    <a:pt x="1347" y="374"/>
                  </a:lnTo>
                  <a:lnTo>
                    <a:pt x="1335" y="424"/>
                  </a:lnTo>
                  <a:lnTo>
                    <a:pt x="1335" y="474"/>
                  </a:lnTo>
                  <a:lnTo>
                    <a:pt x="1359" y="499"/>
                  </a:lnTo>
                  <a:lnTo>
                    <a:pt x="1384" y="474"/>
                  </a:lnTo>
                  <a:lnTo>
                    <a:pt x="1396" y="436"/>
                  </a:lnTo>
                  <a:lnTo>
                    <a:pt x="1444" y="62"/>
                  </a:lnTo>
                  <a:lnTo>
                    <a:pt x="1444" y="50"/>
                  </a:lnTo>
                  <a:lnTo>
                    <a:pt x="1456" y="37"/>
                  </a:lnTo>
                  <a:lnTo>
                    <a:pt x="1456" y="12"/>
                  </a:lnTo>
                  <a:lnTo>
                    <a:pt x="1444" y="0"/>
                  </a:lnTo>
                  <a:lnTo>
                    <a:pt x="158" y="0"/>
                  </a:lnTo>
                  <a:lnTo>
                    <a:pt x="158" y="25"/>
                  </a:lnTo>
                  <a:lnTo>
                    <a:pt x="146" y="37"/>
                  </a:lnTo>
                  <a:lnTo>
                    <a:pt x="13" y="424"/>
                  </a:lnTo>
                  <a:lnTo>
                    <a:pt x="13" y="436"/>
                  </a:lnTo>
                  <a:lnTo>
                    <a:pt x="0" y="461"/>
                  </a:lnTo>
                  <a:lnTo>
                    <a:pt x="0" y="474"/>
                  </a:lnTo>
                  <a:lnTo>
                    <a:pt x="25" y="499"/>
                  </a:lnTo>
                  <a:lnTo>
                    <a:pt x="49" y="486"/>
                  </a:lnTo>
                  <a:lnTo>
                    <a:pt x="49" y="474"/>
                  </a:lnTo>
                  <a:lnTo>
                    <a:pt x="61" y="449"/>
                  </a:lnTo>
                  <a:lnTo>
                    <a:pt x="122" y="274"/>
                  </a:lnTo>
                  <a:lnTo>
                    <a:pt x="195" y="162"/>
                  </a:lnTo>
                  <a:lnTo>
                    <a:pt x="279" y="99"/>
                  </a:lnTo>
                  <a:lnTo>
                    <a:pt x="389" y="75"/>
                  </a:lnTo>
                  <a:lnTo>
                    <a:pt x="546" y="62"/>
                  </a:lnTo>
                  <a:lnTo>
                    <a:pt x="668" y="62"/>
                  </a:lnTo>
                  <a:lnTo>
                    <a:pt x="680" y="75"/>
                  </a:lnTo>
                  <a:lnTo>
                    <a:pt x="692" y="75"/>
                  </a:lnTo>
                  <a:lnTo>
                    <a:pt x="692" y="124"/>
                  </a:lnTo>
                  <a:lnTo>
                    <a:pt x="680" y="137"/>
                  </a:lnTo>
                  <a:lnTo>
                    <a:pt x="401" y="1310"/>
                  </a:lnTo>
                  <a:lnTo>
                    <a:pt x="389" y="1359"/>
                  </a:lnTo>
                  <a:lnTo>
                    <a:pt x="352" y="1397"/>
                  </a:lnTo>
                  <a:lnTo>
                    <a:pt x="279" y="1409"/>
                  </a:lnTo>
                  <a:lnTo>
                    <a:pt x="146" y="1422"/>
                  </a:lnTo>
                  <a:lnTo>
                    <a:pt x="61" y="1422"/>
                  </a:lnTo>
                  <a:lnTo>
                    <a:pt x="61" y="1472"/>
                  </a:lnTo>
                  <a:lnTo>
                    <a:pt x="73" y="1484"/>
                  </a:lnTo>
                  <a:lnTo>
                    <a:pt x="352" y="1484"/>
                  </a:lnTo>
                  <a:lnTo>
                    <a:pt x="449" y="1472"/>
                  </a:lnTo>
                  <a:lnTo>
                    <a:pt x="534" y="1484"/>
                  </a:lnTo>
                  <a:lnTo>
                    <a:pt x="838" y="1484"/>
                  </a:lnTo>
                  <a:lnTo>
                    <a:pt x="850" y="1472"/>
                  </a:lnTo>
                  <a:lnTo>
                    <a:pt x="850" y="1459"/>
                  </a:lnTo>
                  <a:lnTo>
                    <a:pt x="862" y="1434"/>
                  </a:lnTo>
                  <a:lnTo>
                    <a:pt x="862" y="1422"/>
                  </a:lnTo>
                  <a:lnTo>
                    <a:pt x="741" y="1422"/>
                  </a:lnTo>
                  <a:lnTo>
                    <a:pt x="692" y="1409"/>
                  </a:lnTo>
                  <a:lnTo>
                    <a:pt x="607" y="1409"/>
                  </a:lnTo>
                  <a:lnTo>
                    <a:pt x="583" y="1397"/>
                  </a:lnTo>
                  <a:lnTo>
                    <a:pt x="571" y="1384"/>
                  </a:lnTo>
                  <a:lnTo>
                    <a:pt x="571" y="1347"/>
                  </a:lnTo>
                  <a:lnTo>
                    <a:pt x="583" y="1322"/>
                  </a:lnTo>
                  <a:lnTo>
                    <a:pt x="862" y="149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19909" y="2694"/>
              <a:ext cx="1893" cy="4877"/>
            </a:xfrm>
            <a:custGeom>
              <a:avLst/>
              <a:gdLst/>
              <a:ahLst/>
              <a:cxnLst>
                <a:cxn ang="0">
                  <a:pos x="170" y="4753"/>
                </a:cxn>
                <a:cxn ang="0">
                  <a:pos x="206" y="4703"/>
                </a:cxn>
                <a:cxn ang="0">
                  <a:pos x="194" y="4628"/>
                </a:cxn>
                <a:cxn ang="0">
                  <a:pos x="157" y="4578"/>
                </a:cxn>
                <a:cxn ang="0">
                  <a:pos x="73" y="4566"/>
                </a:cxn>
                <a:cxn ang="0">
                  <a:pos x="0" y="4628"/>
                </a:cxn>
                <a:cxn ang="0">
                  <a:pos x="36" y="4765"/>
                </a:cxn>
                <a:cxn ang="0">
                  <a:pos x="230" y="4877"/>
                </a:cxn>
                <a:cxn ang="0">
                  <a:pos x="461" y="4753"/>
                </a:cxn>
                <a:cxn ang="0">
                  <a:pos x="631" y="4441"/>
                </a:cxn>
                <a:cxn ang="0">
                  <a:pos x="764" y="3992"/>
                </a:cxn>
                <a:cxn ang="0">
                  <a:pos x="1055" y="2682"/>
                </a:cxn>
                <a:cxn ang="0">
                  <a:pos x="1310" y="1285"/>
                </a:cxn>
                <a:cxn ang="0">
                  <a:pos x="1419" y="673"/>
                </a:cxn>
                <a:cxn ang="0">
                  <a:pos x="1504" y="361"/>
                </a:cxn>
                <a:cxn ang="0">
                  <a:pos x="1565" y="149"/>
                </a:cxn>
                <a:cxn ang="0">
                  <a:pos x="1662" y="50"/>
                </a:cxn>
                <a:cxn ang="0">
                  <a:pos x="1735" y="62"/>
                </a:cxn>
                <a:cxn ang="0">
                  <a:pos x="1795" y="99"/>
                </a:cxn>
                <a:cxn ang="0">
                  <a:pos x="1698" y="149"/>
                </a:cxn>
                <a:cxn ang="0">
                  <a:pos x="1686" y="249"/>
                </a:cxn>
                <a:cxn ang="0">
                  <a:pos x="1723" y="299"/>
                </a:cxn>
                <a:cxn ang="0">
                  <a:pos x="1820" y="312"/>
                </a:cxn>
                <a:cxn ang="0">
                  <a:pos x="1868" y="274"/>
                </a:cxn>
                <a:cxn ang="0">
                  <a:pos x="1893" y="199"/>
                </a:cxn>
                <a:cxn ang="0">
                  <a:pos x="1771" y="25"/>
                </a:cxn>
                <a:cxn ang="0">
                  <a:pos x="1565" y="25"/>
                </a:cxn>
                <a:cxn ang="0">
                  <a:pos x="1407" y="249"/>
                </a:cxn>
                <a:cxn ang="0">
                  <a:pos x="1262" y="686"/>
                </a:cxn>
                <a:cxn ang="0">
                  <a:pos x="1189" y="973"/>
                </a:cxn>
                <a:cxn ang="0">
                  <a:pos x="1080" y="1434"/>
                </a:cxn>
                <a:cxn ang="0">
                  <a:pos x="946" y="2071"/>
                </a:cxn>
                <a:cxn ang="0">
                  <a:pos x="801" y="2831"/>
                </a:cxn>
                <a:cxn ang="0">
                  <a:pos x="667" y="3592"/>
                </a:cxn>
                <a:cxn ang="0">
                  <a:pos x="546" y="4254"/>
                </a:cxn>
                <a:cxn ang="0">
                  <a:pos x="485" y="4478"/>
                </a:cxn>
                <a:cxn ang="0">
                  <a:pos x="376" y="4715"/>
                </a:cxn>
                <a:cxn ang="0">
                  <a:pos x="230" y="4827"/>
                </a:cxn>
                <a:cxn ang="0">
                  <a:pos x="157" y="4815"/>
                </a:cxn>
                <a:cxn ang="0">
                  <a:pos x="109" y="4778"/>
                </a:cxn>
              </a:cxnLst>
              <a:rect l="0" t="0" r="r" b="b"/>
              <a:pathLst>
                <a:path w="1893" h="4877">
                  <a:moveTo>
                    <a:pt x="97" y="4778"/>
                  </a:moveTo>
                  <a:lnTo>
                    <a:pt x="170" y="4753"/>
                  </a:lnTo>
                  <a:lnTo>
                    <a:pt x="182" y="4728"/>
                  </a:lnTo>
                  <a:lnTo>
                    <a:pt x="206" y="4703"/>
                  </a:lnTo>
                  <a:lnTo>
                    <a:pt x="206" y="4665"/>
                  </a:lnTo>
                  <a:lnTo>
                    <a:pt x="194" y="4628"/>
                  </a:lnTo>
                  <a:lnTo>
                    <a:pt x="182" y="4603"/>
                  </a:lnTo>
                  <a:lnTo>
                    <a:pt x="157" y="4578"/>
                  </a:lnTo>
                  <a:lnTo>
                    <a:pt x="133" y="4566"/>
                  </a:lnTo>
                  <a:lnTo>
                    <a:pt x="73" y="4566"/>
                  </a:lnTo>
                  <a:lnTo>
                    <a:pt x="48" y="4578"/>
                  </a:lnTo>
                  <a:lnTo>
                    <a:pt x="0" y="4628"/>
                  </a:lnTo>
                  <a:lnTo>
                    <a:pt x="0" y="4665"/>
                  </a:lnTo>
                  <a:lnTo>
                    <a:pt x="36" y="4765"/>
                  </a:lnTo>
                  <a:lnTo>
                    <a:pt x="121" y="4840"/>
                  </a:lnTo>
                  <a:lnTo>
                    <a:pt x="230" y="4877"/>
                  </a:lnTo>
                  <a:lnTo>
                    <a:pt x="364" y="4840"/>
                  </a:lnTo>
                  <a:lnTo>
                    <a:pt x="461" y="4753"/>
                  </a:lnTo>
                  <a:lnTo>
                    <a:pt x="558" y="4628"/>
                  </a:lnTo>
                  <a:lnTo>
                    <a:pt x="631" y="4441"/>
                  </a:lnTo>
                  <a:lnTo>
                    <a:pt x="703" y="4229"/>
                  </a:lnTo>
                  <a:lnTo>
                    <a:pt x="764" y="3992"/>
                  </a:lnTo>
                  <a:lnTo>
                    <a:pt x="837" y="3730"/>
                  </a:lnTo>
                  <a:lnTo>
                    <a:pt x="1055" y="2682"/>
                  </a:lnTo>
                  <a:lnTo>
                    <a:pt x="1249" y="1621"/>
                  </a:lnTo>
                  <a:lnTo>
                    <a:pt x="1310" y="1285"/>
                  </a:lnTo>
                  <a:lnTo>
                    <a:pt x="1371" y="960"/>
                  </a:lnTo>
                  <a:lnTo>
                    <a:pt x="1419" y="673"/>
                  </a:lnTo>
                  <a:lnTo>
                    <a:pt x="1480" y="436"/>
                  </a:lnTo>
                  <a:lnTo>
                    <a:pt x="1504" y="361"/>
                  </a:lnTo>
                  <a:lnTo>
                    <a:pt x="1529" y="249"/>
                  </a:lnTo>
                  <a:lnTo>
                    <a:pt x="1565" y="149"/>
                  </a:lnTo>
                  <a:lnTo>
                    <a:pt x="1613" y="75"/>
                  </a:lnTo>
                  <a:lnTo>
                    <a:pt x="1662" y="50"/>
                  </a:lnTo>
                  <a:lnTo>
                    <a:pt x="1698" y="50"/>
                  </a:lnTo>
                  <a:lnTo>
                    <a:pt x="1735" y="62"/>
                  </a:lnTo>
                  <a:lnTo>
                    <a:pt x="1783" y="87"/>
                  </a:lnTo>
                  <a:lnTo>
                    <a:pt x="1795" y="99"/>
                  </a:lnTo>
                  <a:lnTo>
                    <a:pt x="1723" y="124"/>
                  </a:lnTo>
                  <a:lnTo>
                    <a:pt x="1698" y="149"/>
                  </a:lnTo>
                  <a:lnTo>
                    <a:pt x="1686" y="174"/>
                  </a:lnTo>
                  <a:lnTo>
                    <a:pt x="1686" y="249"/>
                  </a:lnTo>
                  <a:lnTo>
                    <a:pt x="1711" y="274"/>
                  </a:lnTo>
                  <a:lnTo>
                    <a:pt x="1723" y="299"/>
                  </a:lnTo>
                  <a:lnTo>
                    <a:pt x="1759" y="312"/>
                  </a:lnTo>
                  <a:lnTo>
                    <a:pt x="1820" y="312"/>
                  </a:lnTo>
                  <a:lnTo>
                    <a:pt x="1844" y="299"/>
                  </a:lnTo>
                  <a:lnTo>
                    <a:pt x="1868" y="274"/>
                  </a:lnTo>
                  <a:lnTo>
                    <a:pt x="1880" y="249"/>
                  </a:lnTo>
                  <a:lnTo>
                    <a:pt x="1893" y="199"/>
                  </a:lnTo>
                  <a:lnTo>
                    <a:pt x="1856" y="99"/>
                  </a:lnTo>
                  <a:lnTo>
                    <a:pt x="1771" y="25"/>
                  </a:lnTo>
                  <a:lnTo>
                    <a:pt x="1662" y="0"/>
                  </a:lnTo>
                  <a:lnTo>
                    <a:pt x="1565" y="25"/>
                  </a:lnTo>
                  <a:lnTo>
                    <a:pt x="1480" y="112"/>
                  </a:lnTo>
                  <a:lnTo>
                    <a:pt x="1407" y="249"/>
                  </a:lnTo>
                  <a:lnTo>
                    <a:pt x="1334" y="449"/>
                  </a:lnTo>
                  <a:lnTo>
                    <a:pt x="1262" y="686"/>
                  </a:lnTo>
                  <a:lnTo>
                    <a:pt x="1249" y="723"/>
                  </a:lnTo>
                  <a:lnTo>
                    <a:pt x="1189" y="973"/>
                  </a:lnTo>
                  <a:lnTo>
                    <a:pt x="1140" y="1185"/>
                  </a:lnTo>
                  <a:lnTo>
                    <a:pt x="1080" y="1434"/>
                  </a:lnTo>
                  <a:lnTo>
                    <a:pt x="1019" y="1734"/>
                  </a:lnTo>
                  <a:lnTo>
                    <a:pt x="946" y="2071"/>
                  </a:lnTo>
                  <a:lnTo>
                    <a:pt x="873" y="2432"/>
                  </a:lnTo>
                  <a:lnTo>
                    <a:pt x="801" y="2831"/>
                  </a:lnTo>
                  <a:lnTo>
                    <a:pt x="728" y="3243"/>
                  </a:lnTo>
                  <a:lnTo>
                    <a:pt x="667" y="3592"/>
                  </a:lnTo>
                  <a:lnTo>
                    <a:pt x="606" y="3929"/>
                  </a:lnTo>
                  <a:lnTo>
                    <a:pt x="546" y="4254"/>
                  </a:lnTo>
                  <a:lnTo>
                    <a:pt x="521" y="4353"/>
                  </a:lnTo>
                  <a:lnTo>
                    <a:pt x="485" y="4478"/>
                  </a:lnTo>
                  <a:lnTo>
                    <a:pt x="437" y="4603"/>
                  </a:lnTo>
                  <a:lnTo>
                    <a:pt x="376" y="4715"/>
                  </a:lnTo>
                  <a:lnTo>
                    <a:pt x="315" y="4790"/>
                  </a:lnTo>
                  <a:lnTo>
                    <a:pt x="230" y="4827"/>
                  </a:lnTo>
                  <a:lnTo>
                    <a:pt x="194" y="4827"/>
                  </a:lnTo>
                  <a:lnTo>
                    <a:pt x="157" y="4815"/>
                  </a:lnTo>
                  <a:lnTo>
                    <a:pt x="133" y="4803"/>
                  </a:lnTo>
                  <a:lnTo>
                    <a:pt x="109" y="4778"/>
                  </a:lnTo>
                  <a:lnTo>
                    <a:pt x="97" y="4778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71" name="Freeform 51"/>
            <p:cNvSpPr>
              <a:spLocks/>
            </p:cNvSpPr>
            <p:nvPr/>
          </p:nvSpPr>
          <p:spPr bwMode="auto">
            <a:xfrm>
              <a:off x="22517" y="3006"/>
              <a:ext cx="1942" cy="3942"/>
            </a:xfrm>
            <a:custGeom>
              <a:avLst/>
              <a:gdLst/>
              <a:ahLst/>
              <a:cxnLst>
                <a:cxn ang="0">
                  <a:pos x="765" y="3617"/>
                </a:cxn>
                <a:cxn ang="0">
                  <a:pos x="304" y="1971"/>
                </a:cxn>
                <a:cxn ang="0">
                  <a:pos x="0" y="2332"/>
                </a:cxn>
                <a:cxn ang="0">
                  <a:pos x="37" y="2357"/>
                </a:cxn>
                <a:cxn ang="0">
                  <a:pos x="182" y="2183"/>
                </a:cxn>
                <a:cxn ang="0">
                  <a:pos x="680" y="3942"/>
                </a:cxn>
                <a:cxn ang="0">
                  <a:pos x="728" y="3942"/>
                </a:cxn>
                <a:cxn ang="0">
                  <a:pos x="753" y="3917"/>
                </a:cxn>
                <a:cxn ang="0">
                  <a:pos x="765" y="3892"/>
                </a:cxn>
                <a:cxn ang="0">
                  <a:pos x="1930" y="87"/>
                </a:cxn>
                <a:cxn ang="0">
                  <a:pos x="1942" y="62"/>
                </a:cxn>
                <a:cxn ang="0">
                  <a:pos x="1942" y="24"/>
                </a:cxn>
                <a:cxn ang="0">
                  <a:pos x="1930" y="0"/>
                </a:cxn>
                <a:cxn ang="0">
                  <a:pos x="1881" y="0"/>
                </a:cxn>
                <a:cxn ang="0">
                  <a:pos x="1869" y="12"/>
                </a:cxn>
                <a:cxn ang="0">
                  <a:pos x="1857" y="37"/>
                </a:cxn>
                <a:cxn ang="0">
                  <a:pos x="1857" y="62"/>
                </a:cxn>
                <a:cxn ang="0">
                  <a:pos x="765" y="3617"/>
                </a:cxn>
              </a:cxnLst>
              <a:rect l="0" t="0" r="r" b="b"/>
              <a:pathLst>
                <a:path w="1942" h="3942">
                  <a:moveTo>
                    <a:pt x="765" y="3617"/>
                  </a:moveTo>
                  <a:lnTo>
                    <a:pt x="304" y="1971"/>
                  </a:lnTo>
                  <a:lnTo>
                    <a:pt x="0" y="2332"/>
                  </a:lnTo>
                  <a:lnTo>
                    <a:pt x="37" y="2357"/>
                  </a:lnTo>
                  <a:lnTo>
                    <a:pt x="182" y="2183"/>
                  </a:lnTo>
                  <a:lnTo>
                    <a:pt x="680" y="3942"/>
                  </a:lnTo>
                  <a:lnTo>
                    <a:pt x="728" y="3942"/>
                  </a:lnTo>
                  <a:lnTo>
                    <a:pt x="753" y="3917"/>
                  </a:lnTo>
                  <a:lnTo>
                    <a:pt x="765" y="3892"/>
                  </a:lnTo>
                  <a:lnTo>
                    <a:pt x="1930" y="87"/>
                  </a:lnTo>
                  <a:lnTo>
                    <a:pt x="1942" y="62"/>
                  </a:lnTo>
                  <a:lnTo>
                    <a:pt x="1942" y="24"/>
                  </a:lnTo>
                  <a:lnTo>
                    <a:pt x="1930" y="0"/>
                  </a:lnTo>
                  <a:lnTo>
                    <a:pt x="1881" y="0"/>
                  </a:lnTo>
                  <a:lnTo>
                    <a:pt x="1869" y="12"/>
                  </a:lnTo>
                  <a:lnTo>
                    <a:pt x="1857" y="37"/>
                  </a:lnTo>
                  <a:lnTo>
                    <a:pt x="1857" y="62"/>
                  </a:lnTo>
                  <a:lnTo>
                    <a:pt x="765" y="3617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72" name="Rectangle 52"/>
            <p:cNvSpPr>
              <a:spLocks noChangeArrowheads="1"/>
            </p:cNvSpPr>
            <p:nvPr/>
          </p:nvSpPr>
          <p:spPr bwMode="auto">
            <a:xfrm>
              <a:off x="24374" y="3093"/>
              <a:ext cx="15628" cy="100"/>
            </a:xfrm>
            <a:prstGeom prst="rect">
              <a:avLst/>
            </a:prstGeom>
            <a:solidFill>
              <a:srgbClr val="FFFF8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73" name="Freeform 53"/>
            <p:cNvSpPr>
              <a:spLocks noEditPoints="1"/>
            </p:cNvSpPr>
            <p:nvPr/>
          </p:nvSpPr>
          <p:spPr bwMode="auto">
            <a:xfrm>
              <a:off x="24495" y="4166"/>
              <a:ext cx="1056" cy="1547"/>
            </a:xfrm>
            <a:custGeom>
              <a:avLst/>
              <a:gdLst/>
              <a:ahLst/>
              <a:cxnLst>
                <a:cxn ang="0">
                  <a:pos x="740" y="1397"/>
                </a:cxn>
                <a:cxn ang="0">
                  <a:pos x="740" y="1547"/>
                </a:cxn>
                <a:cxn ang="0">
                  <a:pos x="1056" y="1522"/>
                </a:cxn>
                <a:cxn ang="0">
                  <a:pos x="1056" y="1459"/>
                </a:cxn>
                <a:cxn ang="0">
                  <a:pos x="995" y="1459"/>
                </a:cxn>
                <a:cxn ang="0">
                  <a:pos x="922" y="1434"/>
                </a:cxn>
                <a:cxn ang="0">
                  <a:pos x="898" y="1422"/>
                </a:cxn>
                <a:cxn ang="0">
                  <a:pos x="898" y="1397"/>
                </a:cxn>
                <a:cxn ang="0">
                  <a:pos x="886" y="1372"/>
                </a:cxn>
                <a:cxn ang="0">
                  <a:pos x="886" y="0"/>
                </a:cxn>
                <a:cxn ang="0">
                  <a:pos x="583" y="25"/>
                </a:cxn>
                <a:cxn ang="0">
                  <a:pos x="583" y="87"/>
                </a:cxn>
                <a:cxn ang="0">
                  <a:pos x="643" y="87"/>
                </a:cxn>
                <a:cxn ang="0">
                  <a:pos x="692" y="100"/>
                </a:cxn>
                <a:cxn ang="0">
                  <a:pos x="716" y="112"/>
                </a:cxn>
                <a:cxn ang="0">
                  <a:pos x="740" y="137"/>
                </a:cxn>
                <a:cxn ang="0">
                  <a:pos x="740" y="686"/>
                </a:cxn>
                <a:cxn ang="0">
                  <a:pos x="667" y="611"/>
                </a:cxn>
                <a:cxn ang="0">
                  <a:pos x="583" y="574"/>
                </a:cxn>
                <a:cxn ang="0">
                  <a:pos x="473" y="549"/>
                </a:cxn>
                <a:cxn ang="0">
                  <a:pos x="328" y="574"/>
                </a:cxn>
                <a:cxn ang="0">
                  <a:pos x="194" y="648"/>
                </a:cxn>
                <a:cxn ang="0">
                  <a:pos x="97" y="748"/>
                </a:cxn>
                <a:cxn ang="0">
                  <a:pos x="24" y="885"/>
                </a:cxn>
                <a:cxn ang="0">
                  <a:pos x="0" y="1048"/>
                </a:cxn>
                <a:cxn ang="0">
                  <a:pos x="24" y="1210"/>
                </a:cxn>
                <a:cxn ang="0">
                  <a:pos x="85" y="1347"/>
                </a:cxn>
                <a:cxn ang="0">
                  <a:pos x="182" y="1447"/>
                </a:cxn>
                <a:cxn ang="0">
                  <a:pos x="316" y="1522"/>
                </a:cxn>
                <a:cxn ang="0">
                  <a:pos x="449" y="1547"/>
                </a:cxn>
                <a:cxn ang="0">
                  <a:pos x="570" y="1522"/>
                </a:cxn>
                <a:cxn ang="0">
                  <a:pos x="667" y="1472"/>
                </a:cxn>
                <a:cxn ang="0">
                  <a:pos x="740" y="1397"/>
                </a:cxn>
                <a:cxn ang="0">
                  <a:pos x="740" y="811"/>
                </a:cxn>
                <a:cxn ang="0">
                  <a:pos x="740" y="1310"/>
                </a:cxn>
                <a:cxn ang="0">
                  <a:pos x="728" y="1322"/>
                </a:cxn>
                <a:cxn ang="0">
                  <a:pos x="716" y="1347"/>
                </a:cxn>
                <a:cxn ang="0">
                  <a:pos x="643" y="1434"/>
                </a:cxn>
                <a:cxn ang="0">
                  <a:pos x="558" y="1484"/>
                </a:cxn>
                <a:cxn ang="0">
                  <a:pos x="461" y="1497"/>
                </a:cxn>
                <a:cxn ang="0">
                  <a:pos x="376" y="1484"/>
                </a:cxn>
                <a:cxn ang="0">
                  <a:pos x="303" y="1434"/>
                </a:cxn>
                <a:cxn ang="0">
                  <a:pos x="243" y="1359"/>
                </a:cxn>
                <a:cxn ang="0">
                  <a:pos x="194" y="1260"/>
                </a:cxn>
                <a:cxn ang="0">
                  <a:pos x="182" y="1147"/>
                </a:cxn>
                <a:cxn ang="0">
                  <a:pos x="182" y="960"/>
                </a:cxn>
                <a:cxn ang="0">
                  <a:pos x="194" y="848"/>
                </a:cxn>
                <a:cxn ang="0">
                  <a:pos x="243" y="736"/>
                </a:cxn>
                <a:cxn ang="0">
                  <a:pos x="303" y="673"/>
                </a:cxn>
                <a:cxn ang="0">
                  <a:pos x="376" y="623"/>
                </a:cxn>
                <a:cxn ang="0">
                  <a:pos x="485" y="599"/>
                </a:cxn>
                <a:cxn ang="0">
                  <a:pos x="558" y="611"/>
                </a:cxn>
                <a:cxn ang="0">
                  <a:pos x="643" y="648"/>
                </a:cxn>
                <a:cxn ang="0">
                  <a:pos x="716" y="736"/>
                </a:cxn>
                <a:cxn ang="0">
                  <a:pos x="728" y="761"/>
                </a:cxn>
                <a:cxn ang="0">
                  <a:pos x="740" y="773"/>
                </a:cxn>
                <a:cxn ang="0">
                  <a:pos x="740" y="811"/>
                </a:cxn>
              </a:cxnLst>
              <a:rect l="0" t="0" r="r" b="b"/>
              <a:pathLst>
                <a:path w="1056" h="1547">
                  <a:moveTo>
                    <a:pt x="740" y="1397"/>
                  </a:moveTo>
                  <a:lnTo>
                    <a:pt x="740" y="1547"/>
                  </a:lnTo>
                  <a:lnTo>
                    <a:pt x="1056" y="1522"/>
                  </a:lnTo>
                  <a:lnTo>
                    <a:pt x="1056" y="1459"/>
                  </a:lnTo>
                  <a:lnTo>
                    <a:pt x="995" y="1459"/>
                  </a:lnTo>
                  <a:lnTo>
                    <a:pt x="922" y="1434"/>
                  </a:lnTo>
                  <a:lnTo>
                    <a:pt x="898" y="1422"/>
                  </a:lnTo>
                  <a:lnTo>
                    <a:pt x="898" y="1397"/>
                  </a:lnTo>
                  <a:lnTo>
                    <a:pt x="886" y="1372"/>
                  </a:lnTo>
                  <a:lnTo>
                    <a:pt x="886" y="0"/>
                  </a:lnTo>
                  <a:lnTo>
                    <a:pt x="583" y="25"/>
                  </a:lnTo>
                  <a:lnTo>
                    <a:pt x="583" y="87"/>
                  </a:lnTo>
                  <a:lnTo>
                    <a:pt x="643" y="87"/>
                  </a:lnTo>
                  <a:lnTo>
                    <a:pt x="692" y="100"/>
                  </a:lnTo>
                  <a:lnTo>
                    <a:pt x="716" y="112"/>
                  </a:lnTo>
                  <a:lnTo>
                    <a:pt x="740" y="137"/>
                  </a:lnTo>
                  <a:lnTo>
                    <a:pt x="740" y="686"/>
                  </a:lnTo>
                  <a:lnTo>
                    <a:pt x="667" y="611"/>
                  </a:lnTo>
                  <a:lnTo>
                    <a:pt x="583" y="574"/>
                  </a:lnTo>
                  <a:lnTo>
                    <a:pt x="473" y="549"/>
                  </a:lnTo>
                  <a:lnTo>
                    <a:pt x="328" y="574"/>
                  </a:lnTo>
                  <a:lnTo>
                    <a:pt x="194" y="648"/>
                  </a:lnTo>
                  <a:lnTo>
                    <a:pt x="97" y="748"/>
                  </a:lnTo>
                  <a:lnTo>
                    <a:pt x="24" y="885"/>
                  </a:lnTo>
                  <a:lnTo>
                    <a:pt x="0" y="1048"/>
                  </a:lnTo>
                  <a:lnTo>
                    <a:pt x="24" y="1210"/>
                  </a:lnTo>
                  <a:lnTo>
                    <a:pt x="85" y="1347"/>
                  </a:lnTo>
                  <a:lnTo>
                    <a:pt x="182" y="1447"/>
                  </a:lnTo>
                  <a:lnTo>
                    <a:pt x="316" y="1522"/>
                  </a:lnTo>
                  <a:lnTo>
                    <a:pt x="449" y="1547"/>
                  </a:lnTo>
                  <a:lnTo>
                    <a:pt x="570" y="1522"/>
                  </a:lnTo>
                  <a:lnTo>
                    <a:pt x="667" y="1472"/>
                  </a:lnTo>
                  <a:lnTo>
                    <a:pt x="740" y="1397"/>
                  </a:lnTo>
                  <a:close/>
                  <a:moveTo>
                    <a:pt x="740" y="811"/>
                  </a:moveTo>
                  <a:lnTo>
                    <a:pt x="740" y="1310"/>
                  </a:lnTo>
                  <a:lnTo>
                    <a:pt x="728" y="1322"/>
                  </a:lnTo>
                  <a:lnTo>
                    <a:pt x="716" y="1347"/>
                  </a:lnTo>
                  <a:lnTo>
                    <a:pt x="643" y="1434"/>
                  </a:lnTo>
                  <a:lnTo>
                    <a:pt x="558" y="1484"/>
                  </a:lnTo>
                  <a:lnTo>
                    <a:pt x="461" y="1497"/>
                  </a:lnTo>
                  <a:lnTo>
                    <a:pt x="376" y="1484"/>
                  </a:lnTo>
                  <a:lnTo>
                    <a:pt x="303" y="1434"/>
                  </a:lnTo>
                  <a:lnTo>
                    <a:pt x="243" y="1359"/>
                  </a:lnTo>
                  <a:lnTo>
                    <a:pt x="194" y="1260"/>
                  </a:lnTo>
                  <a:lnTo>
                    <a:pt x="182" y="1147"/>
                  </a:lnTo>
                  <a:lnTo>
                    <a:pt x="182" y="960"/>
                  </a:lnTo>
                  <a:lnTo>
                    <a:pt x="194" y="848"/>
                  </a:lnTo>
                  <a:lnTo>
                    <a:pt x="243" y="736"/>
                  </a:lnTo>
                  <a:lnTo>
                    <a:pt x="303" y="673"/>
                  </a:lnTo>
                  <a:lnTo>
                    <a:pt x="376" y="623"/>
                  </a:lnTo>
                  <a:lnTo>
                    <a:pt x="485" y="599"/>
                  </a:lnTo>
                  <a:lnTo>
                    <a:pt x="558" y="611"/>
                  </a:lnTo>
                  <a:lnTo>
                    <a:pt x="643" y="648"/>
                  </a:lnTo>
                  <a:lnTo>
                    <a:pt x="716" y="736"/>
                  </a:lnTo>
                  <a:lnTo>
                    <a:pt x="728" y="761"/>
                  </a:lnTo>
                  <a:lnTo>
                    <a:pt x="740" y="773"/>
                  </a:lnTo>
                  <a:lnTo>
                    <a:pt x="740" y="811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74" name="Freeform 54"/>
            <p:cNvSpPr>
              <a:spLocks noEditPoints="1"/>
            </p:cNvSpPr>
            <p:nvPr/>
          </p:nvSpPr>
          <p:spPr bwMode="auto">
            <a:xfrm>
              <a:off x="25672" y="4702"/>
              <a:ext cx="825" cy="1011"/>
            </a:xfrm>
            <a:custGeom>
              <a:avLst/>
              <a:gdLst/>
              <a:ahLst/>
              <a:cxnLst>
                <a:cxn ang="0">
                  <a:pos x="764" y="474"/>
                </a:cxn>
                <a:cxn ang="0">
                  <a:pos x="789" y="474"/>
                </a:cxn>
                <a:cxn ang="0">
                  <a:pos x="813" y="462"/>
                </a:cxn>
                <a:cxn ang="0">
                  <a:pos x="825" y="437"/>
                </a:cxn>
                <a:cxn ang="0">
                  <a:pos x="813" y="312"/>
                </a:cxn>
                <a:cxn ang="0">
                  <a:pos x="764" y="187"/>
                </a:cxn>
                <a:cxn ang="0">
                  <a:pos x="692" y="87"/>
                </a:cxn>
                <a:cxn ang="0">
                  <a:pos x="582" y="25"/>
                </a:cxn>
                <a:cxn ang="0">
                  <a:pos x="437" y="0"/>
                </a:cxn>
                <a:cxn ang="0">
                  <a:pos x="291" y="25"/>
                </a:cxn>
                <a:cxn ang="0">
                  <a:pos x="170" y="100"/>
                </a:cxn>
                <a:cxn ang="0">
                  <a:pos x="85" y="212"/>
                </a:cxn>
                <a:cxn ang="0">
                  <a:pos x="12" y="349"/>
                </a:cxn>
                <a:cxn ang="0">
                  <a:pos x="0" y="499"/>
                </a:cxn>
                <a:cxn ang="0">
                  <a:pos x="24" y="661"/>
                </a:cxn>
                <a:cxn ang="0">
                  <a:pos x="85" y="811"/>
                </a:cxn>
                <a:cxn ang="0">
                  <a:pos x="194" y="911"/>
                </a:cxn>
                <a:cxn ang="0">
                  <a:pos x="316" y="986"/>
                </a:cxn>
                <a:cxn ang="0">
                  <a:pos x="461" y="1011"/>
                </a:cxn>
                <a:cxn ang="0">
                  <a:pos x="595" y="986"/>
                </a:cxn>
                <a:cxn ang="0">
                  <a:pos x="704" y="923"/>
                </a:cxn>
                <a:cxn ang="0">
                  <a:pos x="764" y="848"/>
                </a:cxn>
                <a:cxn ang="0">
                  <a:pos x="813" y="774"/>
                </a:cxn>
                <a:cxn ang="0">
                  <a:pos x="825" y="724"/>
                </a:cxn>
                <a:cxn ang="0">
                  <a:pos x="801" y="699"/>
                </a:cxn>
                <a:cxn ang="0">
                  <a:pos x="777" y="699"/>
                </a:cxn>
                <a:cxn ang="0">
                  <a:pos x="764" y="711"/>
                </a:cxn>
                <a:cxn ang="0">
                  <a:pos x="764" y="724"/>
                </a:cxn>
                <a:cxn ang="0">
                  <a:pos x="704" y="836"/>
                </a:cxn>
                <a:cxn ang="0">
                  <a:pos x="643" y="911"/>
                </a:cxn>
                <a:cxn ang="0">
                  <a:pos x="570" y="936"/>
                </a:cxn>
                <a:cxn ang="0">
                  <a:pos x="510" y="948"/>
                </a:cxn>
                <a:cxn ang="0">
                  <a:pos x="473" y="961"/>
                </a:cxn>
                <a:cxn ang="0">
                  <a:pos x="376" y="936"/>
                </a:cxn>
                <a:cxn ang="0">
                  <a:pos x="291" y="886"/>
                </a:cxn>
                <a:cxn ang="0">
                  <a:pos x="231" y="811"/>
                </a:cxn>
                <a:cxn ang="0">
                  <a:pos x="194" y="699"/>
                </a:cxn>
                <a:cxn ang="0">
                  <a:pos x="170" y="574"/>
                </a:cxn>
                <a:cxn ang="0">
                  <a:pos x="170" y="474"/>
                </a:cxn>
                <a:cxn ang="0">
                  <a:pos x="764" y="474"/>
                </a:cxn>
                <a:cxn ang="0">
                  <a:pos x="170" y="437"/>
                </a:cxn>
                <a:cxn ang="0">
                  <a:pos x="194" y="300"/>
                </a:cxn>
                <a:cxn ang="0">
                  <a:pos x="231" y="187"/>
                </a:cxn>
                <a:cxn ang="0">
                  <a:pos x="279" y="125"/>
                </a:cxn>
                <a:cxn ang="0">
                  <a:pos x="340" y="75"/>
                </a:cxn>
                <a:cxn ang="0">
                  <a:pos x="400" y="63"/>
                </a:cxn>
                <a:cxn ang="0">
                  <a:pos x="437" y="50"/>
                </a:cxn>
                <a:cxn ang="0">
                  <a:pos x="534" y="75"/>
                </a:cxn>
                <a:cxn ang="0">
                  <a:pos x="595" y="125"/>
                </a:cxn>
                <a:cxn ang="0">
                  <a:pos x="643" y="212"/>
                </a:cxn>
                <a:cxn ang="0">
                  <a:pos x="667" y="300"/>
                </a:cxn>
                <a:cxn ang="0">
                  <a:pos x="680" y="374"/>
                </a:cxn>
                <a:cxn ang="0">
                  <a:pos x="680" y="437"/>
                </a:cxn>
                <a:cxn ang="0">
                  <a:pos x="170" y="437"/>
                </a:cxn>
              </a:cxnLst>
              <a:rect l="0" t="0" r="r" b="b"/>
              <a:pathLst>
                <a:path w="825" h="1011">
                  <a:moveTo>
                    <a:pt x="764" y="474"/>
                  </a:moveTo>
                  <a:lnTo>
                    <a:pt x="789" y="474"/>
                  </a:lnTo>
                  <a:lnTo>
                    <a:pt x="813" y="462"/>
                  </a:lnTo>
                  <a:lnTo>
                    <a:pt x="825" y="437"/>
                  </a:lnTo>
                  <a:lnTo>
                    <a:pt x="813" y="312"/>
                  </a:lnTo>
                  <a:lnTo>
                    <a:pt x="764" y="187"/>
                  </a:lnTo>
                  <a:lnTo>
                    <a:pt x="692" y="87"/>
                  </a:lnTo>
                  <a:lnTo>
                    <a:pt x="582" y="25"/>
                  </a:lnTo>
                  <a:lnTo>
                    <a:pt x="437" y="0"/>
                  </a:lnTo>
                  <a:lnTo>
                    <a:pt x="291" y="25"/>
                  </a:lnTo>
                  <a:lnTo>
                    <a:pt x="170" y="100"/>
                  </a:lnTo>
                  <a:lnTo>
                    <a:pt x="85" y="212"/>
                  </a:lnTo>
                  <a:lnTo>
                    <a:pt x="12" y="349"/>
                  </a:lnTo>
                  <a:lnTo>
                    <a:pt x="0" y="499"/>
                  </a:lnTo>
                  <a:lnTo>
                    <a:pt x="24" y="661"/>
                  </a:lnTo>
                  <a:lnTo>
                    <a:pt x="85" y="811"/>
                  </a:lnTo>
                  <a:lnTo>
                    <a:pt x="194" y="911"/>
                  </a:lnTo>
                  <a:lnTo>
                    <a:pt x="316" y="986"/>
                  </a:lnTo>
                  <a:lnTo>
                    <a:pt x="461" y="1011"/>
                  </a:lnTo>
                  <a:lnTo>
                    <a:pt x="595" y="986"/>
                  </a:lnTo>
                  <a:lnTo>
                    <a:pt x="704" y="923"/>
                  </a:lnTo>
                  <a:lnTo>
                    <a:pt x="764" y="848"/>
                  </a:lnTo>
                  <a:lnTo>
                    <a:pt x="813" y="774"/>
                  </a:lnTo>
                  <a:lnTo>
                    <a:pt x="825" y="724"/>
                  </a:lnTo>
                  <a:lnTo>
                    <a:pt x="801" y="699"/>
                  </a:lnTo>
                  <a:lnTo>
                    <a:pt x="777" y="699"/>
                  </a:lnTo>
                  <a:lnTo>
                    <a:pt x="764" y="711"/>
                  </a:lnTo>
                  <a:lnTo>
                    <a:pt x="764" y="724"/>
                  </a:lnTo>
                  <a:lnTo>
                    <a:pt x="704" y="836"/>
                  </a:lnTo>
                  <a:lnTo>
                    <a:pt x="643" y="911"/>
                  </a:lnTo>
                  <a:lnTo>
                    <a:pt x="570" y="936"/>
                  </a:lnTo>
                  <a:lnTo>
                    <a:pt x="510" y="948"/>
                  </a:lnTo>
                  <a:lnTo>
                    <a:pt x="473" y="961"/>
                  </a:lnTo>
                  <a:lnTo>
                    <a:pt x="376" y="936"/>
                  </a:lnTo>
                  <a:lnTo>
                    <a:pt x="291" y="886"/>
                  </a:lnTo>
                  <a:lnTo>
                    <a:pt x="231" y="811"/>
                  </a:lnTo>
                  <a:lnTo>
                    <a:pt x="194" y="699"/>
                  </a:lnTo>
                  <a:lnTo>
                    <a:pt x="170" y="574"/>
                  </a:lnTo>
                  <a:lnTo>
                    <a:pt x="170" y="474"/>
                  </a:lnTo>
                  <a:lnTo>
                    <a:pt x="764" y="474"/>
                  </a:lnTo>
                  <a:close/>
                  <a:moveTo>
                    <a:pt x="170" y="437"/>
                  </a:moveTo>
                  <a:lnTo>
                    <a:pt x="194" y="300"/>
                  </a:lnTo>
                  <a:lnTo>
                    <a:pt x="231" y="187"/>
                  </a:lnTo>
                  <a:lnTo>
                    <a:pt x="279" y="125"/>
                  </a:lnTo>
                  <a:lnTo>
                    <a:pt x="340" y="75"/>
                  </a:lnTo>
                  <a:lnTo>
                    <a:pt x="400" y="63"/>
                  </a:lnTo>
                  <a:lnTo>
                    <a:pt x="437" y="50"/>
                  </a:lnTo>
                  <a:lnTo>
                    <a:pt x="534" y="75"/>
                  </a:lnTo>
                  <a:lnTo>
                    <a:pt x="595" y="125"/>
                  </a:lnTo>
                  <a:lnTo>
                    <a:pt x="643" y="212"/>
                  </a:lnTo>
                  <a:lnTo>
                    <a:pt x="667" y="300"/>
                  </a:lnTo>
                  <a:lnTo>
                    <a:pt x="680" y="374"/>
                  </a:lnTo>
                  <a:lnTo>
                    <a:pt x="680" y="437"/>
                  </a:lnTo>
                  <a:lnTo>
                    <a:pt x="170" y="437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75" name="Freeform 55"/>
            <p:cNvSpPr>
              <a:spLocks/>
            </p:cNvSpPr>
            <p:nvPr/>
          </p:nvSpPr>
          <p:spPr bwMode="auto">
            <a:xfrm>
              <a:off x="26594" y="4340"/>
              <a:ext cx="668" cy="1373"/>
            </a:xfrm>
            <a:custGeom>
              <a:avLst/>
              <a:gdLst/>
              <a:ahLst/>
              <a:cxnLst>
                <a:cxn ang="0">
                  <a:pos x="328" y="474"/>
                </a:cxn>
                <a:cxn ang="0">
                  <a:pos x="631" y="474"/>
                </a:cxn>
                <a:cxn ang="0">
                  <a:pos x="631" y="400"/>
                </a:cxn>
                <a:cxn ang="0">
                  <a:pos x="328" y="400"/>
                </a:cxn>
                <a:cxn ang="0">
                  <a:pos x="328" y="0"/>
                </a:cxn>
                <a:cxn ang="0">
                  <a:pos x="279" y="0"/>
                </a:cxn>
                <a:cxn ang="0">
                  <a:pos x="267" y="113"/>
                </a:cxn>
                <a:cxn ang="0">
                  <a:pos x="243" y="225"/>
                </a:cxn>
                <a:cxn ang="0">
                  <a:pos x="194" y="325"/>
                </a:cxn>
                <a:cxn ang="0">
                  <a:pos x="109" y="387"/>
                </a:cxn>
                <a:cxn ang="0">
                  <a:pos x="0" y="425"/>
                </a:cxn>
                <a:cxn ang="0">
                  <a:pos x="0" y="474"/>
                </a:cxn>
                <a:cxn ang="0">
                  <a:pos x="182" y="474"/>
                </a:cxn>
                <a:cxn ang="0">
                  <a:pos x="182" y="1073"/>
                </a:cxn>
                <a:cxn ang="0">
                  <a:pos x="194" y="1185"/>
                </a:cxn>
                <a:cxn ang="0">
                  <a:pos x="243" y="1273"/>
                </a:cxn>
                <a:cxn ang="0">
                  <a:pos x="291" y="1323"/>
                </a:cxn>
                <a:cxn ang="0">
                  <a:pos x="352" y="1360"/>
                </a:cxn>
                <a:cxn ang="0">
                  <a:pos x="413" y="1373"/>
                </a:cxn>
                <a:cxn ang="0">
                  <a:pos x="461" y="1373"/>
                </a:cxn>
                <a:cxn ang="0">
                  <a:pos x="558" y="1348"/>
                </a:cxn>
                <a:cxn ang="0">
                  <a:pos x="619" y="1273"/>
                </a:cxn>
                <a:cxn ang="0">
                  <a:pos x="655" y="1185"/>
                </a:cxn>
                <a:cxn ang="0">
                  <a:pos x="668" y="1073"/>
                </a:cxn>
                <a:cxn ang="0">
                  <a:pos x="668" y="948"/>
                </a:cxn>
                <a:cxn ang="0">
                  <a:pos x="619" y="948"/>
                </a:cxn>
                <a:cxn ang="0">
                  <a:pos x="619" y="1073"/>
                </a:cxn>
                <a:cxn ang="0">
                  <a:pos x="595" y="1210"/>
                </a:cxn>
                <a:cxn ang="0">
                  <a:pos x="546" y="1285"/>
                </a:cxn>
                <a:cxn ang="0">
                  <a:pos x="473" y="1323"/>
                </a:cxn>
                <a:cxn ang="0">
                  <a:pos x="401" y="1298"/>
                </a:cxn>
                <a:cxn ang="0">
                  <a:pos x="364" y="1248"/>
                </a:cxn>
                <a:cxn ang="0">
                  <a:pos x="340" y="1185"/>
                </a:cxn>
                <a:cxn ang="0">
                  <a:pos x="328" y="1123"/>
                </a:cxn>
                <a:cxn ang="0">
                  <a:pos x="328" y="1086"/>
                </a:cxn>
                <a:cxn ang="0">
                  <a:pos x="328" y="474"/>
                </a:cxn>
              </a:cxnLst>
              <a:rect l="0" t="0" r="r" b="b"/>
              <a:pathLst>
                <a:path w="668" h="1373">
                  <a:moveTo>
                    <a:pt x="328" y="474"/>
                  </a:moveTo>
                  <a:lnTo>
                    <a:pt x="631" y="474"/>
                  </a:lnTo>
                  <a:lnTo>
                    <a:pt x="631" y="400"/>
                  </a:lnTo>
                  <a:lnTo>
                    <a:pt x="328" y="400"/>
                  </a:lnTo>
                  <a:lnTo>
                    <a:pt x="328" y="0"/>
                  </a:lnTo>
                  <a:lnTo>
                    <a:pt x="279" y="0"/>
                  </a:lnTo>
                  <a:lnTo>
                    <a:pt x="267" y="113"/>
                  </a:lnTo>
                  <a:lnTo>
                    <a:pt x="243" y="225"/>
                  </a:lnTo>
                  <a:lnTo>
                    <a:pt x="194" y="325"/>
                  </a:lnTo>
                  <a:lnTo>
                    <a:pt x="109" y="387"/>
                  </a:lnTo>
                  <a:lnTo>
                    <a:pt x="0" y="425"/>
                  </a:lnTo>
                  <a:lnTo>
                    <a:pt x="0" y="474"/>
                  </a:lnTo>
                  <a:lnTo>
                    <a:pt x="182" y="474"/>
                  </a:lnTo>
                  <a:lnTo>
                    <a:pt x="182" y="1073"/>
                  </a:lnTo>
                  <a:lnTo>
                    <a:pt x="194" y="1185"/>
                  </a:lnTo>
                  <a:lnTo>
                    <a:pt x="243" y="1273"/>
                  </a:lnTo>
                  <a:lnTo>
                    <a:pt x="291" y="1323"/>
                  </a:lnTo>
                  <a:lnTo>
                    <a:pt x="352" y="1360"/>
                  </a:lnTo>
                  <a:lnTo>
                    <a:pt x="413" y="1373"/>
                  </a:lnTo>
                  <a:lnTo>
                    <a:pt x="461" y="1373"/>
                  </a:lnTo>
                  <a:lnTo>
                    <a:pt x="558" y="1348"/>
                  </a:lnTo>
                  <a:lnTo>
                    <a:pt x="619" y="1273"/>
                  </a:lnTo>
                  <a:lnTo>
                    <a:pt x="655" y="1185"/>
                  </a:lnTo>
                  <a:lnTo>
                    <a:pt x="668" y="1073"/>
                  </a:lnTo>
                  <a:lnTo>
                    <a:pt x="668" y="948"/>
                  </a:lnTo>
                  <a:lnTo>
                    <a:pt x="619" y="948"/>
                  </a:lnTo>
                  <a:lnTo>
                    <a:pt x="619" y="1073"/>
                  </a:lnTo>
                  <a:lnTo>
                    <a:pt x="595" y="1210"/>
                  </a:lnTo>
                  <a:lnTo>
                    <a:pt x="546" y="1285"/>
                  </a:lnTo>
                  <a:lnTo>
                    <a:pt x="473" y="1323"/>
                  </a:lnTo>
                  <a:lnTo>
                    <a:pt x="401" y="1298"/>
                  </a:lnTo>
                  <a:lnTo>
                    <a:pt x="364" y="1248"/>
                  </a:lnTo>
                  <a:lnTo>
                    <a:pt x="340" y="1185"/>
                  </a:lnTo>
                  <a:lnTo>
                    <a:pt x="328" y="1123"/>
                  </a:lnTo>
                  <a:lnTo>
                    <a:pt x="328" y="1086"/>
                  </a:lnTo>
                  <a:lnTo>
                    <a:pt x="328" y="474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76" name="Freeform 56"/>
            <p:cNvSpPr>
              <a:spLocks/>
            </p:cNvSpPr>
            <p:nvPr/>
          </p:nvSpPr>
          <p:spPr bwMode="auto">
            <a:xfrm>
              <a:off x="27953" y="4041"/>
              <a:ext cx="498" cy="2196"/>
            </a:xfrm>
            <a:custGeom>
              <a:avLst/>
              <a:gdLst/>
              <a:ahLst/>
              <a:cxnLst>
                <a:cxn ang="0">
                  <a:pos x="498" y="2171"/>
                </a:cxn>
                <a:cxn ang="0">
                  <a:pos x="498" y="2158"/>
                </a:cxn>
                <a:cxn ang="0">
                  <a:pos x="461" y="2121"/>
                </a:cxn>
                <a:cxn ang="0">
                  <a:pos x="328" y="1946"/>
                </a:cxn>
                <a:cxn ang="0">
                  <a:pos x="231" y="1734"/>
                </a:cxn>
                <a:cxn ang="0">
                  <a:pos x="170" y="1522"/>
                </a:cxn>
                <a:cxn ang="0">
                  <a:pos x="134" y="1310"/>
                </a:cxn>
                <a:cxn ang="0">
                  <a:pos x="134" y="1098"/>
                </a:cxn>
                <a:cxn ang="0">
                  <a:pos x="146" y="873"/>
                </a:cxn>
                <a:cxn ang="0">
                  <a:pos x="170" y="649"/>
                </a:cxn>
                <a:cxn ang="0">
                  <a:pos x="243" y="437"/>
                </a:cxn>
                <a:cxn ang="0">
                  <a:pos x="340" y="237"/>
                </a:cxn>
                <a:cxn ang="0">
                  <a:pos x="473" y="62"/>
                </a:cxn>
                <a:cxn ang="0">
                  <a:pos x="498" y="37"/>
                </a:cxn>
                <a:cxn ang="0">
                  <a:pos x="498" y="12"/>
                </a:cxn>
                <a:cxn ang="0">
                  <a:pos x="486" y="0"/>
                </a:cxn>
                <a:cxn ang="0">
                  <a:pos x="473" y="0"/>
                </a:cxn>
                <a:cxn ang="0">
                  <a:pos x="449" y="12"/>
                </a:cxn>
                <a:cxn ang="0">
                  <a:pos x="304" y="162"/>
                </a:cxn>
                <a:cxn ang="0">
                  <a:pos x="219" y="274"/>
                </a:cxn>
                <a:cxn ang="0">
                  <a:pos x="134" y="424"/>
                </a:cxn>
                <a:cxn ang="0">
                  <a:pos x="49" y="674"/>
                </a:cxn>
                <a:cxn ang="0">
                  <a:pos x="12" y="898"/>
                </a:cxn>
                <a:cxn ang="0">
                  <a:pos x="0" y="1098"/>
                </a:cxn>
                <a:cxn ang="0">
                  <a:pos x="12" y="1297"/>
                </a:cxn>
                <a:cxn ang="0">
                  <a:pos x="61" y="1534"/>
                </a:cxn>
                <a:cxn ang="0">
                  <a:pos x="146" y="1784"/>
                </a:cxn>
                <a:cxn ang="0">
                  <a:pos x="231" y="1934"/>
                </a:cxn>
                <a:cxn ang="0">
                  <a:pos x="316" y="2046"/>
                </a:cxn>
                <a:cxn ang="0">
                  <a:pos x="388" y="2133"/>
                </a:cxn>
                <a:cxn ang="0">
                  <a:pos x="449" y="2183"/>
                </a:cxn>
                <a:cxn ang="0">
                  <a:pos x="473" y="2196"/>
                </a:cxn>
                <a:cxn ang="0">
                  <a:pos x="486" y="2196"/>
                </a:cxn>
                <a:cxn ang="0">
                  <a:pos x="498" y="2183"/>
                </a:cxn>
                <a:cxn ang="0">
                  <a:pos x="498" y="2171"/>
                </a:cxn>
              </a:cxnLst>
              <a:rect l="0" t="0" r="r" b="b"/>
              <a:pathLst>
                <a:path w="498" h="2196">
                  <a:moveTo>
                    <a:pt x="498" y="2171"/>
                  </a:moveTo>
                  <a:lnTo>
                    <a:pt x="498" y="2158"/>
                  </a:lnTo>
                  <a:lnTo>
                    <a:pt x="461" y="2121"/>
                  </a:lnTo>
                  <a:lnTo>
                    <a:pt x="328" y="1946"/>
                  </a:lnTo>
                  <a:lnTo>
                    <a:pt x="231" y="1734"/>
                  </a:lnTo>
                  <a:lnTo>
                    <a:pt x="170" y="1522"/>
                  </a:lnTo>
                  <a:lnTo>
                    <a:pt x="134" y="1310"/>
                  </a:lnTo>
                  <a:lnTo>
                    <a:pt x="134" y="1098"/>
                  </a:lnTo>
                  <a:lnTo>
                    <a:pt x="146" y="873"/>
                  </a:lnTo>
                  <a:lnTo>
                    <a:pt x="170" y="649"/>
                  </a:lnTo>
                  <a:lnTo>
                    <a:pt x="243" y="437"/>
                  </a:lnTo>
                  <a:lnTo>
                    <a:pt x="340" y="237"/>
                  </a:lnTo>
                  <a:lnTo>
                    <a:pt x="473" y="62"/>
                  </a:lnTo>
                  <a:lnTo>
                    <a:pt x="498" y="37"/>
                  </a:lnTo>
                  <a:lnTo>
                    <a:pt x="498" y="12"/>
                  </a:lnTo>
                  <a:lnTo>
                    <a:pt x="486" y="0"/>
                  </a:lnTo>
                  <a:lnTo>
                    <a:pt x="473" y="0"/>
                  </a:lnTo>
                  <a:lnTo>
                    <a:pt x="449" y="12"/>
                  </a:lnTo>
                  <a:lnTo>
                    <a:pt x="304" y="162"/>
                  </a:lnTo>
                  <a:lnTo>
                    <a:pt x="219" y="274"/>
                  </a:lnTo>
                  <a:lnTo>
                    <a:pt x="134" y="424"/>
                  </a:lnTo>
                  <a:lnTo>
                    <a:pt x="49" y="674"/>
                  </a:lnTo>
                  <a:lnTo>
                    <a:pt x="12" y="898"/>
                  </a:lnTo>
                  <a:lnTo>
                    <a:pt x="0" y="1098"/>
                  </a:lnTo>
                  <a:lnTo>
                    <a:pt x="12" y="1297"/>
                  </a:lnTo>
                  <a:lnTo>
                    <a:pt x="61" y="1534"/>
                  </a:lnTo>
                  <a:lnTo>
                    <a:pt x="146" y="1784"/>
                  </a:lnTo>
                  <a:lnTo>
                    <a:pt x="231" y="1934"/>
                  </a:lnTo>
                  <a:lnTo>
                    <a:pt x="316" y="2046"/>
                  </a:lnTo>
                  <a:lnTo>
                    <a:pt x="388" y="2133"/>
                  </a:lnTo>
                  <a:lnTo>
                    <a:pt x="449" y="2183"/>
                  </a:lnTo>
                  <a:lnTo>
                    <a:pt x="473" y="2196"/>
                  </a:lnTo>
                  <a:lnTo>
                    <a:pt x="486" y="2196"/>
                  </a:lnTo>
                  <a:lnTo>
                    <a:pt x="498" y="2183"/>
                  </a:lnTo>
                  <a:lnTo>
                    <a:pt x="498" y="2171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77" name="Freeform 57"/>
            <p:cNvSpPr>
              <a:spLocks noEditPoints="1"/>
            </p:cNvSpPr>
            <p:nvPr/>
          </p:nvSpPr>
          <p:spPr bwMode="auto">
            <a:xfrm>
              <a:off x="28681" y="4116"/>
              <a:ext cx="1129" cy="1622"/>
            </a:xfrm>
            <a:custGeom>
              <a:avLst/>
              <a:gdLst/>
              <a:ahLst/>
              <a:cxnLst>
                <a:cxn ang="0">
                  <a:pos x="874" y="723"/>
                </a:cxn>
                <a:cxn ang="0">
                  <a:pos x="740" y="586"/>
                </a:cxn>
                <a:cxn ang="0">
                  <a:pos x="534" y="574"/>
                </a:cxn>
                <a:cxn ang="0">
                  <a:pos x="316" y="673"/>
                </a:cxn>
                <a:cxn ang="0">
                  <a:pos x="85" y="910"/>
                </a:cxn>
                <a:cxn ang="0">
                  <a:pos x="0" y="1160"/>
                </a:cxn>
                <a:cxn ang="0">
                  <a:pos x="12" y="1310"/>
                </a:cxn>
                <a:cxn ang="0">
                  <a:pos x="85" y="1472"/>
                </a:cxn>
                <a:cxn ang="0">
                  <a:pos x="255" y="1597"/>
                </a:cxn>
                <a:cxn ang="0">
                  <a:pos x="570" y="1584"/>
                </a:cxn>
                <a:cxn ang="0">
                  <a:pos x="850" y="1372"/>
                </a:cxn>
                <a:cxn ang="0">
                  <a:pos x="1019" y="1035"/>
                </a:cxn>
                <a:cxn ang="0">
                  <a:pos x="1116" y="698"/>
                </a:cxn>
                <a:cxn ang="0">
                  <a:pos x="1104" y="374"/>
                </a:cxn>
                <a:cxn ang="0">
                  <a:pos x="934" y="100"/>
                </a:cxn>
                <a:cxn ang="0">
                  <a:pos x="668" y="0"/>
                </a:cxn>
                <a:cxn ang="0">
                  <a:pos x="425" y="75"/>
                </a:cxn>
                <a:cxn ang="0">
                  <a:pos x="291" y="237"/>
                </a:cxn>
                <a:cxn ang="0">
                  <a:pos x="255" y="349"/>
                </a:cxn>
                <a:cxn ang="0">
                  <a:pos x="267" y="387"/>
                </a:cxn>
                <a:cxn ang="0">
                  <a:pos x="304" y="424"/>
                </a:cxn>
                <a:cxn ang="0">
                  <a:pos x="413" y="399"/>
                </a:cxn>
                <a:cxn ang="0">
                  <a:pos x="449" y="337"/>
                </a:cxn>
                <a:cxn ang="0">
                  <a:pos x="437" y="249"/>
                </a:cxn>
                <a:cxn ang="0">
                  <a:pos x="352" y="237"/>
                </a:cxn>
                <a:cxn ang="0">
                  <a:pos x="522" y="87"/>
                </a:cxn>
                <a:cxn ang="0">
                  <a:pos x="655" y="62"/>
                </a:cxn>
                <a:cxn ang="0">
                  <a:pos x="837" y="112"/>
                </a:cxn>
                <a:cxn ang="0">
                  <a:pos x="947" y="299"/>
                </a:cxn>
                <a:cxn ang="0">
                  <a:pos x="959" y="549"/>
                </a:cxn>
                <a:cxn ang="0">
                  <a:pos x="910" y="823"/>
                </a:cxn>
                <a:cxn ang="0">
                  <a:pos x="401" y="1559"/>
                </a:cxn>
                <a:cxn ang="0">
                  <a:pos x="231" y="1497"/>
                </a:cxn>
                <a:cxn ang="0">
                  <a:pos x="170" y="1385"/>
                </a:cxn>
                <a:cxn ang="0">
                  <a:pos x="194" y="1148"/>
                </a:cxn>
                <a:cxn ang="0">
                  <a:pos x="255" y="910"/>
                </a:cxn>
                <a:cxn ang="0">
                  <a:pos x="401" y="711"/>
                </a:cxn>
                <a:cxn ang="0">
                  <a:pos x="631" y="624"/>
                </a:cxn>
                <a:cxn ang="0">
                  <a:pos x="789" y="686"/>
                </a:cxn>
                <a:cxn ang="0">
                  <a:pos x="862" y="873"/>
                </a:cxn>
                <a:cxn ang="0">
                  <a:pos x="850" y="998"/>
                </a:cxn>
                <a:cxn ang="0">
                  <a:pos x="789" y="1235"/>
                </a:cxn>
                <a:cxn ang="0">
                  <a:pos x="631" y="1459"/>
                </a:cxn>
                <a:cxn ang="0">
                  <a:pos x="401" y="1559"/>
                </a:cxn>
              </a:cxnLst>
              <a:rect l="0" t="0" r="r" b="b"/>
              <a:pathLst>
                <a:path w="1129" h="1622">
                  <a:moveTo>
                    <a:pt x="898" y="823"/>
                  </a:moveTo>
                  <a:lnTo>
                    <a:pt x="874" y="723"/>
                  </a:lnTo>
                  <a:lnTo>
                    <a:pt x="813" y="649"/>
                  </a:lnTo>
                  <a:lnTo>
                    <a:pt x="740" y="586"/>
                  </a:lnTo>
                  <a:lnTo>
                    <a:pt x="631" y="574"/>
                  </a:lnTo>
                  <a:lnTo>
                    <a:pt x="534" y="574"/>
                  </a:lnTo>
                  <a:lnTo>
                    <a:pt x="425" y="611"/>
                  </a:lnTo>
                  <a:lnTo>
                    <a:pt x="316" y="673"/>
                  </a:lnTo>
                  <a:lnTo>
                    <a:pt x="194" y="773"/>
                  </a:lnTo>
                  <a:lnTo>
                    <a:pt x="85" y="910"/>
                  </a:lnTo>
                  <a:lnTo>
                    <a:pt x="24" y="1048"/>
                  </a:lnTo>
                  <a:lnTo>
                    <a:pt x="0" y="1160"/>
                  </a:lnTo>
                  <a:lnTo>
                    <a:pt x="0" y="1235"/>
                  </a:lnTo>
                  <a:lnTo>
                    <a:pt x="12" y="1310"/>
                  </a:lnTo>
                  <a:lnTo>
                    <a:pt x="37" y="1397"/>
                  </a:lnTo>
                  <a:lnTo>
                    <a:pt x="85" y="1472"/>
                  </a:lnTo>
                  <a:lnTo>
                    <a:pt x="158" y="1547"/>
                  </a:lnTo>
                  <a:lnTo>
                    <a:pt x="255" y="1597"/>
                  </a:lnTo>
                  <a:lnTo>
                    <a:pt x="388" y="1622"/>
                  </a:lnTo>
                  <a:lnTo>
                    <a:pt x="570" y="1584"/>
                  </a:lnTo>
                  <a:lnTo>
                    <a:pt x="716" y="1497"/>
                  </a:lnTo>
                  <a:lnTo>
                    <a:pt x="850" y="1372"/>
                  </a:lnTo>
                  <a:lnTo>
                    <a:pt x="947" y="1210"/>
                  </a:lnTo>
                  <a:lnTo>
                    <a:pt x="1019" y="1035"/>
                  </a:lnTo>
                  <a:lnTo>
                    <a:pt x="1080" y="861"/>
                  </a:lnTo>
                  <a:lnTo>
                    <a:pt x="1116" y="698"/>
                  </a:lnTo>
                  <a:lnTo>
                    <a:pt x="1129" y="574"/>
                  </a:lnTo>
                  <a:lnTo>
                    <a:pt x="1104" y="374"/>
                  </a:lnTo>
                  <a:lnTo>
                    <a:pt x="1032" y="224"/>
                  </a:lnTo>
                  <a:lnTo>
                    <a:pt x="934" y="100"/>
                  </a:lnTo>
                  <a:lnTo>
                    <a:pt x="813" y="25"/>
                  </a:lnTo>
                  <a:lnTo>
                    <a:pt x="668" y="0"/>
                  </a:lnTo>
                  <a:lnTo>
                    <a:pt x="522" y="25"/>
                  </a:lnTo>
                  <a:lnTo>
                    <a:pt x="425" y="75"/>
                  </a:lnTo>
                  <a:lnTo>
                    <a:pt x="340" y="150"/>
                  </a:lnTo>
                  <a:lnTo>
                    <a:pt x="291" y="237"/>
                  </a:lnTo>
                  <a:lnTo>
                    <a:pt x="267" y="299"/>
                  </a:lnTo>
                  <a:lnTo>
                    <a:pt x="255" y="349"/>
                  </a:lnTo>
                  <a:lnTo>
                    <a:pt x="255" y="374"/>
                  </a:lnTo>
                  <a:lnTo>
                    <a:pt x="267" y="387"/>
                  </a:lnTo>
                  <a:lnTo>
                    <a:pt x="279" y="411"/>
                  </a:lnTo>
                  <a:lnTo>
                    <a:pt x="304" y="424"/>
                  </a:lnTo>
                  <a:lnTo>
                    <a:pt x="340" y="424"/>
                  </a:lnTo>
                  <a:lnTo>
                    <a:pt x="413" y="399"/>
                  </a:lnTo>
                  <a:lnTo>
                    <a:pt x="425" y="374"/>
                  </a:lnTo>
                  <a:lnTo>
                    <a:pt x="449" y="337"/>
                  </a:lnTo>
                  <a:lnTo>
                    <a:pt x="449" y="274"/>
                  </a:lnTo>
                  <a:lnTo>
                    <a:pt x="437" y="249"/>
                  </a:lnTo>
                  <a:lnTo>
                    <a:pt x="413" y="237"/>
                  </a:lnTo>
                  <a:lnTo>
                    <a:pt x="352" y="237"/>
                  </a:lnTo>
                  <a:lnTo>
                    <a:pt x="425" y="137"/>
                  </a:lnTo>
                  <a:lnTo>
                    <a:pt x="522" y="87"/>
                  </a:lnTo>
                  <a:lnTo>
                    <a:pt x="595" y="62"/>
                  </a:lnTo>
                  <a:lnTo>
                    <a:pt x="655" y="62"/>
                  </a:lnTo>
                  <a:lnTo>
                    <a:pt x="752" y="75"/>
                  </a:lnTo>
                  <a:lnTo>
                    <a:pt x="837" y="112"/>
                  </a:lnTo>
                  <a:lnTo>
                    <a:pt x="898" y="187"/>
                  </a:lnTo>
                  <a:lnTo>
                    <a:pt x="947" y="299"/>
                  </a:lnTo>
                  <a:lnTo>
                    <a:pt x="959" y="449"/>
                  </a:lnTo>
                  <a:lnTo>
                    <a:pt x="959" y="549"/>
                  </a:lnTo>
                  <a:lnTo>
                    <a:pt x="934" y="673"/>
                  </a:lnTo>
                  <a:lnTo>
                    <a:pt x="910" y="823"/>
                  </a:lnTo>
                  <a:lnTo>
                    <a:pt x="898" y="823"/>
                  </a:lnTo>
                  <a:close/>
                  <a:moveTo>
                    <a:pt x="401" y="1559"/>
                  </a:moveTo>
                  <a:lnTo>
                    <a:pt x="304" y="1547"/>
                  </a:lnTo>
                  <a:lnTo>
                    <a:pt x="231" y="1497"/>
                  </a:lnTo>
                  <a:lnTo>
                    <a:pt x="194" y="1447"/>
                  </a:lnTo>
                  <a:lnTo>
                    <a:pt x="170" y="1385"/>
                  </a:lnTo>
                  <a:lnTo>
                    <a:pt x="170" y="1247"/>
                  </a:lnTo>
                  <a:lnTo>
                    <a:pt x="194" y="1148"/>
                  </a:lnTo>
                  <a:lnTo>
                    <a:pt x="219" y="1023"/>
                  </a:lnTo>
                  <a:lnTo>
                    <a:pt x="255" y="910"/>
                  </a:lnTo>
                  <a:lnTo>
                    <a:pt x="304" y="811"/>
                  </a:lnTo>
                  <a:lnTo>
                    <a:pt x="401" y="711"/>
                  </a:lnTo>
                  <a:lnTo>
                    <a:pt x="510" y="636"/>
                  </a:lnTo>
                  <a:lnTo>
                    <a:pt x="631" y="624"/>
                  </a:lnTo>
                  <a:lnTo>
                    <a:pt x="728" y="636"/>
                  </a:lnTo>
                  <a:lnTo>
                    <a:pt x="789" y="686"/>
                  </a:lnTo>
                  <a:lnTo>
                    <a:pt x="837" y="748"/>
                  </a:lnTo>
                  <a:lnTo>
                    <a:pt x="862" y="873"/>
                  </a:lnTo>
                  <a:lnTo>
                    <a:pt x="862" y="910"/>
                  </a:lnTo>
                  <a:lnTo>
                    <a:pt x="850" y="998"/>
                  </a:lnTo>
                  <a:lnTo>
                    <a:pt x="825" y="1110"/>
                  </a:lnTo>
                  <a:lnTo>
                    <a:pt x="789" y="1235"/>
                  </a:lnTo>
                  <a:lnTo>
                    <a:pt x="716" y="1347"/>
                  </a:lnTo>
                  <a:lnTo>
                    <a:pt x="631" y="1459"/>
                  </a:lnTo>
                  <a:lnTo>
                    <a:pt x="534" y="1534"/>
                  </a:lnTo>
                  <a:lnTo>
                    <a:pt x="401" y="1559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78" name="Freeform 58"/>
            <p:cNvSpPr>
              <a:spLocks noEditPoints="1"/>
            </p:cNvSpPr>
            <p:nvPr/>
          </p:nvSpPr>
          <p:spPr bwMode="auto">
            <a:xfrm>
              <a:off x="29810" y="5326"/>
              <a:ext cx="910" cy="686"/>
            </a:xfrm>
            <a:custGeom>
              <a:avLst/>
              <a:gdLst/>
              <a:ahLst/>
              <a:cxnLst>
                <a:cxn ang="0">
                  <a:pos x="800" y="337"/>
                </a:cxn>
                <a:cxn ang="0">
                  <a:pos x="897" y="137"/>
                </a:cxn>
                <a:cxn ang="0">
                  <a:pos x="910" y="75"/>
                </a:cxn>
                <a:cxn ang="0">
                  <a:pos x="861" y="112"/>
                </a:cxn>
                <a:cxn ang="0">
                  <a:pos x="715" y="387"/>
                </a:cxn>
                <a:cxn ang="0">
                  <a:pos x="703" y="249"/>
                </a:cxn>
                <a:cxn ang="0">
                  <a:pos x="618" y="62"/>
                </a:cxn>
                <a:cxn ang="0">
                  <a:pos x="424" y="0"/>
                </a:cxn>
                <a:cxn ang="0">
                  <a:pos x="133" y="125"/>
                </a:cxn>
                <a:cxn ang="0">
                  <a:pos x="0" y="424"/>
                </a:cxn>
                <a:cxn ang="0">
                  <a:pos x="72" y="611"/>
                </a:cxn>
                <a:cxn ang="0">
                  <a:pos x="267" y="686"/>
                </a:cxn>
                <a:cxn ang="0">
                  <a:pos x="521" y="624"/>
                </a:cxn>
                <a:cxn ang="0">
                  <a:pos x="631" y="611"/>
                </a:cxn>
                <a:cxn ang="0">
                  <a:pos x="691" y="661"/>
                </a:cxn>
                <a:cxn ang="0">
                  <a:pos x="800" y="686"/>
                </a:cxn>
                <a:cxn ang="0">
                  <a:pos x="873" y="649"/>
                </a:cxn>
                <a:cxn ang="0">
                  <a:pos x="910" y="599"/>
                </a:cxn>
                <a:cxn ang="0">
                  <a:pos x="897" y="561"/>
                </a:cxn>
                <a:cxn ang="0">
                  <a:pos x="861" y="574"/>
                </a:cxn>
                <a:cxn ang="0">
                  <a:pos x="800" y="636"/>
                </a:cxn>
                <a:cxn ang="0">
                  <a:pos x="764" y="649"/>
                </a:cxn>
                <a:cxn ang="0">
                  <a:pos x="740" y="599"/>
                </a:cxn>
                <a:cxn ang="0">
                  <a:pos x="728" y="524"/>
                </a:cxn>
                <a:cxn ang="0">
                  <a:pos x="606" y="511"/>
                </a:cxn>
                <a:cxn ang="0">
                  <a:pos x="351" y="636"/>
                </a:cxn>
                <a:cxn ang="0">
                  <a:pos x="230" y="636"/>
                </a:cxn>
                <a:cxn ang="0">
                  <a:pos x="157" y="599"/>
                </a:cxn>
                <a:cxn ang="0">
                  <a:pos x="121" y="524"/>
                </a:cxn>
                <a:cxn ang="0">
                  <a:pos x="133" y="399"/>
                </a:cxn>
                <a:cxn ang="0">
                  <a:pos x="218" y="162"/>
                </a:cxn>
                <a:cxn ang="0">
                  <a:pos x="364" y="50"/>
                </a:cxn>
                <a:cxn ang="0">
                  <a:pos x="497" y="62"/>
                </a:cxn>
                <a:cxn ang="0">
                  <a:pos x="570" y="175"/>
                </a:cxn>
                <a:cxn ang="0">
                  <a:pos x="594" y="374"/>
                </a:cxn>
              </a:cxnLst>
              <a:rect l="0" t="0" r="r" b="b"/>
              <a:pathLst>
                <a:path w="910" h="686">
                  <a:moveTo>
                    <a:pt x="715" y="461"/>
                  </a:moveTo>
                  <a:lnTo>
                    <a:pt x="800" y="337"/>
                  </a:lnTo>
                  <a:lnTo>
                    <a:pt x="861" y="224"/>
                  </a:lnTo>
                  <a:lnTo>
                    <a:pt x="897" y="137"/>
                  </a:lnTo>
                  <a:lnTo>
                    <a:pt x="910" y="87"/>
                  </a:lnTo>
                  <a:lnTo>
                    <a:pt x="910" y="75"/>
                  </a:lnTo>
                  <a:lnTo>
                    <a:pt x="861" y="75"/>
                  </a:lnTo>
                  <a:lnTo>
                    <a:pt x="861" y="112"/>
                  </a:lnTo>
                  <a:lnTo>
                    <a:pt x="800" y="249"/>
                  </a:lnTo>
                  <a:lnTo>
                    <a:pt x="715" y="387"/>
                  </a:lnTo>
                  <a:lnTo>
                    <a:pt x="715" y="262"/>
                  </a:lnTo>
                  <a:lnTo>
                    <a:pt x="703" y="249"/>
                  </a:lnTo>
                  <a:lnTo>
                    <a:pt x="679" y="150"/>
                  </a:lnTo>
                  <a:lnTo>
                    <a:pt x="618" y="62"/>
                  </a:lnTo>
                  <a:lnTo>
                    <a:pt x="533" y="12"/>
                  </a:lnTo>
                  <a:lnTo>
                    <a:pt x="424" y="0"/>
                  </a:lnTo>
                  <a:lnTo>
                    <a:pt x="267" y="37"/>
                  </a:lnTo>
                  <a:lnTo>
                    <a:pt x="133" y="125"/>
                  </a:lnTo>
                  <a:lnTo>
                    <a:pt x="36" y="262"/>
                  </a:lnTo>
                  <a:lnTo>
                    <a:pt x="0" y="424"/>
                  </a:lnTo>
                  <a:lnTo>
                    <a:pt x="12" y="524"/>
                  </a:lnTo>
                  <a:lnTo>
                    <a:pt x="72" y="611"/>
                  </a:lnTo>
                  <a:lnTo>
                    <a:pt x="157" y="661"/>
                  </a:lnTo>
                  <a:lnTo>
                    <a:pt x="267" y="686"/>
                  </a:lnTo>
                  <a:lnTo>
                    <a:pt x="400" y="674"/>
                  </a:lnTo>
                  <a:lnTo>
                    <a:pt x="521" y="624"/>
                  </a:lnTo>
                  <a:lnTo>
                    <a:pt x="618" y="561"/>
                  </a:lnTo>
                  <a:lnTo>
                    <a:pt x="631" y="611"/>
                  </a:lnTo>
                  <a:lnTo>
                    <a:pt x="655" y="649"/>
                  </a:lnTo>
                  <a:lnTo>
                    <a:pt x="691" y="661"/>
                  </a:lnTo>
                  <a:lnTo>
                    <a:pt x="715" y="686"/>
                  </a:lnTo>
                  <a:lnTo>
                    <a:pt x="800" y="686"/>
                  </a:lnTo>
                  <a:lnTo>
                    <a:pt x="837" y="674"/>
                  </a:lnTo>
                  <a:lnTo>
                    <a:pt x="873" y="649"/>
                  </a:lnTo>
                  <a:lnTo>
                    <a:pt x="897" y="624"/>
                  </a:lnTo>
                  <a:lnTo>
                    <a:pt x="910" y="599"/>
                  </a:lnTo>
                  <a:lnTo>
                    <a:pt x="910" y="574"/>
                  </a:lnTo>
                  <a:lnTo>
                    <a:pt x="897" y="561"/>
                  </a:lnTo>
                  <a:lnTo>
                    <a:pt x="873" y="561"/>
                  </a:lnTo>
                  <a:lnTo>
                    <a:pt x="861" y="574"/>
                  </a:lnTo>
                  <a:lnTo>
                    <a:pt x="849" y="611"/>
                  </a:lnTo>
                  <a:lnTo>
                    <a:pt x="800" y="636"/>
                  </a:lnTo>
                  <a:lnTo>
                    <a:pt x="788" y="649"/>
                  </a:lnTo>
                  <a:lnTo>
                    <a:pt x="764" y="649"/>
                  </a:lnTo>
                  <a:lnTo>
                    <a:pt x="740" y="624"/>
                  </a:lnTo>
                  <a:lnTo>
                    <a:pt x="740" y="599"/>
                  </a:lnTo>
                  <a:lnTo>
                    <a:pt x="728" y="561"/>
                  </a:lnTo>
                  <a:lnTo>
                    <a:pt x="728" y="524"/>
                  </a:lnTo>
                  <a:lnTo>
                    <a:pt x="715" y="461"/>
                  </a:lnTo>
                  <a:close/>
                  <a:moveTo>
                    <a:pt x="606" y="511"/>
                  </a:moveTo>
                  <a:lnTo>
                    <a:pt x="461" y="599"/>
                  </a:lnTo>
                  <a:lnTo>
                    <a:pt x="351" y="636"/>
                  </a:lnTo>
                  <a:lnTo>
                    <a:pt x="279" y="649"/>
                  </a:lnTo>
                  <a:lnTo>
                    <a:pt x="230" y="636"/>
                  </a:lnTo>
                  <a:lnTo>
                    <a:pt x="194" y="624"/>
                  </a:lnTo>
                  <a:lnTo>
                    <a:pt x="157" y="599"/>
                  </a:lnTo>
                  <a:lnTo>
                    <a:pt x="133" y="561"/>
                  </a:lnTo>
                  <a:lnTo>
                    <a:pt x="121" y="524"/>
                  </a:lnTo>
                  <a:lnTo>
                    <a:pt x="121" y="474"/>
                  </a:lnTo>
                  <a:lnTo>
                    <a:pt x="133" y="399"/>
                  </a:lnTo>
                  <a:lnTo>
                    <a:pt x="157" y="274"/>
                  </a:lnTo>
                  <a:lnTo>
                    <a:pt x="218" y="162"/>
                  </a:lnTo>
                  <a:lnTo>
                    <a:pt x="291" y="87"/>
                  </a:lnTo>
                  <a:lnTo>
                    <a:pt x="364" y="50"/>
                  </a:lnTo>
                  <a:lnTo>
                    <a:pt x="424" y="37"/>
                  </a:lnTo>
                  <a:lnTo>
                    <a:pt x="497" y="62"/>
                  </a:lnTo>
                  <a:lnTo>
                    <a:pt x="546" y="112"/>
                  </a:lnTo>
                  <a:lnTo>
                    <a:pt x="570" y="175"/>
                  </a:lnTo>
                  <a:lnTo>
                    <a:pt x="594" y="249"/>
                  </a:lnTo>
                  <a:lnTo>
                    <a:pt x="594" y="374"/>
                  </a:lnTo>
                  <a:lnTo>
                    <a:pt x="606" y="511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30974" y="4178"/>
              <a:ext cx="1760" cy="1497"/>
            </a:xfrm>
            <a:custGeom>
              <a:avLst/>
              <a:gdLst/>
              <a:ahLst/>
              <a:cxnLst>
                <a:cxn ang="0">
                  <a:pos x="801" y="162"/>
                </a:cxn>
                <a:cxn ang="0">
                  <a:pos x="789" y="112"/>
                </a:cxn>
                <a:cxn ang="0">
                  <a:pos x="825" y="88"/>
                </a:cxn>
                <a:cxn ang="0">
                  <a:pos x="910" y="63"/>
                </a:cxn>
                <a:cxn ang="0">
                  <a:pos x="947" y="50"/>
                </a:cxn>
                <a:cxn ang="0">
                  <a:pos x="935" y="0"/>
                </a:cxn>
                <a:cxn ang="0">
                  <a:pos x="389" y="13"/>
                </a:cxn>
                <a:cxn ang="0">
                  <a:pos x="377" y="50"/>
                </a:cxn>
                <a:cxn ang="0">
                  <a:pos x="474" y="63"/>
                </a:cxn>
                <a:cxn ang="0">
                  <a:pos x="546" y="88"/>
                </a:cxn>
                <a:cxn ang="0">
                  <a:pos x="583" y="137"/>
                </a:cxn>
                <a:cxn ang="0">
                  <a:pos x="389" y="1248"/>
                </a:cxn>
                <a:cxn ang="0">
                  <a:pos x="364" y="1260"/>
                </a:cxn>
                <a:cxn ang="0">
                  <a:pos x="255" y="1360"/>
                </a:cxn>
                <a:cxn ang="0">
                  <a:pos x="49" y="1435"/>
                </a:cxn>
                <a:cxn ang="0">
                  <a:pos x="0" y="1447"/>
                </a:cxn>
                <a:cxn ang="0">
                  <a:pos x="13" y="1497"/>
                </a:cxn>
                <a:cxn ang="0">
                  <a:pos x="231" y="1485"/>
                </a:cxn>
                <a:cxn ang="0">
                  <a:pos x="486" y="1497"/>
                </a:cxn>
                <a:cxn ang="0">
                  <a:pos x="498" y="1435"/>
                </a:cxn>
                <a:cxn ang="0">
                  <a:pos x="449" y="1422"/>
                </a:cxn>
                <a:cxn ang="0">
                  <a:pos x="413" y="1410"/>
                </a:cxn>
                <a:cxn ang="0">
                  <a:pos x="401" y="1323"/>
                </a:cxn>
                <a:cxn ang="0">
                  <a:pos x="449" y="1260"/>
                </a:cxn>
                <a:cxn ang="0">
                  <a:pos x="741" y="948"/>
                </a:cxn>
                <a:cxn ang="0">
                  <a:pos x="862" y="811"/>
                </a:cxn>
                <a:cxn ang="0">
                  <a:pos x="1080" y="1372"/>
                </a:cxn>
                <a:cxn ang="0">
                  <a:pos x="1044" y="1410"/>
                </a:cxn>
                <a:cxn ang="0">
                  <a:pos x="959" y="1435"/>
                </a:cxn>
                <a:cxn ang="0">
                  <a:pos x="923" y="1447"/>
                </a:cxn>
                <a:cxn ang="0">
                  <a:pos x="935" y="1497"/>
                </a:cxn>
                <a:cxn ang="0">
                  <a:pos x="1214" y="1485"/>
                </a:cxn>
                <a:cxn ang="0">
                  <a:pos x="1384" y="1497"/>
                </a:cxn>
                <a:cxn ang="0">
                  <a:pos x="1493" y="1485"/>
                </a:cxn>
                <a:cxn ang="0">
                  <a:pos x="1481" y="1435"/>
                </a:cxn>
                <a:cxn ang="0">
                  <a:pos x="1323" y="1410"/>
                </a:cxn>
                <a:cxn ang="0">
                  <a:pos x="1274" y="1335"/>
                </a:cxn>
                <a:cxn ang="0">
                  <a:pos x="1153" y="1048"/>
                </a:cxn>
                <a:cxn ang="0">
                  <a:pos x="1044" y="761"/>
                </a:cxn>
                <a:cxn ang="0">
                  <a:pos x="1202" y="437"/>
                </a:cxn>
                <a:cxn ang="0">
                  <a:pos x="1384" y="237"/>
                </a:cxn>
                <a:cxn ang="0">
                  <a:pos x="1505" y="125"/>
                </a:cxn>
                <a:cxn ang="0">
                  <a:pos x="1711" y="63"/>
                </a:cxn>
                <a:cxn ang="0">
                  <a:pos x="1748" y="50"/>
                </a:cxn>
                <a:cxn ang="0">
                  <a:pos x="1748" y="13"/>
                </a:cxn>
                <a:cxn ang="0">
                  <a:pos x="1274" y="0"/>
                </a:cxn>
                <a:cxn ang="0">
                  <a:pos x="1250" y="50"/>
                </a:cxn>
                <a:cxn ang="0">
                  <a:pos x="1287" y="63"/>
                </a:cxn>
                <a:cxn ang="0">
                  <a:pos x="1323" y="75"/>
                </a:cxn>
                <a:cxn ang="0">
                  <a:pos x="1359" y="112"/>
                </a:cxn>
                <a:cxn ang="0">
                  <a:pos x="1335" y="187"/>
                </a:cxn>
                <a:cxn ang="0">
                  <a:pos x="971" y="599"/>
                </a:cxn>
              </a:cxnLst>
              <a:rect l="0" t="0" r="r" b="b"/>
              <a:pathLst>
                <a:path w="1760" h="1497">
                  <a:moveTo>
                    <a:pt x="971" y="599"/>
                  </a:moveTo>
                  <a:lnTo>
                    <a:pt x="801" y="162"/>
                  </a:lnTo>
                  <a:lnTo>
                    <a:pt x="789" y="150"/>
                  </a:lnTo>
                  <a:lnTo>
                    <a:pt x="789" y="112"/>
                  </a:lnTo>
                  <a:lnTo>
                    <a:pt x="801" y="100"/>
                  </a:lnTo>
                  <a:lnTo>
                    <a:pt x="825" y="88"/>
                  </a:lnTo>
                  <a:lnTo>
                    <a:pt x="862" y="75"/>
                  </a:lnTo>
                  <a:lnTo>
                    <a:pt x="910" y="63"/>
                  </a:lnTo>
                  <a:lnTo>
                    <a:pt x="935" y="63"/>
                  </a:lnTo>
                  <a:lnTo>
                    <a:pt x="947" y="50"/>
                  </a:lnTo>
                  <a:lnTo>
                    <a:pt x="959" y="25"/>
                  </a:lnTo>
                  <a:lnTo>
                    <a:pt x="935" y="0"/>
                  </a:lnTo>
                  <a:lnTo>
                    <a:pt x="389" y="0"/>
                  </a:lnTo>
                  <a:lnTo>
                    <a:pt x="389" y="13"/>
                  </a:lnTo>
                  <a:lnTo>
                    <a:pt x="377" y="25"/>
                  </a:lnTo>
                  <a:lnTo>
                    <a:pt x="377" y="50"/>
                  </a:lnTo>
                  <a:lnTo>
                    <a:pt x="389" y="63"/>
                  </a:lnTo>
                  <a:lnTo>
                    <a:pt x="474" y="63"/>
                  </a:lnTo>
                  <a:lnTo>
                    <a:pt x="522" y="75"/>
                  </a:lnTo>
                  <a:lnTo>
                    <a:pt x="546" y="88"/>
                  </a:lnTo>
                  <a:lnTo>
                    <a:pt x="571" y="112"/>
                  </a:lnTo>
                  <a:lnTo>
                    <a:pt x="583" y="137"/>
                  </a:lnTo>
                  <a:lnTo>
                    <a:pt x="838" y="749"/>
                  </a:lnTo>
                  <a:lnTo>
                    <a:pt x="389" y="1248"/>
                  </a:lnTo>
                  <a:lnTo>
                    <a:pt x="377" y="1260"/>
                  </a:lnTo>
                  <a:lnTo>
                    <a:pt x="364" y="1260"/>
                  </a:lnTo>
                  <a:lnTo>
                    <a:pt x="352" y="1273"/>
                  </a:lnTo>
                  <a:lnTo>
                    <a:pt x="255" y="1360"/>
                  </a:lnTo>
                  <a:lnTo>
                    <a:pt x="146" y="1410"/>
                  </a:lnTo>
                  <a:lnTo>
                    <a:pt x="49" y="1435"/>
                  </a:lnTo>
                  <a:lnTo>
                    <a:pt x="13" y="1435"/>
                  </a:lnTo>
                  <a:lnTo>
                    <a:pt x="0" y="1447"/>
                  </a:lnTo>
                  <a:lnTo>
                    <a:pt x="0" y="1485"/>
                  </a:lnTo>
                  <a:lnTo>
                    <a:pt x="13" y="1497"/>
                  </a:lnTo>
                  <a:lnTo>
                    <a:pt x="25" y="1497"/>
                  </a:lnTo>
                  <a:lnTo>
                    <a:pt x="231" y="1485"/>
                  </a:lnTo>
                  <a:lnTo>
                    <a:pt x="461" y="1497"/>
                  </a:lnTo>
                  <a:lnTo>
                    <a:pt x="486" y="1497"/>
                  </a:lnTo>
                  <a:lnTo>
                    <a:pt x="498" y="1485"/>
                  </a:lnTo>
                  <a:lnTo>
                    <a:pt x="498" y="1435"/>
                  </a:lnTo>
                  <a:lnTo>
                    <a:pt x="461" y="1435"/>
                  </a:lnTo>
                  <a:lnTo>
                    <a:pt x="449" y="1422"/>
                  </a:lnTo>
                  <a:lnTo>
                    <a:pt x="425" y="1422"/>
                  </a:lnTo>
                  <a:lnTo>
                    <a:pt x="413" y="1410"/>
                  </a:lnTo>
                  <a:lnTo>
                    <a:pt x="389" y="1360"/>
                  </a:lnTo>
                  <a:lnTo>
                    <a:pt x="401" y="1323"/>
                  </a:lnTo>
                  <a:lnTo>
                    <a:pt x="425" y="1298"/>
                  </a:lnTo>
                  <a:lnTo>
                    <a:pt x="449" y="1260"/>
                  </a:lnTo>
                  <a:lnTo>
                    <a:pt x="668" y="1023"/>
                  </a:lnTo>
                  <a:lnTo>
                    <a:pt x="741" y="948"/>
                  </a:lnTo>
                  <a:lnTo>
                    <a:pt x="801" y="873"/>
                  </a:lnTo>
                  <a:lnTo>
                    <a:pt x="862" y="811"/>
                  </a:lnTo>
                  <a:lnTo>
                    <a:pt x="1080" y="1335"/>
                  </a:lnTo>
                  <a:lnTo>
                    <a:pt x="1080" y="1372"/>
                  </a:lnTo>
                  <a:lnTo>
                    <a:pt x="1068" y="1397"/>
                  </a:lnTo>
                  <a:lnTo>
                    <a:pt x="1044" y="1410"/>
                  </a:lnTo>
                  <a:lnTo>
                    <a:pt x="1007" y="1422"/>
                  </a:lnTo>
                  <a:lnTo>
                    <a:pt x="959" y="1435"/>
                  </a:lnTo>
                  <a:lnTo>
                    <a:pt x="935" y="1435"/>
                  </a:lnTo>
                  <a:lnTo>
                    <a:pt x="923" y="1447"/>
                  </a:lnTo>
                  <a:lnTo>
                    <a:pt x="923" y="1485"/>
                  </a:lnTo>
                  <a:lnTo>
                    <a:pt x="935" y="1497"/>
                  </a:lnTo>
                  <a:lnTo>
                    <a:pt x="1141" y="1497"/>
                  </a:lnTo>
                  <a:lnTo>
                    <a:pt x="1214" y="1485"/>
                  </a:lnTo>
                  <a:lnTo>
                    <a:pt x="1287" y="1485"/>
                  </a:lnTo>
                  <a:lnTo>
                    <a:pt x="1384" y="1497"/>
                  </a:lnTo>
                  <a:lnTo>
                    <a:pt x="1481" y="1497"/>
                  </a:lnTo>
                  <a:lnTo>
                    <a:pt x="1493" y="1485"/>
                  </a:lnTo>
                  <a:lnTo>
                    <a:pt x="1493" y="1447"/>
                  </a:lnTo>
                  <a:lnTo>
                    <a:pt x="1481" y="1435"/>
                  </a:lnTo>
                  <a:lnTo>
                    <a:pt x="1396" y="1435"/>
                  </a:lnTo>
                  <a:lnTo>
                    <a:pt x="1323" y="1410"/>
                  </a:lnTo>
                  <a:lnTo>
                    <a:pt x="1287" y="1372"/>
                  </a:lnTo>
                  <a:lnTo>
                    <a:pt x="1274" y="1335"/>
                  </a:lnTo>
                  <a:lnTo>
                    <a:pt x="1214" y="1198"/>
                  </a:lnTo>
                  <a:lnTo>
                    <a:pt x="1153" y="1048"/>
                  </a:lnTo>
                  <a:lnTo>
                    <a:pt x="1092" y="886"/>
                  </a:lnTo>
                  <a:lnTo>
                    <a:pt x="1044" y="761"/>
                  </a:lnTo>
                  <a:lnTo>
                    <a:pt x="995" y="649"/>
                  </a:lnTo>
                  <a:lnTo>
                    <a:pt x="1202" y="437"/>
                  </a:lnTo>
                  <a:lnTo>
                    <a:pt x="1299" y="325"/>
                  </a:lnTo>
                  <a:lnTo>
                    <a:pt x="1384" y="237"/>
                  </a:lnTo>
                  <a:lnTo>
                    <a:pt x="1432" y="175"/>
                  </a:lnTo>
                  <a:lnTo>
                    <a:pt x="1505" y="125"/>
                  </a:lnTo>
                  <a:lnTo>
                    <a:pt x="1590" y="88"/>
                  </a:lnTo>
                  <a:lnTo>
                    <a:pt x="1711" y="63"/>
                  </a:lnTo>
                  <a:lnTo>
                    <a:pt x="1748" y="63"/>
                  </a:lnTo>
                  <a:lnTo>
                    <a:pt x="1748" y="50"/>
                  </a:lnTo>
                  <a:lnTo>
                    <a:pt x="1760" y="25"/>
                  </a:lnTo>
                  <a:lnTo>
                    <a:pt x="1748" y="13"/>
                  </a:lnTo>
                  <a:lnTo>
                    <a:pt x="1748" y="0"/>
                  </a:lnTo>
                  <a:lnTo>
                    <a:pt x="1274" y="0"/>
                  </a:lnTo>
                  <a:lnTo>
                    <a:pt x="1250" y="25"/>
                  </a:lnTo>
                  <a:lnTo>
                    <a:pt x="1250" y="50"/>
                  </a:lnTo>
                  <a:lnTo>
                    <a:pt x="1262" y="63"/>
                  </a:lnTo>
                  <a:lnTo>
                    <a:pt x="1287" y="63"/>
                  </a:lnTo>
                  <a:lnTo>
                    <a:pt x="1311" y="75"/>
                  </a:lnTo>
                  <a:lnTo>
                    <a:pt x="1323" y="75"/>
                  </a:lnTo>
                  <a:lnTo>
                    <a:pt x="1347" y="88"/>
                  </a:lnTo>
                  <a:lnTo>
                    <a:pt x="1359" y="112"/>
                  </a:lnTo>
                  <a:lnTo>
                    <a:pt x="1359" y="162"/>
                  </a:lnTo>
                  <a:lnTo>
                    <a:pt x="1335" y="187"/>
                  </a:lnTo>
                  <a:lnTo>
                    <a:pt x="1323" y="212"/>
                  </a:lnTo>
                  <a:lnTo>
                    <a:pt x="971" y="599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32940" y="4365"/>
              <a:ext cx="898" cy="998"/>
            </a:xfrm>
            <a:custGeom>
              <a:avLst/>
              <a:gdLst/>
              <a:ahLst/>
              <a:cxnLst>
                <a:cxn ang="0">
                  <a:pos x="0" y="936"/>
                </a:cxn>
                <a:cxn ang="0">
                  <a:pos x="12" y="986"/>
                </a:cxn>
                <a:cxn ang="0">
                  <a:pos x="73" y="998"/>
                </a:cxn>
                <a:cxn ang="0">
                  <a:pos x="109" y="961"/>
                </a:cxn>
                <a:cxn ang="0">
                  <a:pos x="121" y="923"/>
                </a:cxn>
                <a:cxn ang="0">
                  <a:pos x="158" y="786"/>
                </a:cxn>
                <a:cxn ang="0">
                  <a:pos x="243" y="674"/>
                </a:cxn>
                <a:cxn ang="0">
                  <a:pos x="352" y="686"/>
                </a:cxn>
                <a:cxn ang="0">
                  <a:pos x="510" y="637"/>
                </a:cxn>
                <a:cxn ang="0">
                  <a:pos x="582" y="612"/>
                </a:cxn>
                <a:cxn ang="0">
                  <a:pos x="655" y="674"/>
                </a:cxn>
                <a:cxn ang="0">
                  <a:pos x="752" y="686"/>
                </a:cxn>
                <a:cxn ang="0">
                  <a:pos x="837" y="612"/>
                </a:cxn>
                <a:cxn ang="0">
                  <a:pos x="886" y="499"/>
                </a:cxn>
                <a:cxn ang="0">
                  <a:pos x="898" y="449"/>
                </a:cxn>
                <a:cxn ang="0">
                  <a:pos x="849" y="437"/>
                </a:cxn>
                <a:cxn ang="0">
                  <a:pos x="837" y="487"/>
                </a:cxn>
                <a:cxn ang="0">
                  <a:pos x="801" y="587"/>
                </a:cxn>
                <a:cxn ang="0">
                  <a:pos x="728" y="649"/>
                </a:cxn>
                <a:cxn ang="0">
                  <a:pos x="692" y="624"/>
                </a:cxn>
                <a:cxn ang="0">
                  <a:pos x="679" y="512"/>
                </a:cxn>
                <a:cxn ang="0">
                  <a:pos x="704" y="449"/>
                </a:cxn>
                <a:cxn ang="0">
                  <a:pos x="728" y="312"/>
                </a:cxn>
                <a:cxn ang="0">
                  <a:pos x="777" y="150"/>
                </a:cxn>
                <a:cxn ang="0">
                  <a:pos x="789" y="88"/>
                </a:cxn>
                <a:cxn ang="0">
                  <a:pos x="764" y="13"/>
                </a:cxn>
                <a:cxn ang="0">
                  <a:pos x="704" y="25"/>
                </a:cxn>
                <a:cxn ang="0">
                  <a:pos x="679" y="63"/>
                </a:cxn>
                <a:cxn ang="0">
                  <a:pos x="667" y="113"/>
                </a:cxn>
                <a:cxn ang="0">
                  <a:pos x="631" y="262"/>
                </a:cxn>
                <a:cxn ang="0">
                  <a:pos x="595" y="387"/>
                </a:cxn>
                <a:cxn ang="0">
                  <a:pos x="582" y="462"/>
                </a:cxn>
                <a:cxn ang="0">
                  <a:pos x="570" y="499"/>
                </a:cxn>
                <a:cxn ang="0">
                  <a:pos x="558" y="524"/>
                </a:cxn>
                <a:cxn ang="0">
                  <a:pos x="437" y="624"/>
                </a:cxn>
                <a:cxn ang="0">
                  <a:pos x="328" y="649"/>
                </a:cxn>
                <a:cxn ang="0">
                  <a:pos x="267" y="612"/>
                </a:cxn>
                <a:cxn ang="0">
                  <a:pos x="243" y="537"/>
                </a:cxn>
                <a:cxn ang="0">
                  <a:pos x="231" y="487"/>
                </a:cxn>
                <a:cxn ang="0">
                  <a:pos x="243" y="437"/>
                </a:cxn>
                <a:cxn ang="0">
                  <a:pos x="267" y="362"/>
                </a:cxn>
                <a:cxn ang="0">
                  <a:pos x="279" y="300"/>
                </a:cxn>
                <a:cxn ang="0">
                  <a:pos x="291" y="225"/>
                </a:cxn>
                <a:cxn ang="0">
                  <a:pos x="315" y="113"/>
                </a:cxn>
                <a:cxn ang="0">
                  <a:pos x="328" y="75"/>
                </a:cxn>
                <a:cxn ang="0">
                  <a:pos x="315" y="0"/>
                </a:cxn>
                <a:cxn ang="0">
                  <a:pos x="243" y="13"/>
                </a:cxn>
                <a:cxn ang="0">
                  <a:pos x="218" y="50"/>
                </a:cxn>
                <a:cxn ang="0">
                  <a:pos x="12" y="923"/>
                </a:cxn>
              </a:cxnLst>
              <a:rect l="0" t="0" r="r" b="b"/>
              <a:pathLst>
                <a:path w="898" h="998">
                  <a:moveTo>
                    <a:pt x="12" y="923"/>
                  </a:moveTo>
                  <a:lnTo>
                    <a:pt x="0" y="936"/>
                  </a:lnTo>
                  <a:lnTo>
                    <a:pt x="0" y="973"/>
                  </a:lnTo>
                  <a:lnTo>
                    <a:pt x="12" y="986"/>
                  </a:lnTo>
                  <a:lnTo>
                    <a:pt x="36" y="998"/>
                  </a:lnTo>
                  <a:lnTo>
                    <a:pt x="73" y="998"/>
                  </a:lnTo>
                  <a:lnTo>
                    <a:pt x="97" y="986"/>
                  </a:lnTo>
                  <a:lnTo>
                    <a:pt x="109" y="961"/>
                  </a:lnTo>
                  <a:lnTo>
                    <a:pt x="121" y="948"/>
                  </a:lnTo>
                  <a:lnTo>
                    <a:pt x="121" y="923"/>
                  </a:lnTo>
                  <a:lnTo>
                    <a:pt x="133" y="886"/>
                  </a:lnTo>
                  <a:lnTo>
                    <a:pt x="158" y="786"/>
                  </a:lnTo>
                  <a:lnTo>
                    <a:pt x="194" y="649"/>
                  </a:lnTo>
                  <a:lnTo>
                    <a:pt x="243" y="674"/>
                  </a:lnTo>
                  <a:lnTo>
                    <a:pt x="303" y="686"/>
                  </a:lnTo>
                  <a:lnTo>
                    <a:pt x="352" y="686"/>
                  </a:lnTo>
                  <a:lnTo>
                    <a:pt x="437" y="674"/>
                  </a:lnTo>
                  <a:lnTo>
                    <a:pt x="510" y="637"/>
                  </a:lnTo>
                  <a:lnTo>
                    <a:pt x="570" y="574"/>
                  </a:lnTo>
                  <a:lnTo>
                    <a:pt x="582" y="612"/>
                  </a:lnTo>
                  <a:lnTo>
                    <a:pt x="607" y="649"/>
                  </a:lnTo>
                  <a:lnTo>
                    <a:pt x="655" y="674"/>
                  </a:lnTo>
                  <a:lnTo>
                    <a:pt x="692" y="686"/>
                  </a:lnTo>
                  <a:lnTo>
                    <a:pt x="752" y="686"/>
                  </a:lnTo>
                  <a:lnTo>
                    <a:pt x="789" y="661"/>
                  </a:lnTo>
                  <a:lnTo>
                    <a:pt x="837" y="612"/>
                  </a:lnTo>
                  <a:lnTo>
                    <a:pt x="861" y="574"/>
                  </a:lnTo>
                  <a:lnTo>
                    <a:pt x="886" y="499"/>
                  </a:lnTo>
                  <a:lnTo>
                    <a:pt x="886" y="462"/>
                  </a:lnTo>
                  <a:lnTo>
                    <a:pt x="898" y="449"/>
                  </a:lnTo>
                  <a:lnTo>
                    <a:pt x="886" y="437"/>
                  </a:lnTo>
                  <a:lnTo>
                    <a:pt x="849" y="437"/>
                  </a:lnTo>
                  <a:lnTo>
                    <a:pt x="837" y="462"/>
                  </a:lnTo>
                  <a:lnTo>
                    <a:pt x="837" y="487"/>
                  </a:lnTo>
                  <a:lnTo>
                    <a:pt x="813" y="562"/>
                  </a:lnTo>
                  <a:lnTo>
                    <a:pt x="801" y="587"/>
                  </a:lnTo>
                  <a:lnTo>
                    <a:pt x="777" y="624"/>
                  </a:lnTo>
                  <a:lnTo>
                    <a:pt x="728" y="649"/>
                  </a:lnTo>
                  <a:lnTo>
                    <a:pt x="704" y="637"/>
                  </a:lnTo>
                  <a:lnTo>
                    <a:pt x="692" y="624"/>
                  </a:lnTo>
                  <a:lnTo>
                    <a:pt x="679" y="599"/>
                  </a:lnTo>
                  <a:lnTo>
                    <a:pt x="679" y="512"/>
                  </a:lnTo>
                  <a:lnTo>
                    <a:pt x="692" y="487"/>
                  </a:lnTo>
                  <a:lnTo>
                    <a:pt x="704" y="449"/>
                  </a:lnTo>
                  <a:lnTo>
                    <a:pt x="728" y="350"/>
                  </a:lnTo>
                  <a:lnTo>
                    <a:pt x="728" y="312"/>
                  </a:lnTo>
                  <a:lnTo>
                    <a:pt x="764" y="175"/>
                  </a:lnTo>
                  <a:lnTo>
                    <a:pt x="777" y="150"/>
                  </a:lnTo>
                  <a:lnTo>
                    <a:pt x="777" y="125"/>
                  </a:lnTo>
                  <a:lnTo>
                    <a:pt x="789" y="88"/>
                  </a:lnTo>
                  <a:lnTo>
                    <a:pt x="789" y="38"/>
                  </a:lnTo>
                  <a:lnTo>
                    <a:pt x="764" y="13"/>
                  </a:lnTo>
                  <a:lnTo>
                    <a:pt x="728" y="13"/>
                  </a:lnTo>
                  <a:lnTo>
                    <a:pt x="704" y="25"/>
                  </a:lnTo>
                  <a:lnTo>
                    <a:pt x="679" y="50"/>
                  </a:lnTo>
                  <a:lnTo>
                    <a:pt x="679" y="63"/>
                  </a:lnTo>
                  <a:lnTo>
                    <a:pt x="667" y="88"/>
                  </a:lnTo>
                  <a:lnTo>
                    <a:pt x="667" y="113"/>
                  </a:lnTo>
                  <a:lnTo>
                    <a:pt x="655" y="138"/>
                  </a:lnTo>
                  <a:lnTo>
                    <a:pt x="631" y="262"/>
                  </a:lnTo>
                  <a:lnTo>
                    <a:pt x="619" y="312"/>
                  </a:lnTo>
                  <a:lnTo>
                    <a:pt x="595" y="387"/>
                  </a:lnTo>
                  <a:lnTo>
                    <a:pt x="595" y="412"/>
                  </a:lnTo>
                  <a:lnTo>
                    <a:pt x="582" y="462"/>
                  </a:lnTo>
                  <a:lnTo>
                    <a:pt x="570" y="487"/>
                  </a:lnTo>
                  <a:lnTo>
                    <a:pt x="570" y="499"/>
                  </a:lnTo>
                  <a:lnTo>
                    <a:pt x="558" y="512"/>
                  </a:lnTo>
                  <a:lnTo>
                    <a:pt x="558" y="524"/>
                  </a:lnTo>
                  <a:lnTo>
                    <a:pt x="510" y="587"/>
                  </a:lnTo>
                  <a:lnTo>
                    <a:pt x="437" y="624"/>
                  </a:lnTo>
                  <a:lnTo>
                    <a:pt x="364" y="649"/>
                  </a:lnTo>
                  <a:lnTo>
                    <a:pt x="328" y="649"/>
                  </a:lnTo>
                  <a:lnTo>
                    <a:pt x="291" y="624"/>
                  </a:lnTo>
                  <a:lnTo>
                    <a:pt x="267" y="612"/>
                  </a:lnTo>
                  <a:lnTo>
                    <a:pt x="243" y="562"/>
                  </a:lnTo>
                  <a:lnTo>
                    <a:pt x="243" y="537"/>
                  </a:lnTo>
                  <a:lnTo>
                    <a:pt x="231" y="524"/>
                  </a:lnTo>
                  <a:lnTo>
                    <a:pt x="231" y="487"/>
                  </a:lnTo>
                  <a:lnTo>
                    <a:pt x="243" y="462"/>
                  </a:lnTo>
                  <a:lnTo>
                    <a:pt x="243" y="437"/>
                  </a:lnTo>
                  <a:lnTo>
                    <a:pt x="255" y="412"/>
                  </a:lnTo>
                  <a:lnTo>
                    <a:pt x="267" y="362"/>
                  </a:lnTo>
                  <a:lnTo>
                    <a:pt x="279" y="325"/>
                  </a:lnTo>
                  <a:lnTo>
                    <a:pt x="279" y="300"/>
                  </a:lnTo>
                  <a:lnTo>
                    <a:pt x="291" y="262"/>
                  </a:lnTo>
                  <a:lnTo>
                    <a:pt x="291" y="225"/>
                  </a:lnTo>
                  <a:lnTo>
                    <a:pt x="315" y="138"/>
                  </a:lnTo>
                  <a:lnTo>
                    <a:pt x="315" y="113"/>
                  </a:lnTo>
                  <a:lnTo>
                    <a:pt x="328" y="100"/>
                  </a:lnTo>
                  <a:lnTo>
                    <a:pt x="328" y="75"/>
                  </a:lnTo>
                  <a:lnTo>
                    <a:pt x="340" y="50"/>
                  </a:lnTo>
                  <a:lnTo>
                    <a:pt x="315" y="0"/>
                  </a:lnTo>
                  <a:lnTo>
                    <a:pt x="267" y="0"/>
                  </a:lnTo>
                  <a:lnTo>
                    <a:pt x="243" y="13"/>
                  </a:lnTo>
                  <a:lnTo>
                    <a:pt x="231" y="38"/>
                  </a:lnTo>
                  <a:lnTo>
                    <a:pt x="218" y="50"/>
                  </a:lnTo>
                  <a:lnTo>
                    <a:pt x="218" y="75"/>
                  </a:lnTo>
                  <a:lnTo>
                    <a:pt x="12" y="923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81" name="Freeform 61"/>
            <p:cNvSpPr>
              <a:spLocks noEditPoints="1"/>
            </p:cNvSpPr>
            <p:nvPr/>
          </p:nvSpPr>
          <p:spPr bwMode="auto">
            <a:xfrm>
              <a:off x="34093" y="4103"/>
              <a:ext cx="1128" cy="1622"/>
            </a:xfrm>
            <a:custGeom>
              <a:avLst/>
              <a:gdLst/>
              <a:ahLst/>
              <a:cxnLst>
                <a:cxn ang="0">
                  <a:pos x="873" y="724"/>
                </a:cxn>
                <a:cxn ang="0">
                  <a:pos x="740" y="587"/>
                </a:cxn>
                <a:cxn ang="0">
                  <a:pos x="534" y="574"/>
                </a:cxn>
                <a:cxn ang="0">
                  <a:pos x="315" y="674"/>
                </a:cxn>
                <a:cxn ang="0">
                  <a:pos x="85" y="911"/>
                </a:cxn>
                <a:cxn ang="0">
                  <a:pos x="0" y="1161"/>
                </a:cxn>
                <a:cxn ang="0">
                  <a:pos x="12" y="1310"/>
                </a:cxn>
                <a:cxn ang="0">
                  <a:pos x="85" y="1472"/>
                </a:cxn>
                <a:cxn ang="0">
                  <a:pos x="254" y="1597"/>
                </a:cxn>
                <a:cxn ang="0">
                  <a:pos x="570" y="1585"/>
                </a:cxn>
                <a:cxn ang="0">
                  <a:pos x="849" y="1373"/>
                </a:cxn>
                <a:cxn ang="0">
                  <a:pos x="1019" y="1036"/>
                </a:cxn>
                <a:cxn ang="0">
                  <a:pos x="1116" y="699"/>
                </a:cxn>
                <a:cxn ang="0">
                  <a:pos x="1104" y="375"/>
                </a:cxn>
                <a:cxn ang="0">
                  <a:pos x="934" y="100"/>
                </a:cxn>
                <a:cxn ang="0">
                  <a:pos x="667" y="0"/>
                </a:cxn>
                <a:cxn ang="0">
                  <a:pos x="424" y="75"/>
                </a:cxn>
                <a:cxn ang="0">
                  <a:pos x="291" y="237"/>
                </a:cxn>
                <a:cxn ang="0">
                  <a:pos x="254" y="350"/>
                </a:cxn>
                <a:cxn ang="0">
                  <a:pos x="267" y="387"/>
                </a:cxn>
                <a:cxn ang="0">
                  <a:pos x="303" y="424"/>
                </a:cxn>
                <a:cxn ang="0">
                  <a:pos x="412" y="400"/>
                </a:cxn>
                <a:cxn ang="0">
                  <a:pos x="449" y="337"/>
                </a:cxn>
                <a:cxn ang="0">
                  <a:pos x="436" y="250"/>
                </a:cxn>
                <a:cxn ang="0">
                  <a:pos x="352" y="237"/>
                </a:cxn>
                <a:cxn ang="0">
                  <a:pos x="521" y="88"/>
                </a:cxn>
                <a:cxn ang="0">
                  <a:pos x="655" y="63"/>
                </a:cxn>
                <a:cxn ang="0">
                  <a:pos x="837" y="113"/>
                </a:cxn>
                <a:cxn ang="0">
                  <a:pos x="946" y="300"/>
                </a:cxn>
                <a:cxn ang="0">
                  <a:pos x="958" y="549"/>
                </a:cxn>
                <a:cxn ang="0">
                  <a:pos x="910" y="824"/>
                </a:cxn>
                <a:cxn ang="0">
                  <a:pos x="400" y="1560"/>
                </a:cxn>
                <a:cxn ang="0">
                  <a:pos x="230" y="1497"/>
                </a:cxn>
                <a:cxn ang="0">
                  <a:pos x="170" y="1385"/>
                </a:cxn>
                <a:cxn ang="0">
                  <a:pos x="194" y="1148"/>
                </a:cxn>
                <a:cxn ang="0">
                  <a:pos x="254" y="911"/>
                </a:cxn>
                <a:cxn ang="0">
                  <a:pos x="400" y="711"/>
                </a:cxn>
                <a:cxn ang="0">
                  <a:pos x="631" y="624"/>
                </a:cxn>
                <a:cxn ang="0">
                  <a:pos x="788" y="686"/>
                </a:cxn>
                <a:cxn ang="0">
                  <a:pos x="861" y="874"/>
                </a:cxn>
                <a:cxn ang="0">
                  <a:pos x="849" y="998"/>
                </a:cxn>
                <a:cxn ang="0">
                  <a:pos x="788" y="1235"/>
                </a:cxn>
                <a:cxn ang="0">
                  <a:pos x="631" y="1460"/>
                </a:cxn>
                <a:cxn ang="0">
                  <a:pos x="400" y="1560"/>
                </a:cxn>
              </a:cxnLst>
              <a:rect l="0" t="0" r="r" b="b"/>
              <a:pathLst>
                <a:path w="1128" h="1622">
                  <a:moveTo>
                    <a:pt x="898" y="824"/>
                  </a:moveTo>
                  <a:lnTo>
                    <a:pt x="873" y="724"/>
                  </a:lnTo>
                  <a:lnTo>
                    <a:pt x="813" y="649"/>
                  </a:lnTo>
                  <a:lnTo>
                    <a:pt x="740" y="587"/>
                  </a:lnTo>
                  <a:lnTo>
                    <a:pt x="631" y="574"/>
                  </a:lnTo>
                  <a:lnTo>
                    <a:pt x="534" y="574"/>
                  </a:lnTo>
                  <a:lnTo>
                    <a:pt x="424" y="612"/>
                  </a:lnTo>
                  <a:lnTo>
                    <a:pt x="315" y="674"/>
                  </a:lnTo>
                  <a:lnTo>
                    <a:pt x="194" y="774"/>
                  </a:lnTo>
                  <a:lnTo>
                    <a:pt x="85" y="911"/>
                  </a:lnTo>
                  <a:lnTo>
                    <a:pt x="24" y="1048"/>
                  </a:lnTo>
                  <a:lnTo>
                    <a:pt x="0" y="1161"/>
                  </a:lnTo>
                  <a:lnTo>
                    <a:pt x="0" y="1235"/>
                  </a:lnTo>
                  <a:lnTo>
                    <a:pt x="12" y="1310"/>
                  </a:lnTo>
                  <a:lnTo>
                    <a:pt x="36" y="1398"/>
                  </a:lnTo>
                  <a:lnTo>
                    <a:pt x="85" y="1472"/>
                  </a:lnTo>
                  <a:lnTo>
                    <a:pt x="157" y="1547"/>
                  </a:lnTo>
                  <a:lnTo>
                    <a:pt x="254" y="1597"/>
                  </a:lnTo>
                  <a:lnTo>
                    <a:pt x="388" y="1622"/>
                  </a:lnTo>
                  <a:lnTo>
                    <a:pt x="570" y="1585"/>
                  </a:lnTo>
                  <a:lnTo>
                    <a:pt x="716" y="1497"/>
                  </a:lnTo>
                  <a:lnTo>
                    <a:pt x="849" y="1373"/>
                  </a:lnTo>
                  <a:lnTo>
                    <a:pt x="946" y="1210"/>
                  </a:lnTo>
                  <a:lnTo>
                    <a:pt x="1019" y="1036"/>
                  </a:lnTo>
                  <a:lnTo>
                    <a:pt x="1080" y="861"/>
                  </a:lnTo>
                  <a:lnTo>
                    <a:pt x="1116" y="699"/>
                  </a:lnTo>
                  <a:lnTo>
                    <a:pt x="1128" y="574"/>
                  </a:lnTo>
                  <a:lnTo>
                    <a:pt x="1104" y="375"/>
                  </a:lnTo>
                  <a:lnTo>
                    <a:pt x="1031" y="225"/>
                  </a:lnTo>
                  <a:lnTo>
                    <a:pt x="934" y="100"/>
                  </a:lnTo>
                  <a:lnTo>
                    <a:pt x="813" y="25"/>
                  </a:lnTo>
                  <a:lnTo>
                    <a:pt x="667" y="0"/>
                  </a:lnTo>
                  <a:lnTo>
                    <a:pt x="521" y="25"/>
                  </a:lnTo>
                  <a:lnTo>
                    <a:pt x="424" y="75"/>
                  </a:lnTo>
                  <a:lnTo>
                    <a:pt x="339" y="150"/>
                  </a:lnTo>
                  <a:lnTo>
                    <a:pt x="291" y="237"/>
                  </a:lnTo>
                  <a:lnTo>
                    <a:pt x="267" y="300"/>
                  </a:lnTo>
                  <a:lnTo>
                    <a:pt x="254" y="350"/>
                  </a:lnTo>
                  <a:lnTo>
                    <a:pt x="254" y="375"/>
                  </a:lnTo>
                  <a:lnTo>
                    <a:pt x="267" y="387"/>
                  </a:lnTo>
                  <a:lnTo>
                    <a:pt x="279" y="412"/>
                  </a:lnTo>
                  <a:lnTo>
                    <a:pt x="303" y="424"/>
                  </a:lnTo>
                  <a:lnTo>
                    <a:pt x="339" y="424"/>
                  </a:lnTo>
                  <a:lnTo>
                    <a:pt x="412" y="400"/>
                  </a:lnTo>
                  <a:lnTo>
                    <a:pt x="424" y="375"/>
                  </a:lnTo>
                  <a:lnTo>
                    <a:pt x="449" y="337"/>
                  </a:lnTo>
                  <a:lnTo>
                    <a:pt x="449" y="275"/>
                  </a:lnTo>
                  <a:lnTo>
                    <a:pt x="436" y="250"/>
                  </a:lnTo>
                  <a:lnTo>
                    <a:pt x="412" y="237"/>
                  </a:lnTo>
                  <a:lnTo>
                    <a:pt x="352" y="237"/>
                  </a:lnTo>
                  <a:lnTo>
                    <a:pt x="424" y="138"/>
                  </a:lnTo>
                  <a:lnTo>
                    <a:pt x="521" y="88"/>
                  </a:lnTo>
                  <a:lnTo>
                    <a:pt x="594" y="63"/>
                  </a:lnTo>
                  <a:lnTo>
                    <a:pt x="655" y="63"/>
                  </a:lnTo>
                  <a:lnTo>
                    <a:pt x="752" y="75"/>
                  </a:lnTo>
                  <a:lnTo>
                    <a:pt x="837" y="113"/>
                  </a:lnTo>
                  <a:lnTo>
                    <a:pt x="898" y="187"/>
                  </a:lnTo>
                  <a:lnTo>
                    <a:pt x="946" y="300"/>
                  </a:lnTo>
                  <a:lnTo>
                    <a:pt x="958" y="449"/>
                  </a:lnTo>
                  <a:lnTo>
                    <a:pt x="958" y="549"/>
                  </a:lnTo>
                  <a:lnTo>
                    <a:pt x="934" y="674"/>
                  </a:lnTo>
                  <a:lnTo>
                    <a:pt x="910" y="824"/>
                  </a:lnTo>
                  <a:lnTo>
                    <a:pt x="898" y="824"/>
                  </a:lnTo>
                  <a:close/>
                  <a:moveTo>
                    <a:pt x="400" y="1560"/>
                  </a:moveTo>
                  <a:lnTo>
                    <a:pt x="303" y="1547"/>
                  </a:lnTo>
                  <a:lnTo>
                    <a:pt x="230" y="1497"/>
                  </a:lnTo>
                  <a:lnTo>
                    <a:pt x="194" y="1447"/>
                  </a:lnTo>
                  <a:lnTo>
                    <a:pt x="170" y="1385"/>
                  </a:lnTo>
                  <a:lnTo>
                    <a:pt x="170" y="1248"/>
                  </a:lnTo>
                  <a:lnTo>
                    <a:pt x="194" y="1148"/>
                  </a:lnTo>
                  <a:lnTo>
                    <a:pt x="218" y="1023"/>
                  </a:lnTo>
                  <a:lnTo>
                    <a:pt x="254" y="911"/>
                  </a:lnTo>
                  <a:lnTo>
                    <a:pt x="303" y="811"/>
                  </a:lnTo>
                  <a:lnTo>
                    <a:pt x="400" y="711"/>
                  </a:lnTo>
                  <a:lnTo>
                    <a:pt x="509" y="637"/>
                  </a:lnTo>
                  <a:lnTo>
                    <a:pt x="631" y="624"/>
                  </a:lnTo>
                  <a:lnTo>
                    <a:pt x="728" y="637"/>
                  </a:lnTo>
                  <a:lnTo>
                    <a:pt x="788" y="686"/>
                  </a:lnTo>
                  <a:lnTo>
                    <a:pt x="837" y="749"/>
                  </a:lnTo>
                  <a:lnTo>
                    <a:pt x="861" y="874"/>
                  </a:lnTo>
                  <a:lnTo>
                    <a:pt x="861" y="911"/>
                  </a:lnTo>
                  <a:lnTo>
                    <a:pt x="849" y="998"/>
                  </a:lnTo>
                  <a:lnTo>
                    <a:pt x="825" y="1111"/>
                  </a:lnTo>
                  <a:lnTo>
                    <a:pt x="788" y="1235"/>
                  </a:lnTo>
                  <a:lnTo>
                    <a:pt x="716" y="1348"/>
                  </a:lnTo>
                  <a:lnTo>
                    <a:pt x="631" y="1460"/>
                  </a:lnTo>
                  <a:lnTo>
                    <a:pt x="534" y="1535"/>
                  </a:lnTo>
                  <a:lnTo>
                    <a:pt x="400" y="1560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82" name="Freeform 62"/>
            <p:cNvSpPr>
              <a:spLocks noEditPoints="1"/>
            </p:cNvSpPr>
            <p:nvPr/>
          </p:nvSpPr>
          <p:spPr bwMode="auto">
            <a:xfrm>
              <a:off x="35197" y="4914"/>
              <a:ext cx="910" cy="1385"/>
            </a:xfrm>
            <a:custGeom>
              <a:avLst/>
              <a:gdLst/>
              <a:ahLst/>
              <a:cxnLst>
                <a:cxn ang="0">
                  <a:pos x="0" y="1372"/>
                </a:cxn>
                <a:cxn ang="0">
                  <a:pos x="36" y="1385"/>
                </a:cxn>
                <a:cxn ang="0">
                  <a:pos x="48" y="1348"/>
                </a:cxn>
                <a:cxn ang="0">
                  <a:pos x="218" y="1036"/>
                </a:cxn>
                <a:cxn ang="0">
                  <a:pos x="424" y="1098"/>
                </a:cxn>
                <a:cxn ang="0">
                  <a:pos x="728" y="973"/>
                </a:cxn>
                <a:cxn ang="0">
                  <a:pos x="861" y="686"/>
                </a:cxn>
                <a:cxn ang="0">
                  <a:pos x="752" y="474"/>
                </a:cxn>
                <a:cxn ang="0">
                  <a:pos x="898" y="287"/>
                </a:cxn>
                <a:cxn ang="0">
                  <a:pos x="886" y="112"/>
                </a:cxn>
                <a:cxn ang="0">
                  <a:pos x="679" y="0"/>
                </a:cxn>
                <a:cxn ang="0">
                  <a:pos x="400" y="125"/>
                </a:cxn>
                <a:cxn ang="0">
                  <a:pos x="230" y="424"/>
                </a:cxn>
                <a:cxn ang="0">
                  <a:pos x="485" y="474"/>
                </a:cxn>
                <a:cxn ang="0">
                  <a:pos x="534" y="462"/>
                </a:cxn>
                <a:cxn ang="0">
                  <a:pos x="606" y="474"/>
                </a:cxn>
                <a:cxn ang="0">
                  <a:pos x="606" y="487"/>
                </a:cxn>
                <a:cxn ang="0">
                  <a:pos x="485" y="474"/>
                </a:cxn>
                <a:cxn ang="0">
                  <a:pos x="728" y="574"/>
                </a:cxn>
                <a:cxn ang="0">
                  <a:pos x="716" y="749"/>
                </a:cxn>
                <a:cxn ang="0">
                  <a:pos x="631" y="948"/>
                </a:cxn>
                <a:cxn ang="0">
                  <a:pos x="509" y="1048"/>
                </a:cxn>
                <a:cxn ang="0">
                  <a:pos x="303" y="1036"/>
                </a:cxn>
                <a:cxn ang="0">
                  <a:pos x="182" y="836"/>
                </a:cxn>
                <a:cxn ang="0">
                  <a:pos x="206" y="736"/>
                </a:cxn>
                <a:cxn ang="0">
                  <a:pos x="267" y="449"/>
                </a:cxn>
                <a:cxn ang="0">
                  <a:pos x="340" y="275"/>
                </a:cxn>
                <a:cxn ang="0">
                  <a:pos x="546" y="75"/>
                </a:cxn>
                <a:cxn ang="0">
                  <a:pos x="728" y="50"/>
                </a:cxn>
                <a:cxn ang="0">
                  <a:pos x="788" y="125"/>
                </a:cxn>
                <a:cxn ang="0">
                  <a:pos x="801" y="200"/>
                </a:cxn>
                <a:cxn ang="0">
                  <a:pos x="764" y="337"/>
                </a:cxn>
                <a:cxn ang="0">
                  <a:pos x="728" y="399"/>
                </a:cxn>
                <a:cxn ang="0">
                  <a:pos x="667" y="437"/>
                </a:cxn>
                <a:cxn ang="0">
                  <a:pos x="497" y="424"/>
                </a:cxn>
                <a:cxn ang="0">
                  <a:pos x="437" y="462"/>
                </a:cxn>
                <a:cxn ang="0">
                  <a:pos x="449" y="512"/>
                </a:cxn>
                <a:cxn ang="0">
                  <a:pos x="643" y="524"/>
                </a:cxn>
              </a:cxnLst>
              <a:rect l="0" t="0" r="r" b="b"/>
              <a:pathLst>
                <a:path w="910" h="1385">
                  <a:moveTo>
                    <a:pt x="0" y="1348"/>
                  </a:moveTo>
                  <a:lnTo>
                    <a:pt x="0" y="1372"/>
                  </a:lnTo>
                  <a:lnTo>
                    <a:pt x="12" y="1385"/>
                  </a:lnTo>
                  <a:lnTo>
                    <a:pt x="36" y="1385"/>
                  </a:lnTo>
                  <a:lnTo>
                    <a:pt x="48" y="1372"/>
                  </a:lnTo>
                  <a:lnTo>
                    <a:pt x="48" y="1348"/>
                  </a:lnTo>
                  <a:lnTo>
                    <a:pt x="158" y="936"/>
                  </a:lnTo>
                  <a:lnTo>
                    <a:pt x="218" y="1036"/>
                  </a:lnTo>
                  <a:lnTo>
                    <a:pt x="315" y="1086"/>
                  </a:lnTo>
                  <a:lnTo>
                    <a:pt x="424" y="1098"/>
                  </a:lnTo>
                  <a:lnTo>
                    <a:pt x="582" y="1061"/>
                  </a:lnTo>
                  <a:lnTo>
                    <a:pt x="728" y="973"/>
                  </a:lnTo>
                  <a:lnTo>
                    <a:pt x="825" y="836"/>
                  </a:lnTo>
                  <a:lnTo>
                    <a:pt x="861" y="686"/>
                  </a:lnTo>
                  <a:lnTo>
                    <a:pt x="825" y="562"/>
                  </a:lnTo>
                  <a:lnTo>
                    <a:pt x="752" y="474"/>
                  </a:lnTo>
                  <a:lnTo>
                    <a:pt x="849" y="387"/>
                  </a:lnTo>
                  <a:lnTo>
                    <a:pt x="898" y="287"/>
                  </a:lnTo>
                  <a:lnTo>
                    <a:pt x="910" y="212"/>
                  </a:lnTo>
                  <a:lnTo>
                    <a:pt x="886" y="112"/>
                  </a:lnTo>
                  <a:lnTo>
                    <a:pt x="801" y="38"/>
                  </a:lnTo>
                  <a:lnTo>
                    <a:pt x="679" y="0"/>
                  </a:lnTo>
                  <a:lnTo>
                    <a:pt x="534" y="38"/>
                  </a:lnTo>
                  <a:lnTo>
                    <a:pt x="400" y="125"/>
                  </a:lnTo>
                  <a:lnTo>
                    <a:pt x="291" y="250"/>
                  </a:lnTo>
                  <a:lnTo>
                    <a:pt x="230" y="424"/>
                  </a:lnTo>
                  <a:lnTo>
                    <a:pt x="0" y="1348"/>
                  </a:lnTo>
                  <a:close/>
                  <a:moveTo>
                    <a:pt x="485" y="474"/>
                  </a:moveTo>
                  <a:lnTo>
                    <a:pt x="509" y="474"/>
                  </a:lnTo>
                  <a:lnTo>
                    <a:pt x="534" y="462"/>
                  </a:lnTo>
                  <a:lnTo>
                    <a:pt x="582" y="462"/>
                  </a:lnTo>
                  <a:lnTo>
                    <a:pt x="606" y="474"/>
                  </a:lnTo>
                  <a:lnTo>
                    <a:pt x="631" y="474"/>
                  </a:lnTo>
                  <a:lnTo>
                    <a:pt x="606" y="487"/>
                  </a:lnTo>
                  <a:lnTo>
                    <a:pt x="522" y="487"/>
                  </a:lnTo>
                  <a:lnTo>
                    <a:pt x="485" y="474"/>
                  </a:lnTo>
                  <a:close/>
                  <a:moveTo>
                    <a:pt x="679" y="499"/>
                  </a:moveTo>
                  <a:lnTo>
                    <a:pt x="728" y="574"/>
                  </a:lnTo>
                  <a:lnTo>
                    <a:pt x="728" y="674"/>
                  </a:lnTo>
                  <a:lnTo>
                    <a:pt x="716" y="749"/>
                  </a:lnTo>
                  <a:lnTo>
                    <a:pt x="691" y="849"/>
                  </a:lnTo>
                  <a:lnTo>
                    <a:pt x="631" y="948"/>
                  </a:lnTo>
                  <a:lnTo>
                    <a:pt x="582" y="998"/>
                  </a:lnTo>
                  <a:lnTo>
                    <a:pt x="509" y="1048"/>
                  </a:lnTo>
                  <a:lnTo>
                    <a:pt x="424" y="1061"/>
                  </a:lnTo>
                  <a:lnTo>
                    <a:pt x="303" y="1036"/>
                  </a:lnTo>
                  <a:lnTo>
                    <a:pt x="218" y="948"/>
                  </a:lnTo>
                  <a:lnTo>
                    <a:pt x="182" y="836"/>
                  </a:lnTo>
                  <a:lnTo>
                    <a:pt x="182" y="811"/>
                  </a:lnTo>
                  <a:lnTo>
                    <a:pt x="206" y="736"/>
                  </a:lnTo>
                  <a:lnTo>
                    <a:pt x="218" y="649"/>
                  </a:lnTo>
                  <a:lnTo>
                    <a:pt x="267" y="449"/>
                  </a:lnTo>
                  <a:lnTo>
                    <a:pt x="291" y="399"/>
                  </a:lnTo>
                  <a:lnTo>
                    <a:pt x="340" y="275"/>
                  </a:lnTo>
                  <a:lnTo>
                    <a:pt x="424" y="162"/>
                  </a:lnTo>
                  <a:lnTo>
                    <a:pt x="546" y="75"/>
                  </a:lnTo>
                  <a:lnTo>
                    <a:pt x="679" y="50"/>
                  </a:lnTo>
                  <a:lnTo>
                    <a:pt x="728" y="50"/>
                  </a:lnTo>
                  <a:lnTo>
                    <a:pt x="776" y="100"/>
                  </a:lnTo>
                  <a:lnTo>
                    <a:pt x="788" y="125"/>
                  </a:lnTo>
                  <a:lnTo>
                    <a:pt x="801" y="175"/>
                  </a:lnTo>
                  <a:lnTo>
                    <a:pt x="801" y="200"/>
                  </a:lnTo>
                  <a:lnTo>
                    <a:pt x="788" y="237"/>
                  </a:lnTo>
                  <a:lnTo>
                    <a:pt x="764" y="337"/>
                  </a:lnTo>
                  <a:lnTo>
                    <a:pt x="740" y="374"/>
                  </a:lnTo>
                  <a:lnTo>
                    <a:pt x="728" y="399"/>
                  </a:lnTo>
                  <a:lnTo>
                    <a:pt x="691" y="437"/>
                  </a:lnTo>
                  <a:lnTo>
                    <a:pt x="667" y="437"/>
                  </a:lnTo>
                  <a:lnTo>
                    <a:pt x="619" y="424"/>
                  </a:lnTo>
                  <a:lnTo>
                    <a:pt x="497" y="424"/>
                  </a:lnTo>
                  <a:lnTo>
                    <a:pt x="449" y="449"/>
                  </a:lnTo>
                  <a:lnTo>
                    <a:pt x="437" y="462"/>
                  </a:lnTo>
                  <a:lnTo>
                    <a:pt x="437" y="499"/>
                  </a:lnTo>
                  <a:lnTo>
                    <a:pt x="449" y="512"/>
                  </a:lnTo>
                  <a:lnTo>
                    <a:pt x="473" y="524"/>
                  </a:lnTo>
                  <a:lnTo>
                    <a:pt x="643" y="524"/>
                  </a:lnTo>
                  <a:lnTo>
                    <a:pt x="679" y="499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83" name="Freeform 63"/>
            <p:cNvSpPr>
              <a:spLocks/>
            </p:cNvSpPr>
            <p:nvPr/>
          </p:nvSpPr>
          <p:spPr bwMode="auto">
            <a:xfrm>
              <a:off x="36349" y="4178"/>
              <a:ext cx="1760" cy="1497"/>
            </a:xfrm>
            <a:custGeom>
              <a:avLst/>
              <a:gdLst/>
              <a:ahLst/>
              <a:cxnLst>
                <a:cxn ang="0">
                  <a:pos x="801" y="162"/>
                </a:cxn>
                <a:cxn ang="0">
                  <a:pos x="789" y="112"/>
                </a:cxn>
                <a:cxn ang="0">
                  <a:pos x="826" y="88"/>
                </a:cxn>
                <a:cxn ang="0">
                  <a:pos x="910" y="63"/>
                </a:cxn>
                <a:cxn ang="0">
                  <a:pos x="947" y="50"/>
                </a:cxn>
                <a:cxn ang="0">
                  <a:pos x="935" y="0"/>
                </a:cxn>
                <a:cxn ang="0">
                  <a:pos x="389" y="13"/>
                </a:cxn>
                <a:cxn ang="0">
                  <a:pos x="377" y="50"/>
                </a:cxn>
                <a:cxn ang="0">
                  <a:pos x="474" y="63"/>
                </a:cxn>
                <a:cxn ang="0">
                  <a:pos x="546" y="88"/>
                </a:cxn>
                <a:cxn ang="0">
                  <a:pos x="583" y="137"/>
                </a:cxn>
                <a:cxn ang="0">
                  <a:pos x="389" y="1248"/>
                </a:cxn>
                <a:cxn ang="0">
                  <a:pos x="364" y="1260"/>
                </a:cxn>
                <a:cxn ang="0">
                  <a:pos x="255" y="1360"/>
                </a:cxn>
                <a:cxn ang="0">
                  <a:pos x="49" y="1435"/>
                </a:cxn>
                <a:cxn ang="0">
                  <a:pos x="0" y="1447"/>
                </a:cxn>
                <a:cxn ang="0">
                  <a:pos x="13" y="1497"/>
                </a:cxn>
                <a:cxn ang="0">
                  <a:pos x="231" y="1485"/>
                </a:cxn>
                <a:cxn ang="0">
                  <a:pos x="486" y="1497"/>
                </a:cxn>
                <a:cxn ang="0">
                  <a:pos x="498" y="1435"/>
                </a:cxn>
                <a:cxn ang="0">
                  <a:pos x="449" y="1422"/>
                </a:cxn>
                <a:cxn ang="0">
                  <a:pos x="413" y="1410"/>
                </a:cxn>
                <a:cxn ang="0">
                  <a:pos x="401" y="1323"/>
                </a:cxn>
                <a:cxn ang="0">
                  <a:pos x="449" y="1260"/>
                </a:cxn>
                <a:cxn ang="0">
                  <a:pos x="741" y="948"/>
                </a:cxn>
                <a:cxn ang="0">
                  <a:pos x="862" y="811"/>
                </a:cxn>
                <a:cxn ang="0">
                  <a:pos x="1080" y="1372"/>
                </a:cxn>
                <a:cxn ang="0">
                  <a:pos x="1044" y="1410"/>
                </a:cxn>
                <a:cxn ang="0">
                  <a:pos x="959" y="1435"/>
                </a:cxn>
                <a:cxn ang="0">
                  <a:pos x="923" y="1447"/>
                </a:cxn>
                <a:cxn ang="0">
                  <a:pos x="935" y="1497"/>
                </a:cxn>
                <a:cxn ang="0">
                  <a:pos x="1214" y="1485"/>
                </a:cxn>
                <a:cxn ang="0">
                  <a:pos x="1384" y="1497"/>
                </a:cxn>
                <a:cxn ang="0">
                  <a:pos x="1493" y="1485"/>
                </a:cxn>
                <a:cxn ang="0">
                  <a:pos x="1481" y="1435"/>
                </a:cxn>
                <a:cxn ang="0">
                  <a:pos x="1323" y="1410"/>
                </a:cxn>
                <a:cxn ang="0">
                  <a:pos x="1274" y="1335"/>
                </a:cxn>
                <a:cxn ang="0">
                  <a:pos x="1153" y="1048"/>
                </a:cxn>
                <a:cxn ang="0">
                  <a:pos x="1044" y="761"/>
                </a:cxn>
                <a:cxn ang="0">
                  <a:pos x="1202" y="437"/>
                </a:cxn>
                <a:cxn ang="0">
                  <a:pos x="1384" y="237"/>
                </a:cxn>
                <a:cxn ang="0">
                  <a:pos x="1505" y="125"/>
                </a:cxn>
                <a:cxn ang="0">
                  <a:pos x="1711" y="63"/>
                </a:cxn>
                <a:cxn ang="0">
                  <a:pos x="1748" y="50"/>
                </a:cxn>
                <a:cxn ang="0">
                  <a:pos x="1748" y="13"/>
                </a:cxn>
                <a:cxn ang="0">
                  <a:pos x="1274" y="0"/>
                </a:cxn>
                <a:cxn ang="0">
                  <a:pos x="1250" y="50"/>
                </a:cxn>
                <a:cxn ang="0">
                  <a:pos x="1287" y="63"/>
                </a:cxn>
                <a:cxn ang="0">
                  <a:pos x="1323" y="75"/>
                </a:cxn>
                <a:cxn ang="0">
                  <a:pos x="1359" y="112"/>
                </a:cxn>
                <a:cxn ang="0">
                  <a:pos x="1335" y="187"/>
                </a:cxn>
                <a:cxn ang="0">
                  <a:pos x="971" y="599"/>
                </a:cxn>
              </a:cxnLst>
              <a:rect l="0" t="0" r="r" b="b"/>
              <a:pathLst>
                <a:path w="1760" h="1497">
                  <a:moveTo>
                    <a:pt x="971" y="599"/>
                  </a:moveTo>
                  <a:lnTo>
                    <a:pt x="801" y="162"/>
                  </a:lnTo>
                  <a:lnTo>
                    <a:pt x="789" y="150"/>
                  </a:lnTo>
                  <a:lnTo>
                    <a:pt x="789" y="112"/>
                  </a:lnTo>
                  <a:lnTo>
                    <a:pt x="801" y="100"/>
                  </a:lnTo>
                  <a:lnTo>
                    <a:pt x="826" y="88"/>
                  </a:lnTo>
                  <a:lnTo>
                    <a:pt x="862" y="75"/>
                  </a:lnTo>
                  <a:lnTo>
                    <a:pt x="910" y="63"/>
                  </a:lnTo>
                  <a:lnTo>
                    <a:pt x="935" y="63"/>
                  </a:lnTo>
                  <a:lnTo>
                    <a:pt x="947" y="50"/>
                  </a:lnTo>
                  <a:lnTo>
                    <a:pt x="959" y="25"/>
                  </a:lnTo>
                  <a:lnTo>
                    <a:pt x="935" y="0"/>
                  </a:lnTo>
                  <a:lnTo>
                    <a:pt x="389" y="0"/>
                  </a:lnTo>
                  <a:lnTo>
                    <a:pt x="389" y="13"/>
                  </a:lnTo>
                  <a:lnTo>
                    <a:pt x="377" y="25"/>
                  </a:lnTo>
                  <a:lnTo>
                    <a:pt x="377" y="50"/>
                  </a:lnTo>
                  <a:lnTo>
                    <a:pt x="389" y="63"/>
                  </a:lnTo>
                  <a:lnTo>
                    <a:pt x="474" y="63"/>
                  </a:lnTo>
                  <a:lnTo>
                    <a:pt x="522" y="75"/>
                  </a:lnTo>
                  <a:lnTo>
                    <a:pt x="546" y="88"/>
                  </a:lnTo>
                  <a:lnTo>
                    <a:pt x="571" y="112"/>
                  </a:lnTo>
                  <a:lnTo>
                    <a:pt x="583" y="137"/>
                  </a:lnTo>
                  <a:lnTo>
                    <a:pt x="838" y="749"/>
                  </a:lnTo>
                  <a:lnTo>
                    <a:pt x="389" y="1248"/>
                  </a:lnTo>
                  <a:lnTo>
                    <a:pt x="377" y="1260"/>
                  </a:lnTo>
                  <a:lnTo>
                    <a:pt x="364" y="1260"/>
                  </a:lnTo>
                  <a:lnTo>
                    <a:pt x="352" y="1273"/>
                  </a:lnTo>
                  <a:lnTo>
                    <a:pt x="255" y="1360"/>
                  </a:lnTo>
                  <a:lnTo>
                    <a:pt x="146" y="1410"/>
                  </a:lnTo>
                  <a:lnTo>
                    <a:pt x="49" y="1435"/>
                  </a:lnTo>
                  <a:lnTo>
                    <a:pt x="13" y="1435"/>
                  </a:lnTo>
                  <a:lnTo>
                    <a:pt x="0" y="1447"/>
                  </a:lnTo>
                  <a:lnTo>
                    <a:pt x="0" y="1485"/>
                  </a:lnTo>
                  <a:lnTo>
                    <a:pt x="13" y="1497"/>
                  </a:lnTo>
                  <a:lnTo>
                    <a:pt x="25" y="1497"/>
                  </a:lnTo>
                  <a:lnTo>
                    <a:pt x="231" y="1485"/>
                  </a:lnTo>
                  <a:lnTo>
                    <a:pt x="462" y="1497"/>
                  </a:lnTo>
                  <a:lnTo>
                    <a:pt x="486" y="1497"/>
                  </a:lnTo>
                  <a:lnTo>
                    <a:pt x="498" y="1485"/>
                  </a:lnTo>
                  <a:lnTo>
                    <a:pt x="498" y="1435"/>
                  </a:lnTo>
                  <a:lnTo>
                    <a:pt x="462" y="1435"/>
                  </a:lnTo>
                  <a:lnTo>
                    <a:pt x="449" y="1422"/>
                  </a:lnTo>
                  <a:lnTo>
                    <a:pt x="425" y="1422"/>
                  </a:lnTo>
                  <a:lnTo>
                    <a:pt x="413" y="1410"/>
                  </a:lnTo>
                  <a:lnTo>
                    <a:pt x="389" y="1360"/>
                  </a:lnTo>
                  <a:lnTo>
                    <a:pt x="401" y="1323"/>
                  </a:lnTo>
                  <a:lnTo>
                    <a:pt x="425" y="1298"/>
                  </a:lnTo>
                  <a:lnTo>
                    <a:pt x="449" y="1260"/>
                  </a:lnTo>
                  <a:lnTo>
                    <a:pt x="668" y="1023"/>
                  </a:lnTo>
                  <a:lnTo>
                    <a:pt x="741" y="948"/>
                  </a:lnTo>
                  <a:lnTo>
                    <a:pt x="801" y="873"/>
                  </a:lnTo>
                  <a:lnTo>
                    <a:pt x="862" y="811"/>
                  </a:lnTo>
                  <a:lnTo>
                    <a:pt x="1080" y="1335"/>
                  </a:lnTo>
                  <a:lnTo>
                    <a:pt x="1080" y="1372"/>
                  </a:lnTo>
                  <a:lnTo>
                    <a:pt x="1068" y="1397"/>
                  </a:lnTo>
                  <a:lnTo>
                    <a:pt x="1044" y="1410"/>
                  </a:lnTo>
                  <a:lnTo>
                    <a:pt x="1008" y="1422"/>
                  </a:lnTo>
                  <a:lnTo>
                    <a:pt x="959" y="1435"/>
                  </a:lnTo>
                  <a:lnTo>
                    <a:pt x="935" y="1435"/>
                  </a:lnTo>
                  <a:lnTo>
                    <a:pt x="923" y="1447"/>
                  </a:lnTo>
                  <a:lnTo>
                    <a:pt x="923" y="1485"/>
                  </a:lnTo>
                  <a:lnTo>
                    <a:pt x="935" y="1497"/>
                  </a:lnTo>
                  <a:lnTo>
                    <a:pt x="1141" y="1497"/>
                  </a:lnTo>
                  <a:lnTo>
                    <a:pt x="1214" y="1485"/>
                  </a:lnTo>
                  <a:lnTo>
                    <a:pt x="1287" y="1485"/>
                  </a:lnTo>
                  <a:lnTo>
                    <a:pt x="1384" y="1497"/>
                  </a:lnTo>
                  <a:lnTo>
                    <a:pt x="1481" y="1497"/>
                  </a:lnTo>
                  <a:lnTo>
                    <a:pt x="1493" y="1485"/>
                  </a:lnTo>
                  <a:lnTo>
                    <a:pt x="1493" y="1447"/>
                  </a:lnTo>
                  <a:lnTo>
                    <a:pt x="1481" y="1435"/>
                  </a:lnTo>
                  <a:lnTo>
                    <a:pt x="1396" y="1435"/>
                  </a:lnTo>
                  <a:lnTo>
                    <a:pt x="1323" y="1410"/>
                  </a:lnTo>
                  <a:lnTo>
                    <a:pt x="1287" y="1372"/>
                  </a:lnTo>
                  <a:lnTo>
                    <a:pt x="1274" y="1335"/>
                  </a:lnTo>
                  <a:lnTo>
                    <a:pt x="1214" y="1198"/>
                  </a:lnTo>
                  <a:lnTo>
                    <a:pt x="1153" y="1048"/>
                  </a:lnTo>
                  <a:lnTo>
                    <a:pt x="1092" y="886"/>
                  </a:lnTo>
                  <a:lnTo>
                    <a:pt x="1044" y="761"/>
                  </a:lnTo>
                  <a:lnTo>
                    <a:pt x="995" y="649"/>
                  </a:lnTo>
                  <a:lnTo>
                    <a:pt x="1202" y="437"/>
                  </a:lnTo>
                  <a:lnTo>
                    <a:pt x="1299" y="325"/>
                  </a:lnTo>
                  <a:lnTo>
                    <a:pt x="1384" y="237"/>
                  </a:lnTo>
                  <a:lnTo>
                    <a:pt x="1432" y="175"/>
                  </a:lnTo>
                  <a:lnTo>
                    <a:pt x="1505" y="125"/>
                  </a:lnTo>
                  <a:lnTo>
                    <a:pt x="1590" y="88"/>
                  </a:lnTo>
                  <a:lnTo>
                    <a:pt x="1711" y="63"/>
                  </a:lnTo>
                  <a:lnTo>
                    <a:pt x="1748" y="63"/>
                  </a:lnTo>
                  <a:lnTo>
                    <a:pt x="1748" y="50"/>
                  </a:lnTo>
                  <a:lnTo>
                    <a:pt x="1760" y="25"/>
                  </a:lnTo>
                  <a:lnTo>
                    <a:pt x="1748" y="13"/>
                  </a:lnTo>
                  <a:lnTo>
                    <a:pt x="1748" y="0"/>
                  </a:lnTo>
                  <a:lnTo>
                    <a:pt x="1274" y="0"/>
                  </a:lnTo>
                  <a:lnTo>
                    <a:pt x="1250" y="25"/>
                  </a:lnTo>
                  <a:lnTo>
                    <a:pt x="1250" y="50"/>
                  </a:lnTo>
                  <a:lnTo>
                    <a:pt x="1262" y="63"/>
                  </a:lnTo>
                  <a:lnTo>
                    <a:pt x="1287" y="63"/>
                  </a:lnTo>
                  <a:lnTo>
                    <a:pt x="1311" y="75"/>
                  </a:lnTo>
                  <a:lnTo>
                    <a:pt x="1323" y="75"/>
                  </a:lnTo>
                  <a:lnTo>
                    <a:pt x="1347" y="88"/>
                  </a:lnTo>
                  <a:lnTo>
                    <a:pt x="1359" y="112"/>
                  </a:lnTo>
                  <a:lnTo>
                    <a:pt x="1359" y="162"/>
                  </a:lnTo>
                  <a:lnTo>
                    <a:pt x="1335" y="187"/>
                  </a:lnTo>
                  <a:lnTo>
                    <a:pt x="1323" y="212"/>
                  </a:lnTo>
                  <a:lnTo>
                    <a:pt x="971" y="599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38133" y="5326"/>
              <a:ext cx="898" cy="998"/>
            </a:xfrm>
            <a:custGeom>
              <a:avLst/>
              <a:gdLst/>
              <a:ahLst/>
              <a:cxnLst>
                <a:cxn ang="0">
                  <a:pos x="0" y="936"/>
                </a:cxn>
                <a:cxn ang="0">
                  <a:pos x="12" y="985"/>
                </a:cxn>
                <a:cxn ang="0">
                  <a:pos x="73" y="998"/>
                </a:cxn>
                <a:cxn ang="0">
                  <a:pos x="109" y="960"/>
                </a:cxn>
                <a:cxn ang="0">
                  <a:pos x="121" y="923"/>
                </a:cxn>
                <a:cxn ang="0">
                  <a:pos x="158" y="786"/>
                </a:cxn>
                <a:cxn ang="0">
                  <a:pos x="243" y="674"/>
                </a:cxn>
                <a:cxn ang="0">
                  <a:pos x="352" y="686"/>
                </a:cxn>
                <a:cxn ang="0">
                  <a:pos x="510" y="636"/>
                </a:cxn>
                <a:cxn ang="0">
                  <a:pos x="582" y="611"/>
                </a:cxn>
                <a:cxn ang="0">
                  <a:pos x="655" y="674"/>
                </a:cxn>
                <a:cxn ang="0">
                  <a:pos x="752" y="686"/>
                </a:cxn>
                <a:cxn ang="0">
                  <a:pos x="837" y="611"/>
                </a:cxn>
                <a:cxn ang="0">
                  <a:pos x="886" y="499"/>
                </a:cxn>
                <a:cxn ang="0">
                  <a:pos x="898" y="449"/>
                </a:cxn>
                <a:cxn ang="0">
                  <a:pos x="849" y="437"/>
                </a:cxn>
                <a:cxn ang="0">
                  <a:pos x="837" y="486"/>
                </a:cxn>
                <a:cxn ang="0">
                  <a:pos x="801" y="586"/>
                </a:cxn>
                <a:cxn ang="0">
                  <a:pos x="728" y="649"/>
                </a:cxn>
                <a:cxn ang="0">
                  <a:pos x="692" y="624"/>
                </a:cxn>
                <a:cxn ang="0">
                  <a:pos x="680" y="511"/>
                </a:cxn>
                <a:cxn ang="0">
                  <a:pos x="704" y="449"/>
                </a:cxn>
                <a:cxn ang="0">
                  <a:pos x="728" y="312"/>
                </a:cxn>
                <a:cxn ang="0">
                  <a:pos x="777" y="150"/>
                </a:cxn>
                <a:cxn ang="0">
                  <a:pos x="789" y="87"/>
                </a:cxn>
                <a:cxn ang="0">
                  <a:pos x="764" y="12"/>
                </a:cxn>
                <a:cxn ang="0">
                  <a:pos x="704" y="25"/>
                </a:cxn>
                <a:cxn ang="0">
                  <a:pos x="680" y="62"/>
                </a:cxn>
                <a:cxn ang="0">
                  <a:pos x="667" y="112"/>
                </a:cxn>
                <a:cxn ang="0">
                  <a:pos x="631" y="262"/>
                </a:cxn>
                <a:cxn ang="0">
                  <a:pos x="595" y="387"/>
                </a:cxn>
                <a:cxn ang="0">
                  <a:pos x="582" y="461"/>
                </a:cxn>
                <a:cxn ang="0">
                  <a:pos x="570" y="499"/>
                </a:cxn>
                <a:cxn ang="0">
                  <a:pos x="558" y="524"/>
                </a:cxn>
                <a:cxn ang="0">
                  <a:pos x="437" y="624"/>
                </a:cxn>
                <a:cxn ang="0">
                  <a:pos x="328" y="649"/>
                </a:cxn>
                <a:cxn ang="0">
                  <a:pos x="267" y="611"/>
                </a:cxn>
                <a:cxn ang="0">
                  <a:pos x="243" y="536"/>
                </a:cxn>
                <a:cxn ang="0">
                  <a:pos x="231" y="486"/>
                </a:cxn>
                <a:cxn ang="0">
                  <a:pos x="243" y="437"/>
                </a:cxn>
                <a:cxn ang="0">
                  <a:pos x="267" y="362"/>
                </a:cxn>
                <a:cxn ang="0">
                  <a:pos x="279" y="299"/>
                </a:cxn>
                <a:cxn ang="0">
                  <a:pos x="291" y="224"/>
                </a:cxn>
                <a:cxn ang="0">
                  <a:pos x="316" y="112"/>
                </a:cxn>
                <a:cxn ang="0">
                  <a:pos x="328" y="75"/>
                </a:cxn>
                <a:cxn ang="0">
                  <a:pos x="316" y="0"/>
                </a:cxn>
                <a:cxn ang="0">
                  <a:pos x="243" y="12"/>
                </a:cxn>
                <a:cxn ang="0">
                  <a:pos x="218" y="50"/>
                </a:cxn>
                <a:cxn ang="0">
                  <a:pos x="12" y="923"/>
                </a:cxn>
              </a:cxnLst>
              <a:rect l="0" t="0" r="r" b="b"/>
              <a:pathLst>
                <a:path w="898" h="998">
                  <a:moveTo>
                    <a:pt x="12" y="923"/>
                  </a:moveTo>
                  <a:lnTo>
                    <a:pt x="0" y="936"/>
                  </a:lnTo>
                  <a:lnTo>
                    <a:pt x="0" y="973"/>
                  </a:lnTo>
                  <a:lnTo>
                    <a:pt x="12" y="985"/>
                  </a:lnTo>
                  <a:lnTo>
                    <a:pt x="36" y="998"/>
                  </a:lnTo>
                  <a:lnTo>
                    <a:pt x="73" y="998"/>
                  </a:lnTo>
                  <a:lnTo>
                    <a:pt x="97" y="985"/>
                  </a:lnTo>
                  <a:lnTo>
                    <a:pt x="109" y="960"/>
                  </a:lnTo>
                  <a:lnTo>
                    <a:pt x="121" y="948"/>
                  </a:lnTo>
                  <a:lnTo>
                    <a:pt x="121" y="923"/>
                  </a:lnTo>
                  <a:lnTo>
                    <a:pt x="134" y="886"/>
                  </a:lnTo>
                  <a:lnTo>
                    <a:pt x="158" y="786"/>
                  </a:lnTo>
                  <a:lnTo>
                    <a:pt x="194" y="649"/>
                  </a:lnTo>
                  <a:lnTo>
                    <a:pt x="243" y="674"/>
                  </a:lnTo>
                  <a:lnTo>
                    <a:pt x="303" y="686"/>
                  </a:lnTo>
                  <a:lnTo>
                    <a:pt x="352" y="686"/>
                  </a:lnTo>
                  <a:lnTo>
                    <a:pt x="437" y="674"/>
                  </a:lnTo>
                  <a:lnTo>
                    <a:pt x="510" y="636"/>
                  </a:lnTo>
                  <a:lnTo>
                    <a:pt x="570" y="574"/>
                  </a:lnTo>
                  <a:lnTo>
                    <a:pt x="582" y="611"/>
                  </a:lnTo>
                  <a:lnTo>
                    <a:pt x="607" y="649"/>
                  </a:lnTo>
                  <a:lnTo>
                    <a:pt x="655" y="674"/>
                  </a:lnTo>
                  <a:lnTo>
                    <a:pt x="692" y="686"/>
                  </a:lnTo>
                  <a:lnTo>
                    <a:pt x="752" y="686"/>
                  </a:lnTo>
                  <a:lnTo>
                    <a:pt x="789" y="661"/>
                  </a:lnTo>
                  <a:lnTo>
                    <a:pt x="837" y="611"/>
                  </a:lnTo>
                  <a:lnTo>
                    <a:pt x="862" y="574"/>
                  </a:lnTo>
                  <a:lnTo>
                    <a:pt x="886" y="499"/>
                  </a:lnTo>
                  <a:lnTo>
                    <a:pt x="886" y="461"/>
                  </a:lnTo>
                  <a:lnTo>
                    <a:pt x="898" y="449"/>
                  </a:lnTo>
                  <a:lnTo>
                    <a:pt x="886" y="437"/>
                  </a:lnTo>
                  <a:lnTo>
                    <a:pt x="849" y="437"/>
                  </a:lnTo>
                  <a:lnTo>
                    <a:pt x="837" y="461"/>
                  </a:lnTo>
                  <a:lnTo>
                    <a:pt x="837" y="486"/>
                  </a:lnTo>
                  <a:lnTo>
                    <a:pt x="813" y="561"/>
                  </a:lnTo>
                  <a:lnTo>
                    <a:pt x="801" y="586"/>
                  </a:lnTo>
                  <a:lnTo>
                    <a:pt x="777" y="624"/>
                  </a:lnTo>
                  <a:lnTo>
                    <a:pt x="728" y="649"/>
                  </a:lnTo>
                  <a:lnTo>
                    <a:pt x="704" y="636"/>
                  </a:lnTo>
                  <a:lnTo>
                    <a:pt x="692" y="624"/>
                  </a:lnTo>
                  <a:lnTo>
                    <a:pt x="680" y="599"/>
                  </a:lnTo>
                  <a:lnTo>
                    <a:pt x="680" y="511"/>
                  </a:lnTo>
                  <a:lnTo>
                    <a:pt x="692" y="486"/>
                  </a:lnTo>
                  <a:lnTo>
                    <a:pt x="704" y="449"/>
                  </a:lnTo>
                  <a:lnTo>
                    <a:pt x="728" y="349"/>
                  </a:lnTo>
                  <a:lnTo>
                    <a:pt x="728" y="312"/>
                  </a:lnTo>
                  <a:lnTo>
                    <a:pt x="764" y="175"/>
                  </a:lnTo>
                  <a:lnTo>
                    <a:pt x="777" y="150"/>
                  </a:lnTo>
                  <a:lnTo>
                    <a:pt x="777" y="125"/>
                  </a:lnTo>
                  <a:lnTo>
                    <a:pt x="789" y="87"/>
                  </a:lnTo>
                  <a:lnTo>
                    <a:pt x="789" y="37"/>
                  </a:lnTo>
                  <a:lnTo>
                    <a:pt x="764" y="12"/>
                  </a:lnTo>
                  <a:lnTo>
                    <a:pt x="728" y="12"/>
                  </a:lnTo>
                  <a:lnTo>
                    <a:pt x="704" y="25"/>
                  </a:lnTo>
                  <a:lnTo>
                    <a:pt x="680" y="50"/>
                  </a:lnTo>
                  <a:lnTo>
                    <a:pt x="680" y="62"/>
                  </a:lnTo>
                  <a:lnTo>
                    <a:pt x="667" y="87"/>
                  </a:lnTo>
                  <a:lnTo>
                    <a:pt x="667" y="112"/>
                  </a:lnTo>
                  <a:lnTo>
                    <a:pt x="655" y="137"/>
                  </a:lnTo>
                  <a:lnTo>
                    <a:pt x="631" y="262"/>
                  </a:lnTo>
                  <a:lnTo>
                    <a:pt x="619" y="312"/>
                  </a:lnTo>
                  <a:lnTo>
                    <a:pt x="595" y="387"/>
                  </a:lnTo>
                  <a:lnTo>
                    <a:pt x="595" y="412"/>
                  </a:lnTo>
                  <a:lnTo>
                    <a:pt x="582" y="461"/>
                  </a:lnTo>
                  <a:lnTo>
                    <a:pt x="570" y="486"/>
                  </a:lnTo>
                  <a:lnTo>
                    <a:pt x="570" y="499"/>
                  </a:lnTo>
                  <a:lnTo>
                    <a:pt x="558" y="511"/>
                  </a:lnTo>
                  <a:lnTo>
                    <a:pt x="558" y="524"/>
                  </a:lnTo>
                  <a:lnTo>
                    <a:pt x="510" y="586"/>
                  </a:lnTo>
                  <a:lnTo>
                    <a:pt x="437" y="624"/>
                  </a:lnTo>
                  <a:lnTo>
                    <a:pt x="364" y="649"/>
                  </a:lnTo>
                  <a:lnTo>
                    <a:pt x="328" y="649"/>
                  </a:lnTo>
                  <a:lnTo>
                    <a:pt x="291" y="624"/>
                  </a:lnTo>
                  <a:lnTo>
                    <a:pt x="267" y="611"/>
                  </a:lnTo>
                  <a:lnTo>
                    <a:pt x="243" y="561"/>
                  </a:lnTo>
                  <a:lnTo>
                    <a:pt x="243" y="536"/>
                  </a:lnTo>
                  <a:lnTo>
                    <a:pt x="231" y="524"/>
                  </a:lnTo>
                  <a:lnTo>
                    <a:pt x="231" y="486"/>
                  </a:lnTo>
                  <a:lnTo>
                    <a:pt x="243" y="461"/>
                  </a:lnTo>
                  <a:lnTo>
                    <a:pt x="243" y="437"/>
                  </a:lnTo>
                  <a:lnTo>
                    <a:pt x="255" y="412"/>
                  </a:lnTo>
                  <a:lnTo>
                    <a:pt x="267" y="362"/>
                  </a:lnTo>
                  <a:lnTo>
                    <a:pt x="279" y="324"/>
                  </a:lnTo>
                  <a:lnTo>
                    <a:pt x="279" y="299"/>
                  </a:lnTo>
                  <a:lnTo>
                    <a:pt x="291" y="262"/>
                  </a:lnTo>
                  <a:lnTo>
                    <a:pt x="291" y="224"/>
                  </a:lnTo>
                  <a:lnTo>
                    <a:pt x="316" y="137"/>
                  </a:lnTo>
                  <a:lnTo>
                    <a:pt x="316" y="112"/>
                  </a:lnTo>
                  <a:lnTo>
                    <a:pt x="328" y="100"/>
                  </a:lnTo>
                  <a:lnTo>
                    <a:pt x="328" y="75"/>
                  </a:lnTo>
                  <a:lnTo>
                    <a:pt x="340" y="50"/>
                  </a:lnTo>
                  <a:lnTo>
                    <a:pt x="316" y="0"/>
                  </a:lnTo>
                  <a:lnTo>
                    <a:pt x="267" y="0"/>
                  </a:lnTo>
                  <a:lnTo>
                    <a:pt x="243" y="12"/>
                  </a:lnTo>
                  <a:lnTo>
                    <a:pt x="231" y="37"/>
                  </a:lnTo>
                  <a:lnTo>
                    <a:pt x="218" y="50"/>
                  </a:lnTo>
                  <a:lnTo>
                    <a:pt x="218" y="75"/>
                  </a:lnTo>
                  <a:lnTo>
                    <a:pt x="12" y="923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39310" y="4028"/>
              <a:ext cx="497" cy="2196"/>
            </a:xfrm>
            <a:custGeom>
              <a:avLst/>
              <a:gdLst/>
              <a:ahLst/>
              <a:cxnLst>
                <a:cxn ang="0">
                  <a:pos x="497" y="1098"/>
                </a:cxn>
                <a:cxn ang="0">
                  <a:pos x="485" y="899"/>
                </a:cxn>
                <a:cxn ang="0">
                  <a:pos x="449" y="662"/>
                </a:cxn>
                <a:cxn ang="0">
                  <a:pos x="352" y="412"/>
                </a:cxn>
                <a:cxn ang="0">
                  <a:pos x="267" y="262"/>
                </a:cxn>
                <a:cxn ang="0">
                  <a:pos x="182" y="150"/>
                </a:cxn>
                <a:cxn ang="0">
                  <a:pos x="109" y="75"/>
                </a:cxn>
                <a:cxn ang="0">
                  <a:pos x="49" y="25"/>
                </a:cxn>
                <a:cxn ang="0">
                  <a:pos x="24" y="0"/>
                </a:cxn>
                <a:cxn ang="0">
                  <a:pos x="0" y="25"/>
                </a:cxn>
                <a:cxn ang="0">
                  <a:pos x="0" y="38"/>
                </a:cxn>
                <a:cxn ang="0">
                  <a:pos x="12" y="38"/>
                </a:cxn>
                <a:cxn ang="0">
                  <a:pos x="24" y="50"/>
                </a:cxn>
                <a:cxn ang="0">
                  <a:pos x="36" y="75"/>
                </a:cxn>
                <a:cxn ang="0">
                  <a:pos x="182" y="262"/>
                </a:cxn>
                <a:cxn ang="0">
                  <a:pos x="279" y="499"/>
                </a:cxn>
                <a:cxn ang="0">
                  <a:pos x="352" y="774"/>
                </a:cxn>
                <a:cxn ang="0">
                  <a:pos x="376" y="1098"/>
                </a:cxn>
                <a:cxn ang="0">
                  <a:pos x="364" y="1323"/>
                </a:cxn>
                <a:cxn ang="0">
                  <a:pos x="328" y="1547"/>
                </a:cxn>
                <a:cxn ang="0">
                  <a:pos x="267" y="1759"/>
                </a:cxn>
                <a:cxn ang="0">
                  <a:pos x="170" y="1959"/>
                </a:cxn>
                <a:cxn ang="0">
                  <a:pos x="24" y="2134"/>
                </a:cxn>
                <a:cxn ang="0">
                  <a:pos x="0" y="2159"/>
                </a:cxn>
                <a:cxn ang="0">
                  <a:pos x="0" y="2171"/>
                </a:cxn>
                <a:cxn ang="0">
                  <a:pos x="24" y="2196"/>
                </a:cxn>
                <a:cxn ang="0">
                  <a:pos x="49" y="2184"/>
                </a:cxn>
                <a:cxn ang="0">
                  <a:pos x="194" y="2034"/>
                </a:cxn>
                <a:cxn ang="0">
                  <a:pos x="279" y="1922"/>
                </a:cxn>
                <a:cxn ang="0">
                  <a:pos x="364" y="1772"/>
                </a:cxn>
                <a:cxn ang="0">
                  <a:pos x="449" y="1535"/>
                </a:cxn>
                <a:cxn ang="0">
                  <a:pos x="485" y="1298"/>
                </a:cxn>
                <a:cxn ang="0">
                  <a:pos x="497" y="1098"/>
                </a:cxn>
              </a:cxnLst>
              <a:rect l="0" t="0" r="r" b="b"/>
              <a:pathLst>
                <a:path w="497" h="2196">
                  <a:moveTo>
                    <a:pt x="497" y="1098"/>
                  </a:moveTo>
                  <a:lnTo>
                    <a:pt x="485" y="899"/>
                  </a:lnTo>
                  <a:lnTo>
                    <a:pt x="449" y="662"/>
                  </a:lnTo>
                  <a:lnTo>
                    <a:pt x="352" y="412"/>
                  </a:lnTo>
                  <a:lnTo>
                    <a:pt x="267" y="262"/>
                  </a:lnTo>
                  <a:lnTo>
                    <a:pt x="182" y="150"/>
                  </a:lnTo>
                  <a:lnTo>
                    <a:pt x="109" y="75"/>
                  </a:lnTo>
                  <a:lnTo>
                    <a:pt x="49" y="25"/>
                  </a:lnTo>
                  <a:lnTo>
                    <a:pt x="24" y="0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24" y="50"/>
                  </a:lnTo>
                  <a:lnTo>
                    <a:pt x="36" y="75"/>
                  </a:lnTo>
                  <a:lnTo>
                    <a:pt x="182" y="262"/>
                  </a:lnTo>
                  <a:lnTo>
                    <a:pt x="279" y="499"/>
                  </a:lnTo>
                  <a:lnTo>
                    <a:pt x="352" y="774"/>
                  </a:lnTo>
                  <a:lnTo>
                    <a:pt x="376" y="1098"/>
                  </a:lnTo>
                  <a:lnTo>
                    <a:pt x="364" y="1323"/>
                  </a:lnTo>
                  <a:lnTo>
                    <a:pt x="328" y="1547"/>
                  </a:lnTo>
                  <a:lnTo>
                    <a:pt x="267" y="1759"/>
                  </a:lnTo>
                  <a:lnTo>
                    <a:pt x="170" y="1959"/>
                  </a:lnTo>
                  <a:lnTo>
                    <a:pt x="24" y="2134"/>
                  </a:lnTo>
                  <a:lnTo>
                    <a:pt x="0" y="2159"/>
                  </a:lnTo>
                  <a:lnTo>
                    <a:pt x="0" y="2171"/>
                  </a:lnTo>
                  <a:lnTo>
                    <a:pt x="24" y="2196"/>
                  </a:lnTo>
                  <a:lnTo>
                    <a:pt x="49" y="2184"/>
                  </a:lnTo>
                  <a:lnTo>
                    <a:pt x="194" y="2034"/>
                  </a:lnTo>
                  <a:lnTo>
                    <a:pt x="279" y="1922"/>
                  </a:lnTo>
                  <a:lnTo>
                    <a:pt x="364" y="1772"/>
                  </a:lnTo>
                  <a:lnTo>
                    <a:pt x="449" y="1535"/>
                  </a:lnTo>
                  <a:lnTo>
                    <a:pt x="485" y="1298"/>
                  </a:lnTo>
                  <a:lnTo>
                    <a:pt x="497" y="1098"/>
                  </a:lnTo>
                  <a:close/>
                </a:path>
              </a:pathLst>
            </a:custGeom>
            <a:solidFill>
              <a:srgbClr val="FF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Interakce strun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Velké plus strun je, že jejich interakce plně plynou ze světoplošného formalismu neboť ve Feynmanově integrálu přes trajektorie je nutno uvažovat </a:t>
            </a:r>
            <a:r>
              <a:rPr lang="cs-CZ" smtClean="0"/>
              <a:t>i </a:t>
            </a:r>
            <a:r>
              <a:rPr lang="cs-CZ" smtClean="0"/>
              <a:t>takové, </a:t>
            </a:r>
            <a:r>
              <a:rPr lang="cs-CZ" dirty="0" smtClean="0"/>
              <a:t>kde dochází k dělení či spojování strun .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038600"/>
            <a:ext cx="2514600" cy="206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Gravitace v teorii strun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Uzavřené struny obsahují ve spektru nehmotnou částici se spinem 2. </a:t>
            </a:r>
            <a:r>
              <a:rPr lang="cs-CZ" dirty="0" err="1" smtClean="0"/>
              <a:t>Self</a:t>
            </a:r>
            <a:r>
              <a:rPr lang="cs-CZ" dirty="0" smtClean="0"/>
              <a:t>-konzistence  interakcí vyžaduje symetrii vůči </a:t>
            </a:r>
            <a:r>
              <a:rPr lang="cs-CZ" dirty="0" err="1" smtClean="0"/>
              <a:t>diffeomorfismům</a:t>
            </a:r>
            <a:r>
              <a:rPr lang="cs-CZ" dirty="0" smtClean="0"/>
              <a:t>.</a:t>
            </a:r>
          </a:p>
          <a:p>
            <a:r>
              <a:rPr lang="cs-CZ" dirty="0" smtClean="0"/>
              <a:t>Struna propagující na zakřiveném pozadí vyžaduje pro konzistenci splnění Einsteinových rovnic pro pozadí.</a:t>
            </a:r>
          </a:p>
          <a:p>
            <a:r>
              <a:rPr lang="cs-CZ" dirty="0" smtClean="0"/>
              <a:t>Kvantové korekce k rozptylu gravitonů jsou konečné !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Neporuchová formulace 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Integrál přes historie struny je nutně poruchový (parametrem je strunová vazebná konstanta která váží jednotlivé topologie)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Těžko si lze představit jak ve světočárovém / světoplošném formalismu popíšeme jevy jako </a:t>
            </a:r>
            <a:r>
              <a:rPr lang="cs-CZ" dirty="0" err="1" smtClean="0"/>
              <a:t>confinement</a:t>
            </a:r>
            <a:r>
              <a:rPr lang="cs-CZ" dirty="0" smtClean="0"/>
              <a:t>, </a:t>
            </a:r>
            <a:r>
              <a:rPr lang="cs-CZ" dirty="0" err="1" smtClean="0"/>
              <a:t>instantony</a:t>
            </a:r>
            <a:r>
              <a:rPr lang="cs-CZ" dirty="0" smtClean="0"/>
              <a:t>, monopóly, černé díry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200400"/>
            <a:ext cx="3571875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Q_B \Phi =0$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Q_B^2=0$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$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+ Q_B\Lambda$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Q_B$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bdm S = \int \Phi * Q_B \Phi + \frac{2g}{3} \int \Phi * \Phi * \Phi \edm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bdm m_{4 D}^2 =m_{5 D}^2 + \frac{n^2}{R^2} \edm 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bdm e^{i p X} = e^{i p (X + 2\pi R)} \edm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bdm p=\frac{n}{R} \ed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bdm S = -m \int d\tau \ed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(x^\mu, \theta^\alpha, \bar\theta^\alpha)$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heta^\alpha \theta^\beta = -\theta^\beta \theta^\alpha$ &#10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bdm  S= \int d\tau \left( \half \dot X^\mu \dot X_\mu  - i \psi^\mu \dot \psi_\mu \right) \ed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P^\mu$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bdm S = -T \int d\Sigma = - T \int \sqrt{\det \left(\partial_\alpha X^\mu \partial_\beta X_\mu \right)} \ed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left[X^\mu(\sigma)\right]$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bdm \int {\cal D}\Phi \, e^{i S \left[\Phi\right]} \edm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1695</TotalTime>
  <Words>562</Words>
  <Application>Microsoft Office PowerPoint</Application>
  <PresentationFormat>On-screen Show (4:3)</PresentationFormat>
  <Paragraphs>60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Lucida Sans</vt:lpstr>
      <vt:lpstr>Book Antiqua</vt:lpstr>
      <vt:lpstr>Wingdings 2</vt:lpstr>
      <vt:lpstr>Garamond</vt:lpstr>
      <vt:lpstr>Wingdings</vt:lpstr>
      <vt:lpstr>Wingdings 3</vt:lpstr>
      <vt:lpstr>Apex</vt:lpstr>
      <vt:lpstr>Letmý pohled na teorii strun</vt:lpstr>
      <vt:lpstr>Začněme částicí</vt:lpstr>
      <vt:lpstr>Problémy kvantové teorie pole</vt:lpstr>
      <vt:lpstr>Supersymetrické teorie pole</vt:lpstr>
      <vt:lpstr>Od supersymetrie na světočáře ke strunám</vt:lpstr>
      <vt:lpstr>Struny</vt:lpstr>
      <vt:lpstr>Interakce strun</vt:lpstr>
      <vt:lpstr>Gravitace v teorii strun</vt:lpstr>
      <vt:lpstr>Neporuchová formulace ?</vt:lpstr>
      <vt:lpstr>Strunová teorie pole</vt:lpstr>
      <vt:lpstr>Strunová teorie pole</vt:lpstr>
      <vt:lpstr>Strunová teorie pole</vt:lpstr>
      <vt:lpstr>Uzavřené struny</vt:lpstr>
      <vt:lpstr>Extra dimenze</vt:lpstr>
      <vt:lpstr>Extra dimenze</vt:lpstr>
      <vt:lpstr>Extra dimenze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Teorie strun</dc:title>
  <dc:creator>Martin</dc:creator>
  <cp:lastModifiedBy>Martin Schnabl</cp:lastModifiedBy>
  <cp:revision>68</cp:revision>
  <dcterms:created xsi:type="dcterms:W3CDTF">2008-10-10T16:32:12Z</dcterms:created>
  <dcterms:modified xsi:type="dcterms:W3CDTF">2009-11-11T13:39:11Z</dcterms:modified>
</cp:coreProperties>
</file>