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photoAlbum layout="2pic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Rg st="1" end="15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1A4FF-7DAE-4FB5-BA2F-15B89F2F8E72}" type="datetimeFigureOut">
              <a:rPr lang="cs-CZ" smtClean="0"/>
              <a:t>14.11.2012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5A8DB3-814D-43F9-AEBB-7BCFB7326FB8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496" y="2132856"/>
            <a:ext cx="4680520" cy="1152128"/>
          </a:xfrm>
        </p:spPr>
        <p:txBody>
          <a:bodyPr>
            <a:normAutofit/>
          </a:bodyPr>
          <a:lstStyle/>
          <a:p>
            <a:r>
              <a:rPr lang="cs-CZ" dirty="0" smtClean="0"/>
              <a:t>Den Otevřených </a:t>
            </a:r>
            <a:r>
              <a:rPr lang="cs-CZ" dirty="0"/>
              <a:t>D</a:t>
            </a:r>
            <a:r>
              <a:rPr lang="cs-CZ" dirty="0" smtClean="0"/>
              <a:t>veří</a:t>
            </a:r>
            <a:br>
              <a:rPr lang="cs-CZ" dirty="0" smtClean="0"/>
            </a:br>
            <a:r>
              <a:rPr lang="cs-CZ" sz="2800" i="1" dirty="0" smtClean="0"/>
              <a:t>FGÚ AV ČR, v.v.i.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8600" y="4221088"/>
            <a:ext cx="1967136" cy="504056"/>
          </a:xfrm>
        </p:spPr>
        <p:txBody>
          <a:bodyPr>
            <a:normAutofit/>
          </a:bodyPr>
          <a:lstStyle/>
          <a:p>
            <a:r>
              <a:rPr lang="cs-CZ" dirty="0" smtClean="0"/>
              <a:t>Listopad 2012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1675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3"/>
    </mc:Choice>
    <mc:Fallback>
      <p:transition spd="slow" advTm="226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1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148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42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9"/>
    </mc:Choice>
    <mc:Fallback>
      <p:transition spd="slow" advTm="383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16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174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38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4"/>
    </mc:Choice>
    <mc:Fallback>
      <p:transition spd="slow" advTm="381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18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191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359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2"/>
    </mc:Choice>
    <mc:Fallback>
      <p:transition spd="slow" advTm="440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17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1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80"/>
    </mc:Choice>
    <mc:Fallback>
      <p:transition spd="slow" advTm="378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31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934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4"/>
    </mc:Choice>
    <mc:Fallback>
      <p:transition spd="slow" advTm="368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36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92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6"/>
    </mc:Choice>
    <mc:Fallback>
      <p:transition spd="slow" advTm="388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38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3226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14"/>
    </mc:Choice>
    <mc:Fallback>
      <p:transition spd="slow" advTm="431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46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75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92"/>
    </mc:Choice>
    <mc:Fallback>
      <p:transition spd="slow" advTm="409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55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9559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4"/>
    </mc:Choice>
    <mc:Fallback>
      <p:transition spd="slow" advTm="443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3" y="457200"/>
            <a:ext cx="3978275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63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542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6"/>
    </mc:Choice>
    <mc:Fallback>
      <p:transition spd="slow" advTm="406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6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3" y="457200"/>
            <a:ext cx="3978275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76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6047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5"/>
    </mc:Choice>
    <mc:Fallback>
      <p:transition spd="slow" advTm="400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293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85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8"/>
    </mc:Choice>
    <mc:Fallback>
      <p:transition spd="slow" advTm="402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29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3" y="457200"/>
            <a:ext cx="3978275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306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563" y="457200"/>
            <a:ext cx="3978275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02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12"/>
    </mc:Choice>
    <mc:Fallback>
      <p:transition spd="slow" advTm="421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03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DSC_0321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051050"/>
            <a:ext cx="4114800" cy="275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196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3"/>
    </mc:Choice>
    <mc:Fallback>
      <p:transition spd="slow" advTm="391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šky">
  <a:themeElements>
    <a:clrScheme name="Došky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10</TotalTime>
  <Words>5</Words>
  <Application>Microsoft Office PowerPoint</Application>
  <PresentationFormat>Předvádění na obrazovce (4:3)</PresentationFormat>
  <Paragraphs>2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Došky</vt:lpstr>
      <vt:lpstr>Den Otevřených Dveří FGÚ AV ČR, v.v.i.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Otevřených Dveří FGÚ AV ČR, v.v.i.</dc:title>
  <dc:creator>Stana</dc:creator>
  <cp:lastModifiedBy>Stana</cp:lastModifiedBy>
  <cp:revision>4</cp:revision>
  <dcterms:created xsi:type="dcterms:W3CDTF">2012-11-14T15:10:50Z</dcterms:created>
  <dcterms:modified xsi:type="dcterms:W3CDTF">2012-11-14T15:26:24Z</dcterms:modified>
</cp:coreProperties>
</file>