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>
      <p:cViewPr varScale="1">
        <p:scale>
          <a:sx n="71" d="100"/>
          <a:sy n="71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2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2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8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4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8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3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0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7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3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2ABF-0E5C-4806-AF61-369C4F24591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86431-05A4-4858-90C6-54D7B16E1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9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3.bin"/><Relationship Id="rId7" Type="http://schemas.openxmlformats.org/officeDocument/2006/relationships/image" Target="../media/image9.emf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10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png"/><Relationship Id="rId4" Type="http://schemas.openxmlformats.org/officeDocument/2006/relationships/image" Target="../media/image11.wmf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30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4688" y="148570"/>
            <a:ext cx="2538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/>
              <a:t>Legendrovy </a:t>
            </a:r>
            <a:r>
              <a:rPr lang="en-US" sz="2000" b="1" smtClean="0"/>
              <a:t>polynomy</a:t>
            </a:r>
            <a:endParaRPr lang="en-US" sz="2000" b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719448"/>
              </p:ext>
            </p:extLst>
          </p:nvPr>
        </p:nvGraphicFramePr>
        <p:xfrm>
          <a:off x="899592" y="650057"/>
          <a:ext cx="28844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3" imgW="2882880" imgH="495000" progId="Equation.DSMT4">
                  <p:embed/>
                </p:oleObj>
              </mc:Choice>
              <mc:Fallback>
                <p:oleObj name="Equation" r:id="rId3" imgW="2882880" imgH="495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650057"/>
                        <a:ext cx="2884487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327225"/>
              </p:ext>
            </p:extLst>
          </p:nvPr>
        </p:nvGraphicFramePr>
        <p:xfrm>
          <a:off x="4305018" y="620688"/>
          <a:ext cx="39497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" imgW="3949560" imgH="558720" progId="Equation.DSMT4">
                  <p:embed/>
                </p:oleObj>
              </mc:Choice>
              <mc:Fallback>
                <p:oleObj name="Equation" r:id="rId5" imgW="3949560" imgH="558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018" y="620688"/>
                        <a:ext cx="39497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7" b="-457"/>
          <a:stretch/>
        </p:blipFill>
        <p:spPr bwMode="auto">
          <a:xfrm>
            <a:off x="968890" y="1471611"/>
            <a:ext cx="6987486" cy="47479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298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4688" y="148570"/>
            <a:ext cx="3399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P</a:t>
            </a:r>
            <a:r>
              <a:rPr lang="cs-CZ" sz="2000" b="1" smtClean="0"/>
              <a:t>řidružené Legendrovy funkce</a:t>
            </a:r>
            <a:endParaRPr lang="en-US" sz="2000" b="1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598036"/>
              </p:ext>
            </p:extLst>
          </p:nvPr>
        </p:nvGraphicFramePr>
        <p:xfrm>
          <a:off x="204788" y="597397"/>
          <a:ext cx="3659187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3" imgW="3657600" imgH="495000" progId="Equation.DSMT4">
                  <p:embed/>
                </p:oleObj>
              </mc:Choice>
              <mc:Fallback>
                <p:oleObj name="Equation" r:id="rId3" imgW="3657600" imgH="49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8" y="597397"/>
                        <a:ext cx="3659187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84" y="1052896"/>
            <a:ext cx="384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32" y="1052896"/>
            <a:ext cx="384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84" y="3889628"/>
            <a:ext cx="384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32" y="3889628"/>
            <a:ext cx="384000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346156"/>
              </p:ext>
            </p:extLst>
          </p:nvPr>
        </p:nvGraphicFramePr>
        <p:xfrm>
          <a:off x="3898900" y="566440"/>
          <a:ext cx="2616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9" imgW="2616120" imgH="558720" progId="Equation.DSMT4">
                  <p:embed/>
                </p:oleObj>
              </mc:Choice>
              <mc:Fallback>
                <p:oleObj name="Equation" r:id="rId9" imgW="26161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98900" y="566440"/>
                        <a:ext cx="26162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941328"/>
              </p:ext>
            </p:extLst>
          </p:nvPr>
        </p:nvGraphicFramePr>
        <p:xfrm>
          <a:off x="6624615" y="566440"/>
          <a:ext cx="2324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11" imgW="2323800" imgH="558720" progId="Equation.DSMT4">
                  <p:embed/>
                </p:oleObj>
              </mc:Choice>
              <mc:Fallback>
                <p:oleObj name="Equation" r:id="rId11" imgW="2323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624615" y="566440"/>
                        <a:ext cx="2324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46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4469" y="188640"/>
            <a:ext cx="2335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Sf</a:t>
            </a:r>
            <a:r>
              <a:rPr lang="cs-CZ" sz="2000" b="1" smtClean="0"/>
              <a:t>érické harmonické</a:t>
            </a:r>
            <a:endParaRPr lang="en-US" sz="2000" b="1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904461"/>
              </p:ext>
            </p:extLst>
          </p:nvPr>
        </p:nvGraphicFramePr>
        <p:xfrm>
          <a:off x="88900" y="620713"/>
          <a:ext cx="2692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3" imgW="2692080" imgH="482400" progId="Equation.DSMT4">
                  <p:embed/>
                </p:oleObj>
              </mc:Choice>
              <mc:Fallback>
                <p:oleObj name="Equation" r:id="rId3" imgW="26920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620713"/>
                        <a:ext cx="2692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499289"/>
              </p:ext>
            </p:extLst>
          </p:nvPr>
        </p:nvGraphicFramePr>
        <p:xfrm>
          <a:off x="2943225" y="620713"/>
          <a:ext cx="3225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5" imgW="3225600" imgH="482400" progId="Equation.DSMT4">
                  <p:embed/>
                </p:oleObj>
              </mc:Choice>
              <mc:Fallback>
                <p:oleObj name="Equation" r:id="rId5" imgW="3225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3225" y="620713"/>
                        <a:ext cx="3225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06814"/>
              </p:ext>
            </p:extLst>
          </p:nvPr>
        </p:nvGraphicFramePr>
        <p:xfrm>
          <a:off x="6300192" y="588750"/>
          <a:ext cx="26543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7" imgW="2654280" imgH="558720" progId="Equation.DSMT4">
                  <p:embed/>
                </p:oleObj>
              </mc:Choice>
              <mc:Fallback>
                <p:oleObj name="Equation" r:id="rId7" imgW="26542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00192" y="588750"/>
                        <a:ext cx="26543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8" name="Picture 10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"/>
          <a:stretch/>
        </p:blipFill>
        <p:spPr bwMode="auto">
          <a:xfrm>
            <a:off x="1547664" y="1268760"/>
            <a:ext cx="2804624" cy="230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320" y="1268760"/>
            <a:ext cx="2880000" cy="230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15" y="3881925"/>
            <a:ext cx="2880000" cy="227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900" y="3875963"/>
            <a:ext cx="2880000" cy="229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0"/>
          <a:stretch/>
        </p:blipFill>
        <p:spPr bwMode="auto">
          <a:xfrm>
            <a:off x="6084168" y="3861049"/>
            <a:ext cx="2880000" cy="229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272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05" y="376888"/>
            <a:ext cx="2661244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37" y="376888"/>
            <a:ext cx="2658462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591" y="376888"/>
            <a:ext cx="2654458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45" y="2537128"/>
            <a:ext cx="2683165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837" y="2537128"/>
            <a:ext cx="2658462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194" y="2537128"/>
            <a:ext cx="2649253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9" y="4697248"/>
            <a:ext cx="2716916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795" y="4697248"/>
            <a:ext cx="2636547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168" y="4697248"/>
            <a:ext cx="2671304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404469" y="-34418"/>
            <a:ext cx="2335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Sf</a:t>
            </a:r>
            <a:r>
              <a:rPr lang="cs-CZ" sz="2000" b="1" smtClean="0"/>
              <a:t>érické harmonické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62389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0321" y="76562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Sf</a:t>
            </a:r>
            <a:r>
              <a:rPr lang="cs-CZ" sz="2000" b="1" smtClean="0"/>
              <a:t>érické </a:t>
            </a:r>
            <a:r>
              <a:rPr lang="en-US" sz="2000" b="1" smtClean="0"/>
              <a:t>Besselovy funkce</a:t>
            </a:r>
            <a:endParaRPr lang="en-US" sz="2000" b="1"/>
          </a:p>
        </p:txBody>
      </p:sp>
      <p:pic>
        <p:nvPicPr>
          <p:cNvPr id="5122" name="Picture 2" descr="File:Spherical Bessel j Functions (n=0,1,2)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" y="1988840"/>
            <a:ext cx="4320000" cy="3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le:Spherical Bessel y Functions (n=0,1,2)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504" y="1988840"/>
            <a:ext cx="4320000" cy="3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970047"/>
              </p:ext>
            </p:extLst>
          </p:nvPr>
        </p:nvGraphicFramePr>
        <p:xfrm>
          <a:off x="1568450" y="620688"/>
          <a:ext cx="6007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6006960" imgH="685800" progId="Equation.DSMT4">
                  <p:embed/>
                </p:oleObj>
              </mc:Choice>
              <mc:Fallback>
                <p:oleObj name="Equation" r:id="rId5" imgW="60069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68450" y="620688"/>
                        <a:ext cx="6007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874750"/>
              </p:ext>
            </p:extLst>
          </p:nvPr>
        </p:nvGraphicFramePr>
        <p:xfrm>
          <a:off x="1866900" y="1268760"/>
          <a:ext cx="541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7" imgW="5410080" imgH="660240" progId="Equation.DSMT4">
                  <p:embed/>
                </p:oleObj>
              </mc:Choice>
              <mc:Fallback>
                <p:oleObj name="Equation" r:id="rId7" imgW="54100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6900" y="1268760"/>
                        <a:ext cx="54102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373761"/>
              </p:ext>
            </p:extLst>
          </p:nvPr>
        </p:nvGraphicFramePr>
        <p:xfrm>
          <a:off x="1547664" y="5088139"/>
          <a:ext cx="626110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9" imgW="6260760" imgH="1739880" progId="Equation.DSMT4">
                  <p:embed/>
                </p:oleObj>
              </mc:Choice>
              <mc:Fallback>
                <p:oleObj name="Equation" r:id="rId9" imgW="626076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5088139"/>
                        <a:ext cx="6261100" cy="173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8883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16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IPE AS 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Jiri Ctyroky</dc:creator>
  <cp:lastModifiedBy>Jiri Ctyroky</cp:lastModifiedBy>
  <cp:revision>22</cp:revision>
  <dcterms:created xsi:type="dcterms:W3CDTF">2012-11-03T19:10:41Z</dcterms:created>
  <dcterms:modified xsi:type="dcterms:W3CDTF">2012-11-06T23:14:07Z</dcterms:modified>
</cp:coreProperties>
</file>