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2" r:id="rId2"/>
    <p:sldId id="270" r:id="rId3"/>
    <p:sldId id="274" r:id="rId4"/>
    <p:sldId id="275" r:id="rId5"/>
    <p:sldId id="276" r:id="rId6"/>
    <p:sldId id="256" r:id="rId7"/>
    <p:sldId id="262" r:id="rId8"/>
    <p:sldId id="268" r:id="rId9"/>
    <p:sldId id="261" r:id="rId10"/>
    <p:sldId id="265" r:id="rId11"/>
    <p:sldId id="271" r:id="rId12"/>
    <p:sldId id="277" r:id="rId13"/>
    <p:sldId id="258" r:id="rId14"/>
    <p:sldId id="260" r:id="rId15"/>
    <p:sldId id="267" r:id="rId16"/>
    <p:sldId id="269" r:id="rId17"/>
    <p:sldId id="266" r:id="rId18"/>
  </p:sldIdLst>
  <p:sldSz cx="9144000" cy="6858000" type="screen4x3"/>
  <p:notesSz cx="6815138" cy="99425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884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430" cy="496586"/>
          </a:xfrm>
          <a:prstGeom prst="rect">
            <a:avLst/>
          </a:prstGeom>
        </p:spPr>
        <p:txBody>
          <a:bodyPr vert="horz" lIns="88395" tIns="44198" rIns="88395" bIns="44198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60185" y="0"/>
            <a:ext cx="2953430" cy="496586"/>
          </a:xfrm>
          <a:prstGeom prst="rect">
            <a:avLst/>
          </a:prstGeom>
        </p:spPr>
        <p:txBody>
          <a:bodyPr vert="horz" lIns="88395" tIns="44198" rIns="88395" bIns="44198" rtlCol="0"/>
          <a:lstStyle>
            <a:lvl1pPr algn="r">
              <a:defRPr sz="1200"/>
            </a:lvl1pPr>
          </a:lstStyle>
          <a:p>
            <a:fld id="{9CE349C3-CC46-4FF1-BB86-455A9F852CDF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4385"/>
            <a:ext cx="2953430" cy="496586"/>
          </a:xfrm>
          <a:prstGeom prst="rect">
            <a:avLst/>
          </a:prstGeom>
        </p:spPr>
        <p:txBody>
          <a:bodyPr vert="horz" lIns="88395" tIns="44198" rIns="88395" bIns="44198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60185" y="9444385"/>
            <a:ext cx="2953430" cy="496586"/>
          </a:xfrm>
          <a:prstGeom prst="rect">
            <a:avLst/>
          </a:prstGeom>
        </p:spPr>
        <p:txBody>
          <a:bodyPr vert="horz" lIns="88395" tIns="44198" rIns="88395" bIns="44198" rtlCol="0" anchor="b"/>
          <a:lstStyle>
            <a:lvl1pPr algn="r">
              <a:defRPr sz="1200"/>
            </a:lvl1pPr>
          </a:lstStyle>
          <a:p>
            <a:fld id="{4579EE76-D10B-43CE-BA80-B35572E5DD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2186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430" cy="496586"/>
          </a:xfrm>
          <a:prstGeom prst="rect">
            <a:avLst/>
          </a:prstGeom>
        </p:spPr>
        <p:txBody>
          <a:bodyPr vert="horz" lIns="95740" tIns="47871" rIns="95740" bIns="4787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60185" y="0"/>
            <a:ext cx="2953430" cy="496586"/>
          </a:xfrm>
          <a:prstGeom prst="rect">
            <a:avLst/>
          </a:prstGeom>
        </p:spPr>
        <p:txBody>
          <a:bodyPr vert="horz" lIns="95740" tIns="47871" rIns="95740" bIns="4787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6D0C4E5B-B1D8-4467-8E06-45FF7AF3376C}" type="datetimeFigureOut">
              <a:rPr lang="cs-CZ"/>
              <a:pPr>
                <a:defRPr/>
              </a:pPr>
              <a:t>23.10.2012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0" tIns="47871" rIns="95740" bIns="47871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1210" y="4722192"/>
            <a:ext cx="5452720" cy="4473900"/>
          </a:xfrm>
          <a:prstGeom prst="rect">
            <a:avLst/>
          </a:prstGeom>
        </p:spPr>
        <p:txBody>
          <a:bodyPr vert="horz" lIns="95740" tIns="47871" rIns="95740" bIns="47871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4385"/>
            <a:ext cx="2953430" cy="496586"/>
          </a:xfrm>
          <a:prstGeom prst="rect">
            <a:avLst/>
          </a:prstGeom>
        </p:spPr>
        <p:txBody>
          <a:bodyPr vert="horz" lIns="95740" tIns="47871" rIns="95740" bIns="4787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60185" y="9444385"/>
            <a:ext cx="2953430" cy="496586"/>
          </a:xfrm>
          <a:prstGeom prst="rect">
            <a:avLst/>
          </a:prstGeom>
        </p:spPr>
        <p:txBody>
          <a:bodyPr vert="horz" lIns="95740" tIns="47871" rIns="95740" bIns="4787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964A9AD-B815-45A1-A88C-E07C42CDC1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3013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64A9AD-B815-45A1-A88C-E07C42CDC190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153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64A9AD-B815-45A1-A88C-E07C42CDC190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153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64A9AD-B815-45A1-A88C-E07C42CDC190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153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64A9AD-B815-45A1-A88C-E07C42CDC190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153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64A9AD-B815-45A1-A88C-E07C42CDC190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153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2105EA-97D8-42D6-9DC3-49BC72EB650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87724-B9F5-48EE-8614-7D6FFD9C97CE}" type="datetime1">
              <a:rPr lang="cs-CZ"/>
              <a:pPr>
                <a:defRPr/>
              </a:pPr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C590F-7738-45A9-AC84-79CEE75DD49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539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BBB0C-354B-436B-A8F3-BC3DA2A33629}" type="datetime1">
              <a:rPr lang="cs-CZ"/>
              <a:pPr>
                <a:defRPr/>
              </a:pPr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3DDBF-BC1F-4A71-BCE9-C5619A2475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4889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0E670-267F-40CC-8D61-8FE5C9DD277E}" type="datetime1">
              <a:rPr lang="cs-CZ"/>
              <a:pPr>
                <a:defRPr/>
              </a:pPr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8E68B-4B2A-4167-932F-2B6DAFF13DD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509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8621B-90D8-4EF8-A728-3464868E8F52}" type="datetime1">
              <a:rPr lang="cs-CZ"/>
              <a:pPr>
                <a:defRPr/>
              </a:pPr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EAB08-1A73-44AB-805F-0CE7E418A3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430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91BDD-BF1F-4A6C-9E5F-42689F7D00B7}" type="datetime1">
              <a:rPr lang="cs-CZ"/>
              <a:pPr>
                <a:defRPr/>
              </a:pPr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D00AD-BD7C-4543-AB12-A0C73C64FD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9005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CE8EA-AB3B-45E8-9CE1-7AA059DB4579}" type="datetime1">
              <a:rPr lang="cs-CZ"/>
              <a:pPr>
                <a:defRPr/>
              </a:pPr>
              <a:t>23.10.2012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4E62D-DC72-4355-A2E9-3B8FEE66F1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611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B164E-BEBD-4215-8410-440F503DA8B9}" type="datetime1">
              <a:rPr lang="cs-CZ"/>
              <a:pPr>
                <a:defRPr/>
              </a:pPr>
              <a:t>23.10.2012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6425D-A614-4AF0-8CCC-099F0C32E6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021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577B3-9F98-4F98-8954-87BAC2797B85}" type="datetime1">
              <a:rPr lang="cs-CZ"/>
              <a:pPr>
                <a:defRPr/>
              </a:pPr>
              <a:t>23.10.2012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A4EDF-77E7-4627-A65A-CECE43388A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5668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1685D-4A3F-4A3A-868B-546122AF095E}" type="datetime1">
              <a:rPr lang="cs-CZ"/>
              <a:pPr>
                <a:defRPr/>
              </a:pPr>
              <a:t>23.10.2012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535F8-9D99-41F6-AC6D-F0E929562C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1873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76263-CC67-4EAF-897F-94C8E0CB7817}" type="datetime1">
              <a:rPr lang="cs-CZ"/>
              <a:pPr>
                <a:defRPr/>
              </a:pPr>
              <a:t>23.10.2012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1BB7B-12A3-4445-B17A-3F6137B1DC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323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EDBF2-72F1-4FCE-ACDC-F3088649126D}" type="datetime1">
              <a:rPr lang="cs-CZ"/>
              <a:pPr>
                <a:defRPr/>
              </a:pPr>
              <a:t>23.10.2012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7857-FC00-47CC-8B91-43DC303B04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036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C12957-2D95-4488-9B09-F2EFCE875490}" type="datetime1">
              <a:rPr lang="cs-CZ"/>
              <a:pPr>
                <a:defRPr/>
              </a:pPr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91444B-2640-43BB-B9FC-B9CD923F5A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Relationship Id="rId9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535F8-9D99-41F6-AC6D-F0E929562C48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  <p:pic>
        <p:nvPicPr>
          <p:cNvPr id="5" name="Picture 4" descr="logo_AVC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251" y="-2858"/>
            <a:ext cx="3154749" cy="240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033900" y="1340768"/>
            <a:ext cx="300259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6343130" y="1485654"/>
            <a:ext cx="26933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 smtClean="0"/>
              <a:t>Academy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Sciences</a:t>
            </a:r>
            <a:endParaRPr lang="cs-CZ" sz="2000" dirty="0" smtClean="0"/>
          </a:p>
          <a:p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Czech Republic</a:t>
            </a: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979712" y="1619508"/>
            <a:ext cx="2912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Young</a:t>
            </a:r>
            <a:r>
              <a:rPr lang="cs-CZ" dirty="0"/>
              <a:t> </a:t>
            </a:r>
            <a:r>
              <a:rPr lang="cs-CZ" dirty="0" err="1"/>
              <a:t>researchers</a:t>
            </a:r>
            <a:r>
              <a:rPr lang="cs-CZ" dirty="0"/>
              <a:t>’ </a:t>
            </a:r>
            <a:r>
              <a:rPr lang="cs-CZ" dirty="0" err="1"/>
              <a:t>award</a:t>
            </a:r>
            <a:r>
              <a:rPr lang="cs-CZ" dirty="0"/>
              <a:t>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632437" y="2622293"/>
            <a:ext cx="3421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Vendula Rusňáková (1983)</a:t>
            </a:r>
            <a:endParaRPr lang="cs-CZ" sz="2000" b="1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169155"/>
            <a:ext cx="4178119" cy="2785822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4327444" y="3140968"/>
            <a:ext cx="48177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Master´s studies:</a:t>
            </a:r>
            <a:r>
              <a:rPr lang="en-US" dirty="0"/>
              <a:t>  	</a:t>
            </a:r>
            <a:r>
              <a:rPr lang="en-US" sz="1600" b="1" dirty="0"/>
              <a:t>2003-2008</a:t>
            </a:r>
            <a:endParaRPr lang="cs-CZ" sz="1600" dirty="0"/>
          </a:p>
          <a:p>
            <a:r>
              <a:rPr lang="en-US" dirty="0"/>
              <a:t>Laboratory of Virology</a:t>
            </a:r>
            <a:endParaRPr lang="cs-CZ" dirty="0"/>
          </a:p>
          <a:p>
            <a:r>
              <a:rPr lang="en-US" dirty="0" smtClean="0"/>
              <a:t>Dpt</a:t>
            </a:r>
            <a:r>
              <a:rPr lang="en-US" dirty="0"/>
              <a:t>. of Biochemistry and Biochemistry </a:t>
            </a:r>
            <a:endParaRPr lang="cs-CZ" dirty="0"/>
          </a:p>
          <a:p>
            <a:r>
              <a:rPr lang="en-US" dirty="0" smtClean="0"/>
              <a:t>Institute </a:t>
            </a:r>
            <a:r>
              <a:rPr lang="en-US" dirty="0"/>
              <a:t>of Chemical Technology, Prague</a:t>
            </a:r>
            <a:endParaRPr lang="cs-CZ" dirty="0"/>
          </a:p>
          <a:p>
            <a:r>
              <a:rPr lang="en-US" b="1" i="1" dirty="0" smtClean="0"/>
              <a:t>Dean’s </a:t>
            </a:r>
            <a:r>
              <a:rPr lang="en-US" b="1" i="1" dirty="0"/>
              <a:t>prize</a:t>
            </a:r>
            <a:endParaRPr lang="cs-CZ" dirty="0"/>
          </a:p>
          <a:p>
            <a:r>
              <a:rPr lang="en-US" b="1" i="1" dirty="0"/>
              <a:t> </a:t>
            </a:r>
            <a:endParaRPr lang="cs-CZ" dirty="0"/>
          </a:p>
          <a:p>
            <a:r>
              <a:rPr lang="en-US" i="1" dirty="0"/>
              <a:t>PhD studies: 		</a:t>
            </a:r>
            <a:r>
              <a:rPr lang="en-US" sz="1600" b="1" dirty="0"/>
              <a:t>2008 - present</a:t>
            </a:r>
            <a:r>
              <a:rPr lang="en-US" sz="1600" dirty="0"/>
              <a:t> </a:t>
            </a:r>
            <a:endParaRPr lang="cs-CZ" sz="1600" dirty="0"/>
          </a:p>
          <a:p>
            <a:r>
              <a:rPr lang="en-US" dirty="0"/>
              <a:t>Faculty of Science, Charles University, Prague</a:t>
            </a:r>
            <a:endParaRPr lang="cs-CZ" dirty="0"/>
          </a:p>
          <a:p>
            <a:r>
              <a:rPr lang="en-US" dirty="0"/>
              <a:t>Department of Gene Expression</a:t>
            </a:r>
            <a:endParaRPr lang="cs-CZ" dirty="0"/>
          </a:p>
          <a:p>
            <a:r>
              <a:rPr lang="en-US" dirty="0"/>
              <a:t>Institute of Biotechnology</a:t>
            </a:r>
            <a:endParaRPr lang="cs-CZ" dirty="0"/>
          </a:p>
          <a:p>
            <a:r>
              <a:rPr lang="en-US" dirty="0"/>
              <a:t>Academy of Sciences of the Czech Republic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7570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We have developed and optimized method for single cells qPCR and analysis</a:t>
            </a:r>
          </a:p>
          <a:p>
            <a:r>
              <a:rPr lang="cs-CZ" sz="2800" dirty="0" smtClean="0"/>
              <a:t>It has been proved that PCA and SOM are useful tools to find new groups of cells</a:t>
            </a:r>
          </a:p>
          <a:p>
            <a:r>
              <a:rPr lang="cs-CZ" sz="2800" dirty="0" smtClean="0"/>
              <a:t>We have identified new subgroups of astrocytes in development of reactive astrogliosis</a:t>
            </a:r>
          </a:p>
          <a:p>
            <a:r>
              <a:rPr lang="cs-CZ" sz="2800" dirty="0" smtClean="0"/>
              <a:t>We have identified new genes which are important in reactive astrocytes</a:t>
            </a:r>
          </a:p>
          <a:p>
            <a:endParaRPr lang="cs-CZ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8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535F8-9D99-41F6-AC6D-F0E929562C48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60648"/>
            <a:ext cx="4587974" cy="611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47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535F8-9D99-41F6-AC6D-F0E929562C48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051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72D79-70B7-47AB-BC1F-CE7ACC9ABA09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46856" y="19776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dirty="0" smtClean="0"/>
              <a:t>Why to study single cells?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13919" y="1394824"/>
            <a:ext cx="2733945" cy="2258485"/>
            <a:chOff x="314908" y="1252736"/>
            <a:chExt cx="6930752" cy="3608784"/>
          </a:xfrm>
        </p:grpSpPr>
        <p:sp>
          <p:nvSpPr>
            <p:cNvPr id="8" name="Explosion 2 7"/>
            <p:cNvSpPr/>
            <p:nvPr/>
          </p:nvSpPr>
          <p:spPr>
            <a:xfrm>
              <a:off x="1643100" y="2773288"/>
              <a:ext cx="1368152" cy="1080120"/>
            </a:xfrm>
            <a:prstGeom prst="irregularSeal2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Oval 8"/>
            <p:cNvSpPr/>
            <p:nvPr/>
          </p:nvSpPr>
          <p:spPr>
            <a:xfrm>
              <a:off x="2003140" y="3205336"/>
              <a:ext cx="504056" cy="216024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>
                <a:rot lat="19799996" lon="1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Explosion 2 9"/>
            <p:cNvSpPr/>
            <p:nvPr/>
          </p:nvSpPr>
          <p:spPr>
            <a:xfrm>
              <a:off x="2579204" y="1405136"/>
              <a:ext cx="1368152" cy="1080120"/>
            </a:xfrm>
            <a:prstGeom prst="irregularSeal2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Oval 10"/>
            <p:cNvSpPr/>
            <p:nvPr/>
          </p:nvSpPr>
          <p:spPr>
            <a:xfrm>
              <a:off x="2939244" y="1837184"/>
              <a:ext cx="504056" cy="216024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>
                <a:rot lat="19799996" lon="1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Explosion 2 11"/>
            <p:cNvSpPr/>
            <p:nvPr/>
          </p:nvSpPr>
          <p:spPr>
            <a:xfrm>
              <a:off x="3515308" y="2629272"/>
              <a:ext cx="1368152" cy="1080120"/>
            </a:xfrm>
            <a:prstGeom prst="irregularSeal2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" name="Oval 12"/>
            <p:cNvSpPr/>
            <p:nvPr/>
          </p:nvSpPr>
          <p:spPr>
            <a:xfrm>
              <a:off x="3875348" y="3061320"/>
              <a:ext cx="504056" cy="216024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>
                <a:rot lat="19799996" lon="1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4" name="Explosion 2 13"/>
            <p:cNvSpPr/>
            <p:nvPr/>
          </p:nvSpPr>
          <p:spPr>
            <a:xfrm>
              <a:off x="2507196" y="3781400"/>
              <a:ext cx="1368152" cy="1080120"/>
            </a:xfrm>
            <a:prstGeom prst="irregularSeal2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5" name="Oval 14"/>
            <p:cNvSpPr/>
            <p:nvPr/>
          </p:nvSpPr>
          <p:spPr>
            <a:xfrm>
              <a:off x="2867236" y="4213448"/>
              <a:ext cx="504056" cy="216024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>
                <a:rot lat="19799996" lon="1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" name="Explosion 2 15"/>
            <p:cNvSpPr/>
            <p:nvPr/>
          </p:nvSpPr>
          <p:spPr>
            <a:xfrm>
              <a:off x="4661756" y="2804120"/>
              <a:ext cx="1368152" cy="1080120"/>
            </a:xfrm>
            <a:prstGeom prst="irregularSeal2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" name="Oval 16"/>
            <p:cNvSpPr/>
            <p:nvPr/>
          </p:nvSpPr>
          <p:spPr>
            <a:xfrm>
              <a:off x="5021796" y="3236168"/>
              <a:ext cx="504056" cy="216024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>
                <a:rot lat="19799996" lon="1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8" name="Explosion 2 17"/>
            <p:cNvSpPr/>
            <p:nvPr/>
          </p:nvSpPr>
          <p:spPr>
            <a:xfrm>
              <a:off x="2507196" y="3133328"/>
              <a:ext cx="1368152" cy="1080120"/>
            </a:xfrm>
            <a:prstGeom prst="irregularSeal2">
              <a:avLst/>
            </a:prstGeom>
            <a:solidFill>
              <a:srgbClr val="FF00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9" name="Oval 18"/>
            <p:cNvSpPr/>
            <p:nvPr/>
          </p:nvSpPr>
          <p:spPr>
            <a:xfrm>
              <a:off x="2867236" y="3565376"/>
              <a:ext cx="504056" cy="216024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>
                <a:rot lat="19799996" lon="1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0" name="Explosion 2 19"/>
            <p:cNvSpPr/>
            <p:nvPr/>
          </p:nvSpPr>
          <p:spPr>
            <a:xfrm>
              <a:off x="4451412" y="1981200"/>
              <a:ext cx="1368152" cy="1080120"/>
            </a:xfrm>
            <a:prstGeom prst="irregularSeal2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1" name="Oval 20"/>
            <p:cNvSpPr/>
            <p:nvPr/>
          </p:nvSpPr>
          <p:spPr>
            <a:xfrm>
              <a:off x="4811452" y="2413248"/>
              <a:ext cx="504056" cy="216024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>
                <a:rot lat="19799996" lon="1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2" name="Explosion 2 21"/>
            <p:cNvSpPr/>
            <p:nvPr/>
          </p:nvSpPr>
          <p:spPr>
            <a:xfrm>
              <a:off x="2731604" y="2153816"/>
              <a:ext cx="1368152" cy="1080120"/>
            </a:xfrm>
            <a:prstGeom prst="irregularSeal2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3" name="Oval 22"/>
            <p:cNvSpPr/>
            <p:nvPr/>
          </p:nvSpPr>
          <p:spPr>
            <a:xfrm>
              <a:off x="3091644" y="2585864"/>
              <a:ext cx="504056" cy="216024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>
                <a:rot lat="19799996" lon="1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4" name="Explosion 2 23"/>
            <p:cNvSpPr/>
            <p:nvPr/>
          </p:nvSpPr>
          <p:spPr>
            <a:xfrm>
              <a:off x="1610308" y="1849016"/>
              <a:ext cx="1368152" cy="1080120"/>
            </a:xfrm>
            <a:prstGeom prst="irregularSeal2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5" name="Oval 24"/>
            <p:cNvSpPr/>
            <p:nvPr/>
          </p:nvSpPr>
          <p:spPr>
            <a:xfrm>
              <a:off x="1970348" y="2281064"/>
              <a:ext cx="504056" cy="216024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>
                <a:rot lat="19799996" lon="1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6" name="Explosion 2 25"/>
            <p:cNvSpPr/>
            <p:nvPr/>
          </p:nvSpPr>
          <p:spPr>
            <a:xfrm>
              <a:off x="1381708" y="3525416"/>
              <a:ext cx="1368152" cy="1080120"/>
            </a:xfrm>
            <a:prstGeom prst="irregularSeal2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" name="Oval 26"/>
            <p:cNvSpPr/>
            <p:nvPr/>
          </p:nvSpPr>
          <p:spPr>
            <a:xfrm>
              <a:off x="1741748" y="3957464"/>
              <a:ext cx="504056" cy="216024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>
                <a:rot lat="19799996" lon="1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" name="Explosion 2 27"/>
            <p:cNvSpPr/>
            <p:nvPr/>
          </p:nvSpPr>
          <p:spPr>
            <a:xfrm>
              <a:off x="3671156" y="1620416"/>
              <a:ext cx="1368152" cy="1080120"/>
            </a:xfrm>
            <a:prstGeom prst="irregularSeal2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9" name="Oval 28"/>
            <p:cNvSpPr/>
            <p:nvPr/>
          </p:nvSpPr>
          <p:spPr>
            <a:xfrm>
              <a:off x="4031196" y="2052464"/>
              <a:ext cx="504056" cy="216024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>
                <a:rot lat="19799996" lon="1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0" name="Explosion 2 29"/>
            <p:cNvSpPr/>
            <p:nvPr/>
          </p:nvSpPr>
          <p:spPr>
            <a:xfrm>
              <a:off x="3667708" y="3373016"/>
              <a:ext cx="1368152" cy="1080120"/>
            </a:xfrm>
            <a:prstGeom prst="irregularSeal2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1" name="Oval 30"/>
            <p:cNvSpPr/>
            <p:nvPr/>
          </p:nvSpPr>
          <p:spPr>
            <a:xfrm>
              <a:off x="4027748" y="3805064"/>
              <a:ext cx="504056" cy="216024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>
                <a:rot lat="19799996" lon="1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2" name="Explosion 2 31"/>
            <p:cNvSpPr/>
            <p:nvPr/>
          </p:nvSpPr>
          <p:spPr>
            <a:xfrm>
              <a:off x="695908" y="1557536"/>
              <a:ext cx="1368152" cy="1080120"/>
            </a:xfrm>
            <a:prstGeom prst="irregularSeal2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3" name="Oval 32"/>
            <p:cNvSpPr/>
            <p:nvPr/>
          </p:nvSpPr>
          <p:spPr>
            <a:xfrm>
              <a:off x="1055948" y="1989584"/>
              <a:ext cx="504056" cy="216024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>
                <a:rot lat="19799996" lon="1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4" name="Explosion 2 33"/>
            <p:cNvSpPr/>
            <p:nvPr/>
          </p:nvSpPr>
          <p:spPr>
            <a:xfrm>
              <a:off x="619708" y="2548136"/>
              <a:ext cx="1368152" cy="1080120"/>
            </a:xfrm>
            <a:prstGeom prst="irregularSeal2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5" name="Oval 34"/>
            <p:cNvSpPr/>
            <p:nvPr/>
          </p:nvSpPr>
          <p:spPr>
            <a:xfrm>
              <a:off x="979748" y="2980184"/>
              <a:ext cx="504056" cy="216024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>
                <a:rot lat="19799996" lon="1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6" name="Explosion 2 35"/>
            <p:cNvSpPr/>
            <p:nvPr/>
          </p:nvSpPr>
          <p:spPr>
            <a:xfrm>
              <a:off x="314908" y="3386336"/>
              <a:ext cx="1368152" cy="1080120"/>
            </a:xfrm>
            <a:prstGeom prst="irregularSeal2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7" name="Oval 36"/>
            <p:cNvSpPr/>
            <p:nvPr/>
          </p:nvSpPr>
          <p:spPr>
            <a:xfrm>
              <a:off x="674948" y="3818384"/>
              <a:ext cx="504056" cy="216024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>
                <a:rot lat="19799996" lon="1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8" name="Explosion 2 37"/>
            <p:cNvSpPr/>
            <p:nvPr/>
          </p:nvSpPr>
          <p:spPr>
            <a:xfrm>
              <a:off x="5728556" y="1557536"/>
              <a:ext cx="1368152" cy="1080120"/>
            </a:xfrm>
            <a:prstGeom prst="irregularSeal2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9" name="Oval 38"/>
            <p:cNvSpPr/>
            <p:nvPr/>
          </p:nvSpPr>
          <p:spPr>
            <a:xfrm>
              <a:off x="6088596" y="1989584"/>
              <a:ext cx="504056" cy="216024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>
                <a:rot lat="19799996" lon="1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0" name="Explosion 2 39"/>
            <p:cNvSpPr/>
            <p:nvPr/>
          </p:nvSpPr>
          <p:spPr>
            <a:xfrm>
              <a:off x="5652356" y="2230016"/>
              <a:ext cx="1368152" cy="1080120"/>
            </a:xfrm>
            <a:prstGeom prst="irregularSeal2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1" name="Oval 40"/>
            <p:cNvSpPr/>
            <p:nvPr/>
          </p:nvSpPr>
          <p:spPr>
            <a:xfrm>
              <a:off x="6012396" y="2662064"/>
              <a:ext cx="504056" cy="216024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>
                <a:rot lat="19799996" lon="1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2" name="Explosion 2 41"/>
            <p:cNvSpPr/>
            <p:nvPr/>
          </p:nvSpPr>
          <p:spPr>
            <a:xfrm>
              <a:off x="4814156" y="3525416"/>
              <a:ext cx="1368152" cy="1080120"/>
            </a:xfrm>
            <a:prstGeom prst="irregularSeal2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3" name="Oval 42"/>
            <p:cNvSpPr/>
            <p:nvPr/>
          </p:nvSpPr>
          <p:spPr>
            <a:xfrm>
              <a:off x="5174196" y="3957464"/>
              <a:ext cx="504056" cy="216024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>
                <a:rot lat="19799996" lon="1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4" name="Explosion 2 43"/>
            <p:cNvSpPr/>
            <p:nvPr/>
          </p:nvSpPr>
          <p:spPr>
            <a:xfrm>
              <a:off x="4737956" y="1252736"/>
              <a:ext cx="1368152" cy="1080120"/>
            </a:xfrm>
            <a:prstGeom prst="irregularSeal2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5" name="Oval 44"/>
            <p:cNvSpPr/>
            <p:nvPr/>
          </p:nvSpPr>
          <p:spPr>
            <a:xfrm>
              <a:off x="5097996" y="1684784"/>
              <a:ext cx="504056" cy="216024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>
                <a:rot lat="19799996" lon="1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6" name="Explosion 2 45"/>
            <p:cNvSpPr/>
            <p:nvPr/>
          </p:nvSpPr>
          <p:spPr>
            <a:xfrm>
              <a:off x="5877508" y="3005336"/>
              <a:ext cx="1368152" cy="1080120"/>
            </a:xfrm>
            <a:prstGeom prst="irregularSeal2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7" name="Oval 46"/>
            <p:cNvSpPr/>
            <p:nvPr/>
          </p:nvSpPr>
          <p:spPr>
            <a:xfrm>
              <a:off x="6237548" y="3437384"/>
              <a:ext cx="504056" cy="216024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>
                <a:rot lat="19799996" lon="1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81212" y="3567522"/>
            <a:ext cx="3993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To identify and characterize</a:t>
            </a:r>
            <a:r>
              <a:rPr lang="cs-CZ" dirty="0"/>
              <a:t> </a:t>
            </a:r>
            <a:r>
              <a:rPr lang="cs-CZ" dirty="0" smtClean="0"/>
              <a:t>rare cells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4673982" y="1745233"/>
            <a:ext cx="1770226" cy="1755775"/>
            <a:chOff x="642938" y="2266950"/>
            <a:chExt cx="2800350" cy="2590800"/>
          </a:xfrm>
        </p:grpSpPr>
        <p:grpSp>
          <p:nvGrpSpPr>
            <p:cNvPr id="50" name="Group 31"/>
            <p:cNvGrpSpPr>
              <a:grpSpLocks/>
            </p:cNvGrpSpPr>
            <p:nvPr/>
          </p:nvGrpSpPr>
          <p:grpSpPr bwMode="auto">
            <a:xfrm>
              <a:off x="1571625" y="2909888"/>
              <a:ext cx="942975" cy="733425"/>
              <a:chOff x="6143636" y="2428868"/>
              <a:chExt cx="942376" cy="732962"/>
            </a:xfrm>
          </p:grpSpPr>
          <p:sp>
            <p:nvSpPr>
              <p:cNvPr id="76" name="Freeform 75"/>
              <p:cNvSpPr/>
              <p:nvPr/>
            </p:nvSpPr>
            <p:spPr>
              <a:xfrm>
                <a:off x="6143636" y="2428868"/>
                <a:ext cx="942376" cy="732962"/>
              </a:xfrm>
              <a:custGeom>
                <a:avLst/>
                <a:gdLst>
                  <a:gd name="connsiteX0" fmla="*/ 2119184 w 3259052"/>
                  <a:gd name="connsiteY0" fmla="*/ 19689 h 2236796"/>
                  <a:gd name="connsiteX1" fmla="*/ 1680773 w 3259052"/>
                  <a:gd name="connsiteY1" fmla="*/ 19689 h 2236796"/>
                  <a:gd name="connsiteX2" fmla="*/ 1580565 w 3259052"/>
                  <a:gd name="connsiteY2" fmla="*/ 32215 h 2236796"/>
                  <a:gd name="connsiteX3" fmla="*/ 1442778 w 3259052"/>
                  <a:gd name="connsiteY3" fmla="*/ 44741 h 2236796"/>
                  <a:gd name="connsiteX4" fmla="*/ 1204784 w 3259052"/>
                  <a:gd name="connsiteY4" fmla="*/ 94845 h 2236796"/>
                  <a:gd name="connsiteX5" fmla="*/ 929211 w 3259052"/>
                  <a:gd name="connsiteY5" fmla="*/ 157475 h 2236796"/>
                  <a:gd name="connsiteX6" fmla="*/ 678691 w 3259052"/>
                  <a:gd name="connsiteY6" fmla="*/ 257683 h 2236796"/>
                  <a:gd name="connsiteX7" fmla="*/ 490800 w 3259052"/>
                  <a:gd name="connsiteY7" fmla="*/ 357892 h 2236796"/>
                  <a:gd name="connsiteX8" fmla="*/ 390592 w 3259052"/>
                  <a:gd name="connsiteY8" fmla="*/ 407996 h 2236796"/>
                  <a:gd name="connsiteX9" fmla="*/ 315436 w 3259052"/>
                  <a:gd name="connsiteY9" fmla="*/ 483152 h 2236796"/>
                  <a:gd name="connsiteX10" fmla="*/ 265332 w 3259052"/>
                  <a:gd name="connsiteY10" fmla="*/ 520730 h 2236796"/>
                  <a:gd name="connsiteX11" fmla="*/ 127545 w 3259052"/>
                  <a:gd name="connsiteY11" fmla="*/ 683568 h 2236796"/>
                  <a:gd name="connsiteX12" fmla="*/ 89967 w 3259052"/>
                  <a:gd name="connsiteY12" fmla="*/ 758725 h 2236796"/>
                  <a:gd name="connsiteX13" fmla="*/ 27337 w 3259052"/>
                  <a:gd name="connsiteY13" fmla="*/ 934089 h 2236796"/>
                  <a:gd name="connsiteX14" fmla="*/ 2285 w 3259052"/>
                  <a:gd name="connsiteY14" fmla="*/ 1121979 h 2236796"/>
                  <a:gd name="connsiteX15" fmla="*/ 77441 w 3259052"/>
                  <a:gd name="connsiteY15" fmla="*/ 1560390 h 2236796"/>
                  <a:gd name="connsiteX16" fmla="*/ 252806 w 3259052"/>
                  <a:gd name="connsiteY16" fmla="*/ 1810911 h 2236796"/>
                  <a:gd name="connsiteX17" fmla="*/ 365540 w 3259052"/>
                  <a:gd name="connsiteY17" fmla="*/ 1886067 h 2236796"/>
                  <a:gd name="connsiteX18" fmla="*/ 591009 w 3259052"/>
                  <a:gd name="connsiteY18" fmla="*/ 2023853 h 2236796"/>
                  <a:gd name="connsiteX19" fmla="*/ 766373 w 3259052"/>
                  <a:gd name="connsiteY19" fmla="*/ 2124062 h 2236796"/>
                  <a:gd name="connsiteX20" fmla="*/ 1016893 w 3259052"/>
                  <a:gd name="connsiteY20" fmla="*/ 2186692 h 2236796"/>
                  <a:gd name="connsiteX21" fmla="*/ 1229836 w 3259052"/>
                  <a:gd name="connsiteY21" fmla="*/ 2224270 h 2236796"/>
                  <a:gd name="connsiteX22" fmla="*/ 1517935 w 3259052"/>
                  <a:gd name="connsiteY22" fmla="*/ 2236796 h 2236796"/>
                  <a:gd name="connsiteX23" fmla="*/ 2494965 w 3259052"/>
                  <a:gd name="connsiteY23" fmla="*/ 2199218 h 2236796"/>
                  <a:gd name="connsiteX24" fmla="*/ 2670329 w 3259052"/>
                  <a:gd name="connsiteY24" fmla="*/ 2186692 h 2236796"/>
                  <a:gd name="connsiteX25" fmla="*/ 2795589 w 3259052"/>
                  <a:gd name="connsiteY25" fmla="*/ 2136588 h 2236796"/>
                  <a:gd name="connsiteX26" fmla="*/ 2870745 w 3259052"/>
                  <a:gd name="connsiteY26" fmla="*/ 2111536 h 2236796"/>
                  <a:gd name="connsiteX27" fmla="*/ 2920850 w 3259052"/>
                  <a:gd name="connsiteY27" fmla="*/ 2073957 h 2236796"/>
                  <a:gd name="connsiteX28" fmla="*/ 3021058 w 3259052"/>
                  <a:gd name="connsiteY28" fmla="*/ 2036379 h 2236796"/>
                  <a:gd name="connsiteX29" fmla="*/ 3146318 w 3259052"/>
                  <a:gd name="connsiteY29" fmla="*/ 1923645 h 2236796"/>
                  <a:gd name="connsiteX30" fmla="*/ 3196422 w 3259052"/>
                  <a:gd name="connsiteY30" fmla="*/ 1848489 h 2236796"/>
                  <a:gd name="connsiteX31" fmla="*/ 3234000 w 3259052"/>
                  <a:gd name="connsiteY31" fmla="*/ 1748281 h 2236796"/>
                  <a:gd name="connsiteX32" fmla="*/ 3246526 w 3259052"/>
                  <a:gd name="connsiteY32" fmla="*/ 1660599 h 2236796"/>
                  <a:gd name="connsiteX33" fmla="*/ 3259052 w 3259052"/>
                  <a:gd name="connsiteY33" fmla="*/ 1623020 h 2236796"/>
                  <a:gd name="connsiteX34" fmla="*/ 3246526 w 3259052"/>
                  <a:gd name="connsiteY34" fmla="*/ 1121979 h 2236796"/>
                  <a:gd name="connsiteX35" fmla="*/ 3221474 w 3259052"/>
                  <a:gd name="connsiteY35" fmla="*/ 1009245 h 2236796"/>
                  <a:gd name="connsiteX36" fmla="*/ 3208948 w 3259052"/>
                  <a:gd name="connsiteY36" fmla="*/ 946615 h 2236796"/>
                  <a:gd name="connsiteX37" fmla="*/ 3196422 w 3259052"/>
                  <a:gd name="connsiteY37" fmla="*/ 909037 h 2236796"/>
                  <a:gd name="connsiteX38" fmla="*/ 3183896 w 3259052"/>
                  <a:gd name="connsiteY38" fmla="*/ 846407 h 2236796"/>
                  <a:gd name="connsiteX39" fmla="*/ 3158844 w 3259052"/>
                  <a:gd name="connsiteY39" fmla="*/ 808829 h 2236796"/>
                  <a:gd name="connsiteX40" fmla="*/ 3121266 w 3259052"/>
                  <a:gd name="connsiteY40" fmla="*/ 708620 h 2236796"/>
                  <a:gd name="connsiteX41" fmla="*/ 3108740 w 3259052"/>
                  <a:gd name="connsiteY41" fmla="*/ 671042 h 2236796"/>
                  <a:gd name="connsiteX42" fmla="*/ 3071162 w 3259052"/>
                  <a:gd name="connsiteY42" fmla="*/ 620938 h 2236796"/>
                  <a:gd name="connsiteX43" fmla="*/ 3008532 w 3259052"/>
                  <a:gd name="connsiteY43" fmla="*/ 508204 h 2236796"/>
                  <a:gd name="connsiteX44" fmla="*/ 2958428 w 3259052"/>
                  <a:gd name="connsiteY44" fmla="*/ 483152 h 2236796"/>
                  <a:gd name="connsiteX45" fmla="*/ 2883272 w 3259052"/>
                  <a:gd name="connsiteY45" fmla="*/ 433048 h 2236796"/>
                  <a:gd name="connsiteX46" fmla="*/ 2858219 w 3259052"/>
                  <a:gd name="connsiteY46" fmla="*/ 407996 h 2236796"/>
                  <a:gd name="connsiteX47" fmla="*/ 2820641 w 3259052"/>
                  <a:gd name="connsiteY47" fmla="*/ 395470 h 2236796"/>
                  <a:gd name="connsiteX48" fmla="*/ 2758011 w 3259052"/>
                  <a:gd name="connsiteY48" fmla="*/ 345366 h 2236796"/>
                  <a:gd name="connsiteX49" fmla="*/ 2682855 w 3259052"/>
                  <a:gd name="connsiteY49" fmla="*/ 295262 h 2236796"/>
                  <a:gd name="connsiteX50" fmla="*/ 2645277 w 3259052"/>
                  <a:gd name="connsiteY50" fmla="*/ 257683 h 2236796"/>
                  <a:gd name="connsiteX51" fmla="*/ 2532543 w 3259052"/>
                  <a:gd name="connsiteY51" fmla="*/ 182527 h 2236796"/>
                  <a:gd name="connsiteX52" fmla="*/ 2457387 w 3259052"/>
                  <a:gd name="connsiteY52" fmla="*/ 132423 h 2236796"/>
                  <a:gd name="connsiteX53" fmla="*/ 2419809 w 3259052"/>
                  <a:gd name="connsiteY53" fmla="*/ 107371 h 2236796"/>
                  <a:gd name="connsiteX54" fmla="*/ 2382230 w 3259052"/>
                  <a:gd name="connsiteY54" fmla="*/ 94845 h 2236796"/>
                  <a:gd name="connsiteX55" fmla="*/ 2344652 w 3259052"/>
                  <a:gd name="connsiteY55" fmla="*/ 69793 h 2236796"/>
                  <a:gd name="connsiteX56" fmla="*/ 2269496 w 3259052"/>
                  <a:gd name="connsiteY56" fmla="*/ 44741 h 2236796"/>
                  <a:gd name="connsiteX57" fmla="*/ 2119184 w 3259052"/>
                  <a:gd name="connsiteY57" fmla="*/ 19689 h 223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259052" h="2236796">
                    <a:moveTo>
                      <a:pt x="2119184" y="19689"/>
                    </a:moveTo>
                    <a:cubicBezTo>
                      <a:pt x="2021064" y="15514"/>
                      <a:pt x="2074552" y="0"/>
                      <a:pt x="1680773" y="19689"/>
                    </a:cubicBezTo>
                    <a:cubicBezTo>
                      <a:pt x="1647152" y="21370"/>
                      <a:pt x="1614043" y="28691"/>
                      <a:pt x="1580565" y="32215"/>
                    </a:cubicBezTo>
                    <a:cubicBezTo>
                      <a:pt x="1534700" y="37043"/>
                      <a:pt x="1488707" y="40566"/>
                      <a:pt x="1442778" y="44741"/>
                    </a:cubicBezTo>
                    <a:cubicBezTo>
                      <a:pt x="1374591" y="58378"/>
                      <a:pt x="1273362" y="77701"/>
                      <a:pt x="1204784" y="94845"/>
                    </a:cubicBezTo>
                    <a:cubicBezTo>
                      <a:pt x="961021" y="155786"/>
                      <a:pt x="1173593" y="113042"/>
                      <a:pt x="929211" y="157475"/>
                    </a:cubicBezTo>
                    <a:cubicBezTo>
                      <a:pt x="845704" y="190878"/>
                      <a:pt x="759135" y="217461"/>
                      <a:pt x="678691" y="257683"/>
                    </a:cubicBezTo>
                    <a:cubicBezTo>
                      <a:pt x="396066" y="398997"/>
                      <a:pt x="748193" y="220616"/>
                      <a:pt x="490800" y="357892"/>
                    </a:cubicBezTo>
                    <a:cubicBezTo>
                      <a:pt x="457848" y="375466"/>
                      <a:pt x="420981" y="386289"/>
                      <a:pt x="390592" y="407996"/>
                    </a:cubicBezTo>
                    <a:cubicBezTo>
                      <a:pt x="361762" y="428589"/>
                      <a:pt x="341770" y="459451"/>
                      <a:pt x="315436" y="483152"/>
                    </a:cubicBezTo>
                    <a:cubicBezTo>
                      <a:pt x="299918" y="497118"/>
                      <a:pt x="280850" y="506764"/>
                      <a:pt x="265332" y="520730"/>
                    </a:cubicBezTo>
                    <a:cubicBezTo>
                      <a:pt x="204126" y="575815"/>
                      <a:pt x="170878" y="613153"/>
                      <a:pt x="127545" y="683568"/>
                    </a:cubicBezTo>
                    <a:cubicBezTo>
                      <a:pt x="112865" y="707422"/>
                      <a:pt x="101704" y="733294"/>
                      <a:pt x="89967" y="758725"/>
                    </a:cubicBezTo>
                    <a:cubicBezTo>
                      <a:pt x="60213" y="823192"/>
                      <a:pt x="42199" y="864731"/>
                      <a:pt x="27337" y="934089"/>
                    </a:cubicBezTo>
                    <a:cubicBezTo>
                      <a:pt x="22151" y="958290"/>
                      <a:pt x="4676" y="1102850"/>
                      <a:pt x="2285" y="1121979"/>
                    </a:cubicBezTo>
                    <a:cubicBezTo>
                      <a:pt x="19388" y="1281608"/>
                      <a:pt x="0" y="1424868"/>
                      <a:pt x="77441" y="1560390"/>
                    </a:cubicBezTo>
                    <a:cubicBezTo>
                      <a:pt x="91765" y="1585456"/>
                      <a:pt x="200145" y="1765773"/>
                      <a:pt x="252806" y="1810911"/>
                    </a:cubicBezTo>
                    <a:cubicBezTo>
                      <a:pt x="287096" y="1840303"/>
                      <a:pt x="328643" y="1860022"/>
                      <a:pt x="365540" y="1886067"/>
                    </a:cubicBezTo>
                    <a:cubicBezTo>
                      <a:pt x="576956" y="2035302"/>
                      <a:pt x="345821" y="1891043"/>
                      <a:pt x="591009" y="2023853"/>
                    </a:cubicBezTo>
                    <a:cubicBezTo>
                      <a:pt x="650208" y="2055919"/>
                      <a:pt x="701887" y="2104716"/>
                      <a:pt x="766373" y="2124062"/>
                    </a:cubicBezTo>
                    <a:cubicBezTo>
                      <a:pt x="952650" y="2179945"/>
                      <a:pt x="829124" y="2147162"/>
                      <a:pt x="1016893" y="2186692"/>
                    </a:cubicBezTo>
                    <a:cubicBezTo>
                      <a:pt x="1108586" y="2205996"/>
                      <a:pt x="1138567" y="2218382"/>
                      <a:pt x="1229836" y="2224270"/>
                    </a:cubicBezTo>
                    <a:cubicBezTo>
                      <a:pt x="1325760" y="2230459"/>
                      <a:pt x="1421902" y="2232621"/>
                      <a:pt x="1517935" y="2236796"/>
                    </a:cubicBezTo>
                    <a:lnTo>
                      <a:pt x="2494965" y="2199218"/>
                    </a:lnTo>
                    <a:cubicBezTo>
                      <a:pt x="2553513" y="2196672"/>
                      <a:pt x="2612957" y="2198644"/>
                      <a:pt x="2670329" y="2186692"/>
                    </a:cubicBezTo>
                    <a:cubicBezTo>
                      <a:pt x="2714353" y="2177520"/>
                      <a:pt x="2752927" y="2150809"/>
                      <a:pt x="2795589" y="2136588"/>
                    </a:cubicBezTo>
                    <a:lnTo>
                      <a:pt x="2870745" y="2111536"/>
                    </a:lnTo>
                    <a:cubicBezTo>
                      <a:pt x="2887447" y="2099010"/>
                      <a:pt x="2902600" y="2084096"/>
                      <a:pt x="2920850" y="2073957"/>
                    </a:cubicBezTo>
                    <a:cubicBezTo>
                      <a:pt x="2943316" y="2061476"/>
                      <a:pt x="2992933" y="2045754"/>
                      <a:pt x="3021058" y="2036379"/>
                    </a:cubicBezTo>
                    <a:cubicBezTo>
                      <a:pt x="3064182" y="2004036"/>
                      <a:pt x="3116345" y="1968604"/>
                      <a:pt x="3146318" y="1923645"/>
                    </a:cubicBezTo>
                    <a:cubicBezTo>
                      <a:pt x="3163019" y="1898593"/>
                      <a:pt x="3186901" y="1877053"/>
                      <a:pt x="3196422" y="1848489"/>
                    </a:cubicBezTo>
                    <a:cubicBezTo>
                      <a:pt x="3216058" y="1789580"/>
                      <a:pt x="3204044" y="1823170"/>
                      <a:pt x="3234000" y="1748281"/>
                    </a:cubicBezTo>
                    <a:cubicBezTo>
                      <a:pt x="3238175" y="1719054"/>
                      <a:pt x="3240736" y="1689550"/>
                      <a:pt x="3246526" y="1660599"/>
                    </a:cubicBezTo>
                    <a:cubicBezTo>
                      <a:pt x="3249115" y="1647652"/>
                      <a:pt x="3259052" y="1636224"/>
                      <a:pt x="3259052" y="1623020"/>
                    </a:cubicBezTo>
                    <a:cubicBezTo>
                      <a:pt x="3259052" y="1455954"/>
                      <a:pt x="3253944" y="1288880"/>
                      <a:pt x="3246526" y="1121979"/>
                    </a:cubicBezTo>
                    <a:cubicBezTo>
                      <a:pt x="3245477" y="1098367"/>
                      <a:pt x="3227154" y="1034803"/>
                      <a:pt x="3221474" y="1009245"/>
                    </a:cubicBezTo>
                    <a:cubicBezTo>
                      <a:pt x="3216856" y="988462"/>
                      <a:pt x="3214112" y="967269"/>
                      <a:pt x="3208948" y="946615"/>
                    </a:cubicBezTo>
                    <a:cubicBezTo>
                      <a:pt x="3205746" y="933806"/>
                      <a:pt x="3199624" y="921846"/>
                      <a:pt x="3196422" y="909037"/>
                    </a:cubicBezTo>
                    <a:cubicBezTo>
                      <a:pt x="3191258" y="888383"/>
                      <a:pt x="3191371" y="866342"/>
                      <a:pt x="3183896" y="846407"/>
                    </a:cubicBezTo>
                    <a:cubicBezTo>
                      <a:pt x="3178610" y="832311"/>
                      <a:pt x="3167195" y="821355"/>
                      <a:pt x="3158844" y="808829"/>
                    </a:cubicBezTo>
                    <a:cubicBezTo>
                      <a:pt x="3135750" y="716455"/>
                      <a:pt x="3160567" y="800323"/>
                      <a:pt x="3121266" y="708620"/>
                    </a:cubicBezTo>
                    <a:cubicBezTo>
                      <a:pt x="3116065" y="696484"/>
                      <a:pt x="3115291" y="682506"/>
                      <a:pt x="3108740" y="671042"/>
                    </a:cubicBezTo>
                    <a:cubicBezTo>
                      <a:pt x="3098382" y="652916"/>
                      <a:pt x="3083688" y="637639"/>
                      <a:pt x="3071162" y="620938"/>
                    </a:cubicBezTo>
                    <a:cubicBezTo>
                      <a:pt x="3059188" y="585017"/>
                      <a:pt x="3042989" y="525432"/>
                      <a:pt x="3008532" y="508204"/>
                    </a:cubicBezTo>
                    <a:cubicBezTo>
                      <a:pt x="2991831" y="499853"/>
                      <a:pt x="2974440" y="492759"/>
                      <a:pt x="2958428" y="483152"/>
                    </a:cubicBezTo>
                    <a:cubicBezTo>
                      <a:pt x="2932610" y="467661"/>
                      <a:pt x="2904563" y="454338"/>
                      <a:pt x="2883272" y="433048"/>
                    </a:cubicBezTo>
                    <a:cubicBezTo>
                      <a:pt x="2874921" y="424697"/>
                      <a:pt x="2868346" y="414072"/>
                      <a:pt x="2858219" y="407996"/>
                    </a:cubicBezTo>
                    <a:cubicBezTo>
                      <a:pt x="2846897" y="401203"/>
                      <a:pt x="2833167" y="399645"/>
                      <a:pt x="2820641" y="395470"/>
                    </a:cubicBezTo>
                    <a:cubicBezTo>
                      <a:pt x="2764613" y="311428"/>
                      <a:pt x="2830615" y="393769"/>
                      <a:pt x="2758011" y="345366"/>
                    </a:cubicBezTo>
                    <a:cubicBezTo>
                      <a:pt x="2664182" y="282814"/>
                      <a:pt x="2772206" y="325046"/>
                      <a:pt x="2682855" y="295262"/>
                    </a:cubicBezTo>
                    <a:cubicBezTo>
                      <a:pt x="2670329" y="282736"/>
                      <a:pt x="2659260" y="268559"/>
                      <a:pt x="2645277" y="257683"/>
                    </a:cubicBezTo>
                    <a:lnTo>
                      <a:pt x="2532543" y="182527"/>
                    </a:lnTo>
                    <a:lnTo>
                      <a:pt x="2457387" y="132423"/>
                    </a:lnTo>
                    <a:cubicBezTo>
                      <a:pt x="2444861" y="124072"/>
                      <a:pt x="2434091" y="112131"/>
                      <a:pt x="2419809" y="107371"/>
                    </a:cubicBezTo>
                    <a:lnTo>
                      <a:pt x="2382230" y="94845"/>
                    </a:lnTo>
                    <a:cubicBezTo>
                      <a:pt x="2369704" y="86494"/>
                      <a:pt x="2358409" y="75907"/>
                      <a:pt x="2344652" y="69793"/>
                    </a:cubicBezTo>
                    <a:cubicBezTo>
                      <a:pt x="2320521" y="59068"/>
                      <a:pt x="2295812" y="46934"/>
                      <a:pt x="2269496" y="44741"/>
                    </a:cubicBezTo>
                    <a:cubicBezTo>
                      <a:pt x="2110862" y="31522"/>
                      <a:pt x="2217304" y="23864"/>
                      <a:pt x="2119184" y="19689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sv-SE" sz="1800">
                  <a:effectLst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6357813" y="2714438"/>
                <a:ext cx="356960" cy="28557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sv-SE" sz="1800">
                  <a:effectLst/>
                </a:endParaRPr>
              </a:p>
            </p:txBody>
          </p:sp>
        </p:grpSp>
        <p:grpSp>
          <p:nvGrpSpPr>
            <p:cNvPr id="51" name="Group 34"/>
            <p:cNvGrpSpPr>
              <a:grpSpLocks/>
            </p:cNvGrpSpPr>
            <p:nvPr/>
          </p:nvGrpSpPr>
          <p:grpSpPr bwMode="auto">
            <a:xfrm>
              <a:off x="2500313" y="2552700"/>
              <a:ext cx="942975" cy="733425"/>
              <a:chOff x="6143636" y="2428868"/>
              <a:chExt cx="942376" cy="732962"/>
            </a:xfrm>
          </p:grpSpPr>
          <p:sp>
            <p:nvSpPr>
              <p:cNvPr id="74" name="Freeform 73"/>
              <p:cNvSpPr/>
              <p:nvPr/>
            </p:nvSpPr>
            <p:spPr>
              <a:xfrm>
                <a:off x="6143636" y="2428868"/>
                <a:ext cx="942376" cy="732962"/>
              </a:xfrm>
              <a:custGeom>
                <a:avLst/>
                <a:gdLst>
                  <a:gd name="connsiteX0" fmla="*/ 2119184 w 3259052"/>
                  <a:gd name="connsiteY0" fmla="*/ 19689 h 2236796"/>
                  <a:gd name="connsiteX1" fmla="*/ 1680773 w 3259052"/>
                  <a:gd name="connsiteY1" fmla="*/ 19689 h 2236796"/>
                  <a:gd name="connsiteX2" fmla="*/ 1580565 w 3259052"/>
                  <a:gd name="connsiteY2" fmla="*/ 32215 h 2236796"/>
                  <a:gd name="connsiteX3" fmla="*/ 1442778 w 3259052"/>
                  <a:gd name="connsiteY3" fmla="*/ 44741 h 2236796"/>
                  <a:gd name="connsiteX4" fmla="*/ 1204784 w 3259052"/>
                  <a:gd name="connsiteY4" fmla="*/ 94845 h 2236796"/>
                  <a:gd name="connsiteX5" fmla="*/ 929211 w 3259052"/>
                  <a:gd name="connsiteY5" fmla="*/ 157475 h 2236796"/>
                  <a:gd name="connsiteX6" fmla="*/ 678691 w 3259052"/>
                  <a:gd name="connsiteY6" fmla="*/ 257683 h 2236796"/>
                  <a:gd name="connsiteX7" fmla="*/ 490800 w 3259052"/>
                  <a:gd name="connsiteY7" fmla="*/ 357892 h 2236796"/>
                  <a:gd name="connsiteX8" fmla="*/ 390592 w 3259052"/>
                  <a:gd name="connsiteY8" fmla="*/ 407996 h 2236796"/>
                  <a:gd name="connsiteX9" fmla="*/ 315436 w 3259052"/>
                  <a:gd name="connsiteY9" fmla="*/ 483152 h 2236796"/>
                  <a:gd name="connsiteX10" fmla="*/ 265332 w 3259052"/>
                  <a:gd name="connsiteY10" fmla="*/ 520730 h 2236796"/>
                  <a:gd name="connsiteX11" fmla="*/ 127545 w 3259052"/>
                  <a:gd name="connsiteY11" fmla="*/ 683568 h 2236796"/>
                  <a:gd name="connsiteX12" fmla="*/ 89967 w 3259052"/>
                  <a:gd name="connsiteY12" fmla="*/ 758725 h 2236796"/>
                  <a:gd name="connsiteX13" fmla="*/ 27337 w 3259052"/>
                  <a:gd name="connsiteY13" fmla="*/ 934089 h 2236796"/>
                  <a:gd name="connsiteX14" fmla="*/ 2285 w 3259052"/>
                  <a:gd name="connsiteY14" fmla="*/ 1121979 h 2236796"/>
                  <a:gd name="connsiteX15" fmla="*/ 77441 w 3259052"/>
                  <a:gd name="connsiteY15" fmla="*/ 1560390 h 2236796"/>
                  <a:gd name="connsiteX16" fmla="*/ 252806 w 3259052"/>
                  <a:gd name="connsiteY16" fmla="*/ 1810911 h 2236796"/>
                  <a:gd name="connsiteX17" fmla="*/ 365540 w 3259052"/>
                  <a:gd name="connsiteY17" fmla="*/ 1886067 h 2236796"/>
                  <a:gd name="connsiteX18" fmla="*/ 591009 w 3259052"/>
                  <a:gd name="connsiteY18" fmla="*/ 2023853 h 2236796"/>
                  <a:gd name="connsiteX19" fmla="*/ 766373 w 3259052"/>
                  <a:gd name="connsiteY19" fmla="*/ 2124062 h 2236796"/>
                  <a:gd name="connsiteX20" fmla="*/ 1016893 w 3259052"/>
                  <a:gd name="connsiteY20" fmla="*/ 2186692 h 2236796"/>
                  <a:gd name="connsiteX21" fmla="*/ 1229836 w 3259052"/>
                  <a:gd name="connsiteY21" fmla="*/ 2224270 h 2236796"/>
                  <a:gd name="connsiteX22" fmla="*/ 1517935 w 3259052"/>
                  <a:gd name="connsiteY22" fmla="*/ 2236796 h 2236796"/>
                  <a:gd name="connsiteX23" fmla="*/ 2494965 w 3259052"/>
                  <a:gd name="connsiteY23" fmla="*/ 2199218 h 2236796"/>
                  <a:gd name="connsiteX24" fmla="*/ 2670329 w 3259052"/>
                  <a:gd name="connsiteY24" fmla="*/ 2186692 h 2236796"/>
                  <a:gd name="connsiteX25" fmla="*/ 2795589 w 3259052"/>
                  <a:gd name="connsiteY25" fmla="*/ 2136588 h 2236796"/>
                  <a:gd name="connsiteX26" fmla="*/ 2870745 w 3259052"/>
                  <a:gd name="connsiteY26" fmla="*/ 2111536 h 2236796"/>
                  <a:gd name="connsiteX27" fmla="*/ 2920850 w 3259052"/>
                  <a:gd name="connsiteY27" fmla="*/ 2073957 h 2236796"/>
                  <a:gd name="connsiteX28" fmla="*/ 3021058 w 3259052"/>
                  <a:gd name="connsiteY28" fmla="*/ 2036379 h 2236796"/>
                  <a:gd name="connsiteX29" fmla="*/ 3146318 w 3259052"/>
                  <a:gd name="connsiteY29" fmla="*/ 1923645 h 2236796"/>
                  <a:gd name="connsiteX30" fmla="*/ 3196422 w 3259052"/>
                  <a:gd name="connsiteY30" fmla="*/ 1848489 h 2236796"/>
                  <a:gd name="connsiteX31" fmla="*/ 3234000 w 3259052"/>
                  <a:gd name="connsiteY31" fmla="*/ 1748281 h 2236796"/>
                  <a:gd name="connsiteX32" fmla="*/ 3246526 w 3259052"/>
                  <a:gd name="connsiteY32" fmla="*/ 1660599 h 2236796"/>
                  <a:gd name="connsiteX33" fmla="*/ 3259052 w 3259052"/>
                  <a:gd name="connsiteY33" fmla="*/ 1623020 h 2236796"/>
                  <a:gd name="connsiteX34" fmla="*/ 3246526 w 3259052"/>
                  <a:gd name="connsiteY34" fmla="*/ 1121979 h 2236796"/>
                  <a:gd name="connsiteX35" fmla="*/ 3221474 w 3259052"/>
                  <a:gd name="connsiteY35" fmla="*/ 1009245 h 2236796"/>
                  <a:gd name="connsiteX36" fmla="*/ 3208948 w 3259052"/>
                  <a:gd name="connsiteY36" fmla="*/ 946615 h 2236796"/>
                  <a:gd name="connsiteX37" fmla="*/ 3196422 w 3259052"/>
                  <a:gd name="connsiteY37" fmla="*/ 909037 h 2236796"/>
                  <a:gd name="connsiteX38" fmla="*/ 3183896 w 3259052"/>
                  <a:gd name="connsiteY38" fmla="*/ 846407 h 2236796"/>
                  <a:gd name="connsiteX39" fmla="*/ 3158844 w 3259052"/>
                  <a:gd name="connsiteY39" fmla="*/ 808829 h 2236796"/>
                  <a:gd name="connsiteX40" fmla="*/ 3121266 w 3259052"/>
                  <a:gd name="connsiteY40" fmla="*/ 708620 h 2236796"/>
                  <a:gd name="connsiteX41" fmla="*/ 3108740 w 3259052"/>
                  <a:gd name="connsiteY41" fmla="*/ 671042 h 2236796"/>
                  <a:gd name="connsiteX42" fmla="*/ 3071162 w 3259052"/>
                  <a:gd name="connsiteY42" fmla="*/ 620938 h 2236796"/>
                  <a:gd name="connsiteX43" fmla="*/ 3008532 w 3259052"/>
                  <a:gd name="connsiteY43" fmla="*/ 508204 h 2236796"/>
                  <a:gd name="connsiteX44" fmla="*/ 2958428 w 3259052"/>
                  <a:gd name="connsiteY44" fmla="*/ 483152 h 2236796"/>
                  <a:gd name="connsiteX45" fmla="*/ 2883272 w 3259052"/>
                  <a:gd name="connsiteY45" fmla="*/ 433048 h 2236796"/>
                  <a:gd name="connsiteX46" fmla="*/ 2858219 w 3259052"/>
                  <a:gd name="connsiteY46" fmla="*/ 407996 h 2236796"/>
                  <a:gd name="connsiteX47" fmla="*/ 2820641 w 3259052"/>
                  <a:gd name="connsiteY47" fmla="*/ 395470 h 2236796"/>
                  <a:gd name="connsiteX48" fmla="*/ 2758011 w 3259052"/>
                  <a:gd name="connsiteY48" fmla="*/ 345366 h 2236796"/>
                  <a:gd name="connsiteX49" fmla="*/ 2682855 w 3259052"/>
                  <a:gd name="connsiteY49" fmla="*/ 295262 h 2236796"/>
                  <a:gd name="connsiteX50" fmla="*/ 2645277 w 3259052"/>
                  <a:gd name="connsiteY50" fmla="*/ 257683 h 2236796"/>
                  <a:gd name="connsiteX51" fmla="*/ 2532543 w 3259052"/>
                  <a:gd name="connsiteY51" fmla="*/ 182527 h 2236796"/>
                  <a:gd name="connsiteX52" fmla="*/ 2457387 w 3259052"/>
                  <a:gd name="connsiteY52" fmla="*/ 132423 h 2236796"/>
                  <a:gd name="connsiteX53" fmla="*/ 2419809 w 3259052"/>
                  <a:gd name="connsiteY53" fmla="*/ 107371 h 2236796"/>
                  <a:gd name="connsiteX54" fmla="*/ 2382230 w 3259052"/>
                  <a:gd name="connsiteY54" fmla="*/ 94845 h 2236796"/>
                  <a:gd name="connsiteX55" fmla="*/ 2344652 w 3259052"/>
                  <a:gd name="connsiteY55" fmla="*/ 69793 h 2236796"/>
                  <a:gd name="connsiteX56" fmla="*/ 2269496 w 3259052"/>
                  <a:gd name="connsiteY56" fmla="*/ 44741 h 2236796"/>
                  <a:gd name="connsiteX57" fmla="*/ 2119184 w 3259052"/>
                  <a:gd name="connsiteY57" fmla="*/ 19689 h 223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259052" h="2236796">
                    <a:moveTo>
                      <a:pt x="2119184" y="19689"/>
                    </a:moveTo>
                    <a:cubicBezTo>
                      <a:pt x="2021064" y="15514"/>
                      <a:pt x="2074552" y="0"/>
                      <a:pt x="1680773" y="19689"/>
                    </a:cubicBezTo>
                    <a:cubicBezTo>
                      <a:pt x="1647152" y="21370"/>
                      <a:pt x="1614043" y="28691"/>
                      <a:pt x="1580565" y="32215"/>
                    </a:cubicBezTo>
                    <a:cubicBezTo>
                      <a:pt x="1534700" y="37043"/>
                      <a:pt x="1488707" y="40566"/>
                      <a:pt x="1442778" y="44741"/>
                    </a:cubicBezTo>
                    <a:cubicBezTo>
                      <a:pt x="1374591" y="58378"/>
                      <a:pt x="1273362" y="77701"/>
                      <a:pt x="1204784" y="94845"/>
                    </a:cubicBezTo>
                    <a:cubicBezTo>
                      <a:pt x="961021" y="155786"/>
                      <a:pt x="1173593" y="113042"/>
                      <a:pt x="929211" y="157475"/>
                    </a:cubicBezTo>
                    <a:cubicBezTo>
                      <a:pt x="845704" y="190878"/>
                      <a:pt x="759135" y="217461"/>
                      <a:pt x="678691" y="257683"/>
                    </a:cubicBezTo>
                    <a:cubicBezTo>
                      <a:pt x="396066" y="398997"/>
                      <a:pt x="748193" y="220616"/>
                      <a:pt x="490800" y="357892"/>
                    </a:cubicBezTo>
                    <a:cubicBezTo>
                      <a:pt x="457848" y="375466"/>
                      <a:pt x="420981" y="386289"/>
                      <a:pt x="390592" y="407996"/>
                    </a:cubicBezTo>
                    <a:cubicBezTo>
                      <a:pt x="361762" y="428589"/>
                      <a:pt x="341770" y="459451"/>
                      <a:pt x="315436" y="483152"/>
                    </a:cubicBezTo>
                    <a:cubicBezTo>
                      <a:pt x="299918" y="497118"/>
                      <a:pt x="280850" y="506764"/>
                      <a:pt x="265332" y="520730"/>
                    </a:cubicBezTo>
                    <a:cubicBezTo>
                      <a:pt x="204126" y="575815"/>
                      <a:pt x="170878" y="613153"/>
                      <a:pt x="127545" y="683568"/>
                    </a:cubicBezTo>
                    <a:cubicBezTo>
                      <a:pt x="112865" y="707422"/>
                      <a:pt x="101704" y="733294"/>
                      <a:pt x="89967" y="758725"/>
                    </a:cubicBezTo>
                    <a:cubicBezTo>
                      <a:pt x="60213" y="823192"/>
                      <a:pt x="42199" y="864731"/>
                      <a:pt x="27337" y="934089"/>
                    </a:cubicBezTo>
                    <a:cubicBezTo>
                      <a:pt x="22151" y="958290"/>
                      <a:pt x="4676" y="1102850"/>
                      <a:pt x="2285" y="1121979"/>
                    </a:cubicBezTo>
                    <a:cubicBezTo>
                      <a:pt x="19388" y="1281608"/>
                      <a:pt x="0" y="1424868"/>
                      <a:pt x="77441" y="1560390"/>
                    </a:cubicBezTo>
                    <a:cubicBezTo>
                      <a:pt x="91765" y="1585456"/>
                      <a:pt x="200145" y="1765773"/>
                      <a:pt x="252806" y="1810911"/>
                    </a:cubicBezTo>
                    <a:cubicBezTo>
                      <a:pt x="287096" y="1840303"/>
                      <a:pt x="328643" y="1860022"/>
                      <a:pt x="365540" y="1886067"/>
                    </a:cubicBezTo>
                    <a:cubicBezTo>
                      <a:pt x="576956" y="2035302"/>
                      <a:pt x="345821" y="1891043"/>
                      <a:pt x="591009" y="2023853"/>
                    </a:cubicBezTo>
                    <a:cubicBezTo>
                      <a:pt x="650208" y="2055919"/>
                      <a:pt x="701887" y="2104716"/>
                      <a:pt x="766373" y="2124062"/>
                    </a:cubicBezTo>
                    <a:cubicBezTo>
                      <a:pt x="952650" y="2179945"/>
                      <a:pt x="829124" y="2147162"/>
                      <a:pt x="1016893" y="2186692"/>
                    </a:cubicBezTo>
                    <a:cubicBezTo>
                      <a:pt x="1108586" y="2205996"/>
                      <a:pt x="1138567" y="2218382"/>
                      <a:pt x="1229836" y="2224270"/>
                    </a:cubicBezTo>
                    <a:cubicBezTo>
                      <a:pt x="1325760" y="2230459"/>
                      <a:pt x="1421902" y="2232621"/>
                      <a:pt x="1517935" y="2236796"/>
                    </a:cubicBezTo>
                    <a:lnTo>
                      <a:pt x="2494965" y="2199218"/>
                    </a:lnTo>
                    <a:cubicBezTo>
                      <a:pt x="2553513" y="2196672"/>
                      <a:pt x="2612957" y="2198644"/>
                      <a:pt x="2670329" y="2186692"/>
                    </a:cubicBezTo>
                    <a:cubicBezTo>
                      <a:pt x="2714353" y="2177520"/>
                      <a:pt x="2752927" y="2150809"/>
                      <a:pt x="2795589" y="2136588"/>
                    </a:cubicBezTo>
                    <a:lnTo>
                      <a:pt x="2870745" y="2111536"/>
                    </a:lnTo>
                    <a:cubicBezTo>
                      <a:pt x="2887447" y="2099010"/>
                      <a:pt x="2902600" y="2084096"/>
                      <a:pt x="2920850" y="2073957"/>
                    </a:cubicBezTo>
                    <a:cubicBezTo>
                      <a:pt x="2943316" y="2061476"/>
                      <a:pt x="2992933" y="2045754"/>
                      <a:pt x="3021058" y="2036379"/>
                    </a:cubicBezTo>
                    <a:cubicBezTo>
                      <a:pt x="3064182" y="2004036"/>
                      <a:pt x="3116345" y="1968604"/>
                      <a:pt x="3146318" y="1923645"/>
                    </a:cubicBezTo>
                    <a:cubicBezTo>
                      <a:pt x="3163019" y="1898593"/>
                      <a:pt x="3186901" y="1877053"/>
                      <a:pt x="3196422" y="1848489"/>
                    </a:cubicBezTo>
                    <a:cubicBezTo>
                      <a:pt x="3216058" y="1789580"/>
                      <a:pt x="3204044" y="1823170"/>
                      <a:pt x="3234000" y="1748281"/>
                    </a:cubicBezTo>
                    <a:cubicBezTo>
                      <a:pt x="3238175" y="1719054"/>
                      <a:pt x="3240736" y="1689550"/>
                      <a:pt x="3246526" y="1660599"/>
                    </a:cubicBezTo>
                    <a:cubicBezTo>
                      <a:pt x="3249115" y="1647652"/>
                      <a:pt x="3259052" y="1636224"/>
                      <a:pt x="3259052" y="1623020"/>
                    </a:cubicBezTo>
                    <a:cubicBezTo>
                      <a:pt x="3259052" y="1455954"/>
                      <a:pt x="3253944" y="1288880"/>
                      <a:pt x="3246526" y="1121979"/>
                    </a:cubicBezTo>
                    <a:cubicBezTo>
                      <a:pt x="3245477" y="1098367"/>
                      <a:pt x="3227154" y="1034803"/>
                      <a:pt x="3221474" y="1009245"/>
                    </a:cubicBezTo>
                    <a:cubicBezTo>
                      <a:pt x="3216856" y="988462"/>
                      <a:pt x="3214112" y="967269"/>
                      <a:pt x="3208948" y="946615"/>
                    </a:cubicBezTo>
                    <a:cubicBezTo>
                      <a:pt x="3205746" y="933806"/>
                      <a:pt x="3199624" y="921846"/>
                      <a:pt x="3196422" y="909037"/>
                    </a:cubicBezTo>
                    <a:cubicBezTo>
                      <a:pt x="3191258" y="888383"/>
                      <a:pt x="3191371" y="866342"/>
                      <a:pt x="3183896" y="846407"/>
                    </a:cubicBezTo>
                    <a:cubicBezTo>
                      <a:pt x="3178610" y="832311"/>
                      <a:pt x="3167195" y="821355"/>
                      <a:pt x="3158844" y="808829"/>
                    </a:cubicBezTo>
                    <a:cubicBezTo>
                      <a:pt x="3135750" y="716455"/>
                      <a:pt x="3160567" y="800323"/>
                      <a:pt x="3121266" y="708620"/>
                    </a:cubicBezTo>
                    <a:cubicBezTo>
                      <a:pt x="3116065" y="696484"/>
                      <a:pt x="3115291" y="682506"/>
                      <a:pt x="3108740" y="671042"/>
                    </a:cubicBezTo>
                    <a:cubicBezTo>
                      <a:pt x="3098382" y="652916"/>
                      <a:pt x="3083688" y="637639"/>
                      <a:pt x="3071162" y="620938"/>
                    </a:cubicBezTo>
                    <a:cubicBezTo>
                      <a:pt x="3059188" y="585017"/>
                      <a:pt x="3042989" y="525432"/>
                      <a:pt x="3008532" y="508204"/>
                    </a:cubicBezTo>
                    <a:cubicBezTo>
                      <a:pt x="2991831" y="499853"/>
                      <a:pt x="2974440" y="492759"/>
                      <a:pt x="2958428" y="483152"/>
                    </a:cubicBezTo>
                    <a:cubicBezTo>
                      <a:pt x="2932610" y="467661"/>
                      <a:pt x="2904563" y="454338"/>
                      <a:pt x="2883272" y="433048"/>
                    </a:cubicBezTo>
                    <a:cubicBezTo>
                      <a:pt x="2874921" y="424697"/>
                      <a:pt x="2868346" y="414072"/>
                      <a:pt x="2858219" y="407996"/>
                    </a:cubicBezTo>
                    <a:cubicBezTo>
                      <a:pt x="2846897" y="401203"/>
                      <a:pt x="2833167" y="399645"/>
                      <a:pt x="2820641" y="395470"/>
                    </a:cubicBezTo>
                    <a:cubicBezTo>
                      <a:pt x="2764613" y="311428"/>
                      <a:pt x="2830615" y="393769"/>
                      <a:pt x="2758011" y="345366"/>
                    </a:cubicBezTo>
                    <a:cubicBezTo>
                      <a:pt x="2664182" y="282814"/>
                      <a:pt x="2772206" y="325046"/>
                      <a:pt x="2682855" y="295262"/>
                    </a:cubicBezTo>
                    <a:cubicBezTo>
                      <a:pt x="2670329" y="282736"/>
                      <a:pt x="2659260" y="268559"/>
                      <a:pt x="2645277" y="257683"/>
                    </a:cubicBezTo>
                    <a:lnTo>
                      <a:pt x="2532543" y="182527"/>
                    </a:lnTo>
                    <a:lnTo>
                      <a:pt x="2457387" y="132423"/>
                    </a:lnTo>
                    <a:cubicBezTo>
                      <a:pt x="2444861" y="124072"/>
                      <a:pt x="2434091" y="112131"/>
                      <a:pt x="2419809" y="107371"/>
                    </a:cubicBezTo>
                    <a:lnTo>
                      <a:pt x="2382230" y="94845"/>
                    </a:lnTo>
                    <a:cubicBezTo>
                      <a:pt x="2369704" y="86494"/>
                      <a:pt x="2358409" y="75907"/>
                      <a:pt x="2344652" y="69793"/>
                    </a:cubicBezTo>
                    <a:cubicBezTo>
                      <a:pt x="2320521" y="59068"/>
                      <a:pt x="2295812" y="46934"/>
                      <a:pt x="2269496" y="44741"/>
                    </a:cubicBezTo>
                    <a:cubicBezTo>
                      <a:pt x="2110862" y="31522"/>
                      <a:pt x="2217304" y="23864"/>
                      <a:pt x="2119184" y="19689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sv-SE" sz="1800">
                  <a:effectLst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6357812" y="2714438"/>
                <a:ext cx="356961" cy="28557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sv-SE" sz="1800">
                  <a:effectLst/>
                </a:endParaRPr>
              </a:p>
            </p:txBody>
          </p:sp>
        </p:grpSp>
        <p:grpSp>
          <p:nvGrpSpPr>
            <p:cNvPr id="52" name="Group 37"/>
            <p:cNvGrpSpPr>
              <a:grpSpLocks/>
            </p:cNvGrpSpPr>
            <p:nvPr/>
          </p:nvGrpSpPr>
          <p:grpSpPr bwMode="auto">
            <a:xfrm>
              <a:off x="2428875" y="3338513"/>
              <a:ext cx="942975" cy="733425"/>
              <a:chOff x="6143636" y="2428868"/>
              <a:chExt cx="942376" cy="732962"/>
            </a:xfrm>
          </p:grpSpPr>
          <p:sp>
            <p:nvSpPr>
              <p:cNvPr id="72" name="Freeform 71"/>
              <p:cNvSpPr/>
              <p:nvPr/>
            </p:nvSpPr>
            <p:spPr>
              <a:xfrm>
                <a:off x="6143636" y="2428868"/>
                <a:ext cx="942376" cy="732962"/>
              </a:xfrm>
              <a:custGeom>
                <a:avLst/>
                <a:gdLst>
                  <a:gd name="connsiteX0" fmla="*/ 2119184 w 3259052"/>
                  <a:gd name="connsiteY0" fmla="*/ 19689 h 2236796"/>
                  <a:gd name="connsiteX1" fmla="*/ 1680773 w 3259052"/>
                  <a:gd name="connsiteY1" fmla="*/ 19689 h 2236796"/>
                  <a:gd name="connsiteX2" fmla="*/ 1580565 w 3259052"/>
                  <a:gd name="connsiteY2" fmla="*/ 32215 h 2236796"/>
                  <a:gd name="connsiteX3" fmla="*/ 1442778 w 3259052"/>
                  <a:gd name="connsiteY3" fmla="*/ 44741 h 2236796"/>
                  <a:gd name="connsiteX4" fmla="*/ 1204784 w 3259052"/>
                  <a:gd name="connsiteY4" fmla="*/ 94845 h 2236796"/>
                  <a:gd name="connsiteX5" fmla="*/ 929211 w 3259052"/>
                  <a:gd name="connsiteY5" fmla="*/ 157475 h 2236796"/>
                  <a:gd name="connsiteX6" fmla="*/ 678691 w 3259052"/>
                  <a:gd name="connsiteY6" fmla="*/ 257683 h 2236796"/>
                  <a:gd name="connsiteX7" fmla="*/ 490800 w 3259052"/>
                  <a:gd name="connsiteY7" fmla="*/ 357892 h 2236796"/>
                  <a:gd name="connsiteX8" fmla="*/ 390592 w 3259052"/>
                  <a:gd name="connsiteY8" fmla="*/ 407996 h 2236796"/>
                  <a:gd name="connsiteX9" fmla="*/ 315436 w 3259052"/>
                  <a:gd name="connsiteY9" fmla="*/ 483152 h 2236796"/>
                  <a:gd name="connsiteX10" fmla="*/ 265332 w 3259052"/>
                  <a:gd name="connsiteY10" fmla="*/ 520730 h 2236796"/>
                  <a:gd name="connsiteX11" fmla="*/ 127545 w 3259052"/>
                  <a:gd name="connsiteY11" fmla="*/ 683568 h 2236796"/>
                  <a:gd name="connsiteX12" fmla="*/ 89967 w 3259052"/>
                  <a:gd name="connsiteY12" fmla="*/ 758725 h 2236796"/>
                  <a:gd name="connsiteX13" fmla="*/ 27337 w 3259052"/>
                  <a:gd name="connsiteY13" fmla="*/ 934089 h 2236796"/>
                  <a:gd name="connsiteX14" fmla="*/ 2285 w 3259052"/>
                  <a:gd name="connsiteY14" fmla="*/ 1121979 h 2236796"/>
                  <a:gd name="connsiteX15" fmla="*/ 77441 w 3259052"/>
                  <a:gd name="connsiteY15" fmla="*/ 1560390 h 2236796"/>
                  <a:gd name="connsiteX16" fmla="*/ 252806 w 3259052"/>
                  <a:gd name="connsiteY16" fmla="*/ 1810911 h 2236796"/>
                  <a:gd name="connsiteX17" fmla="*/ 365540 w 3259052"/>
                  <a:gd name="connsiteY17" fmla="*/ 1886067 h 2236796"/>
                  <a:gd name="connsiteX18" fmla="*/ 591009 w 3259052"/>
                  <a:gd name="connsiteY18" fmla="*/ 2023853 h 2236796"/>
                  <a:gd name="connsiteX19" fmla="*/ 766373 w 3259052"/>
                  <a:gd name="connsiteY19" fmla="*/ 2124062 h 2236796"/>
                  <a:gd name="connsiteX20" fmla="*/ 1016893 w 3259052"/>
                  <a:gd name="connsiteY20" fmla="*/ 2186692 h 2236796"/>
                  <a:gd name="connsiteX21" fmla="*/ 1229836 w 3259052"/>
                  <a:gd name="connsiteY21" fmla="*/ 2224270 h 2236796"/>
                  <a:gd name="connsiteX22" fmla="*/ 1517935 w 3259052"/>
                  <a:gd name="connsiteY22" fmla="*/ 2236796 h 2236796"/>
                  <a:gd name="connsiteX23" fmla="*/ 2494965 w 3259052"/>
                  <a:gd name="connsiteY23" fmla="*/ 2199218 h 2236796"/>
                  <a:gd name="connsiteX24" fmla="*/ 2670329 w 3259052"/>
                  <a:gd name="connsiteY24" fmla="*/ 2186692 h 2236796"/>
                  <a:gd name="connsiteX25" fmla="*/ 2795589 w 3259052"/>
                  <a:gd name="connsiteY25" fmla="*/ 2136588 h 2236796"/>
                  <a:gd name="connsiteX26" fmla="*/ 2870745 w 3259052"/>
                  <a:gd name="connsiteY26" fmla="*/ 2111536 h 2236796"/>
                  <a:gd name="connsiteX27" fmla="*/ 2920850 w 3259052"/>
                  <a:gd name="connsiteY27" fmla="*/ 2073957 h 2236796"/>
                  <a:gd name="connsiteX28" fmla="*/ 3021058 w 3259052"/>
                  <a:gd name="connsiteY28" fmla="*/ 2036379 h 2236796"/>
                  <a:gd name="connsiteX29" fmla="*/ 3146318 w 3259052"/>
                  <a:gd name="connsiteY29" fmla="*/ 1923645 h 2236796"/>
                  <a:gd name="connsiteX30" fmla="*/ 3196422 w 3259052"/>
                  <a:gd name="connsiteY30" fmla="*/ 1848489 h 2236796"/>
                  <a:gd name="connsiteX31" fmla="*/ 3234000 w 3259052"/>
                  <a:gd name="connsiteY31" fmla="*/ 1748281 h 2236796"/>
                  <a:gd name="connsiteX32" fmla="*/ 3246526 w 3259052"/>
                  <a:gd name="connsiteY32" fmla="*/ 1660599 h 2236796"/>
                  <a:gd name="connsiteX33" fmla="*/ 3259052 w 3259052"/>
                  <a:gd name="connsiteY33" fmla="*/ 1623020 h 2236796"/>
                  <a:gd name="connsiteX34" fmla="*/ 3246526 w 3259052"/>
                  <a:gd name="connsiteY34" fmla="*/ 1121979 h 2236796"/>
                  <a:gd name="connsiteX35" fmla="*/ 3221474 w 3259052"/>
                  <a:gd name="connsiteY35" fmla="*/ 1009245 h 2236796"/>
                  <a:gd name="connsiteX36" fmla="*/ 3208948 w 3259052"/>
                  <a:gd name="connsiteY36" fmla="*/ 946615 h 2236796"/>
                  <a:gd name="connsiteX37" fmla="*/ 3196422 w 3259052"/>
                  <a:gd name="connsiteY37" fmla="*/ 909037 h 2236796"/>
                  <a:gd name="connsiteX38" fmla="*/ 3183896 w 3259052"/>
                  <a:gd name="connsiteY38" fmla="*/ 846407 h 2236796"/>
                  <a:gd name="connsiteX39" fmla="*/ 3158844 w 3259052"/>
                  <a:gd name="connsiteY39" fmla="*/ 808829 h 2236796"/>
                  <a:gd name="connsiteX40" fmla="*/ 3121266 w 3259052"/>
                  <a:gd name="connsiteY40" fmla="*/ 708620 h 2236796"/>
                  <a:gd name="connsiteX41" fmla="*/ 3108740 w 3259052"/>
                  <a:gd name="connsiteY41" fmla="*/ 671042 h 2236796"/>
                  <a:gd name="connsiteX42" fmla="*/ 3071162 w 3259052"/>
                  <a:gd name="connsiteY42" fmla="*/ 620938 h 2236796"/>
                  <a:gd name="connsiteX43" fmla="*/ 3008532 w 3259052"/>
                  <a:gd name="connsiteY43" fmla="*/ 508204 h 2236796"/>
                  <a:gd name="connsiteX44" fmla="*/ 2958428 w 3259052"/>
                  <a:gd name="connsiteY44" fmla="*/ 483152 h 2236796"/>
                  <a:gd name="connsiteX45" fmla="*/ 2883272 w 3259052"/>
                  <a:gd name="connsiteY45" fmla="*/ 433048 h 2236796"/>
                  <a:gd name="connsiteX46" fmla="*/ 2858219 w 3259052"/>
                  <a:gd name="connsiteY46" fmla="*/ 407996 h 2236796"/>
                  <a:gd name="connsiteX47" fmla="*/ 2820641 w 3259052"/>
                  <a:gd name="connsiteY47" fmla="*/ 395470 h 2236796"/>
                  <a:gd name="connsiteX48" fmla="*/ 2758011 w 3259052"/>
                  <a:gd name="connsiteY48" fmla="*/ 345366 h 2236796"/>
                  <a:gd name="connsiteX49" fmla="*/ 2682855 w 3259052"/>
                  <a:gd name="connsiteY49" fmla="*/ 295262 h 2236796"/>
                  <a:gd name="connsiteX50" fmla="*/ 2645277 w 3259052"/>
                  <a:gd name="connsiteY50" fmla="*/ 257683 h 2236796"/>
                  <a:gd name="connsiteX51" fmla="*/ 2532543 w 3259052"/>
                  <a:gd name="connsiteY51" fmla="*/ 182527 h 2236796"/>
                  <a:gd name="connsiteX52" fmla="*/ 2457387 w 3259052"/>
                  <a:gd name="connsiteY52" fmla="*/ 132423 h 2236796"/>
                  <a:gd name="connsiteX53" fmla="*/ 2419809 w 3259052"/>
                  <a:gd name="connsiteY53" fmla="*/ 107371 h 2236796"/>
                  <a:gd name="connsiteX54" fmla="*/ 2382230 w 3259052"/>
                  <a:gd name="connsiteY54" fmla="*/ 94845 h 2236796"/>
                  <a:gd name="connsiteX55" fmla="*/ 2344652 w 3259052"/>
                  <a:gd name="connsiteY55" fmla="*/ 69793 h 2236796"/>
                  <a:gd name="connsiteX56" fmla="*/ 2269496 w 3259052"/>
                  <a:gd name="connsiteY56" fmla="*/ 44741 h 2236796"/>
                  <a:gd name="connsiteX57" fmla="*/ 2119184 w 3259052"/>
                  <a:gd name="connsiteY57" fmla="*/ 19689 h 223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259052" h="2236796">
                    <a:moveTo>
                      <a:pt x="2119184" y="19689"/>
                    </a:moveTo>
                    <a:cubicBezTo>
                      <a:pt x="2021064" y="15514"/>
                      <a:pt x="2074552" y="0"/>
                      <a:pt x="1680773" y="19689"/>
                    </a:cubicBezTo>
                    <a:cubicBezTo>
                      <a:pt x="1647152" y="21370"/>
                      <a:pt x="1614043" y="28691"/>
                      <a:pt x="1580565" y="32215"/>
                    </a:cubicBezTo>
                    <a:cubicBezTo>
                      <a:pt x="1534700" y="37043"/>
                      <a:pt x="1488707" y="40566"/>
                      <a:pt x="1442778" y="44741"/>
                    </a:cubicBezTo>
                    <a:cubicBezTo>
                      <a:pt x="1374591" y="58378"/>
                      <a:pt x="1273362" y="77701"/>
                      <a:pt x="1204784" y="94845"/>
                    </a:cubicBezTo>
                    <a:cubicBezTo>
                      <a:pt x="961021" y="155786"/>
                      <a:pt x="1173593" y="113042"/>
                      <a:pt x="929211" y="157475"/>
                    </a:cubicBezTo>
                    <a:cubicBezTo>
                      <a:pt x="845704" y="190878"/>
                      <a:pt x="759135" y="217461"/>
                      <a:pt x="678691" y="257683"/>
                    </a:cubicBezTo>
                    <a:cubicBezTo>
                      <a:pt x="396066" y="398997"/>
                      <a:pt x="748193" y="220616"/>
                      <a:pt x="490800" y="357892"/>
                    </a:cubicBezTo>
                    <a:cubicBezTo>
                      <a:pt x="457848" y="375466"/>
                      <a:pt x="420981" y="386289"/>
                      <a:pt x="390592" y="407996"/>
                    </a:cubicBezTo>
                    <a:cubicBezTo>
                      <a:pt x="361762" y="428589"/>
                      <a:pt x="341770" y="459451"/>
                      <a:pt x="315436" y="483152"/>
                    </a:cubicBezTo>
                    <a:cubicBezTo>
                      <a:pt x="299918" y="497118"/>
                      <a:pt x="280850" y="506764"/>
                      <a:pt x="265332" y="520730"/>
                    </a:cubicBezTo>
                    <a:cubicBezTo>
                      <a:pt x="204126" y="575815"/>
                      <a:pt x="170878" y="613153"/>
                      <a:pt x="127545" y="683568"/>
                    </a:cubicBezTo>
                    <a:cubicBezTo>
                      <a:pt x="112865" y="707422"/>
                      <a:pt x="101704" y="733294"/>
                      <a:pt x="89967" y="758725"/>
                    </a:cubicBezTo>
                    <a:cubicBezTo>
                      <a:pt x="60213" y="823192"/>
                      <a:pt x="42199" y="864731"/>
                      <a:pt x="27337" y="934089"/>
                    </a:cubicBezTo>
                    <a:cubicBezTo>
                      <a:pt x="22151" y="958290"/>
                      <a:pt x="4676" y="1102850"/>
                      <a:pt x="2285" y="1121979"/>
                    </a:cubicBezTo>
                    <a:cubicBezTo>
                      <a:pt x="19388" y="1281608"/>
                      <a:pt x="0" y="1424868"/>
                      <a:pt x="77441" y="1560390"/>
                    </a:cubicBezTo>
                    <a:cubicBezTo>
                      <a:pt x="91765" y="1585456"/>
                      <a:pt x="200145" y="1765773"/>
                      <a:pt x="252806" y="1810911"/>
                    </a:cubicBezTo>
                    <a:cubicBezTo>
                      <a:pt x="287096" y="1840303"/>
                      <a:pt x="328643" y="1860022"/>
                      <a:pt x="365540" y="1886067"/>
                    </a:cubicBezTo>
                    <a:cubicBezTo>
                      <a:pt x="576956" y="2035302"/>
                      <a:pt x="345821" y="1891043"/>
                      <a:pt x="591009" y="2023853"/>
                    </a:cubicBezTo>
                    <a:cubicBezTo>
                      <a:pt x="650208" y="2055919"/>
                      <a:pt x="701887" y="2104716"/>
                      <a:pt x="766373" y="2124062"/>
                    </a:cubicBezTo>
                    <a:cubicBezTo>
                      <a:pt x="952650" y="2179945"/>
                      <a:pt x="829124" y="2147162"/>
                      <a:pt x="1016893" y="2186692"/>
                    </a:cubicBezTo>
                    <a:cubicBezTo>
                      <a:pt x="1108586" y="2205996"/>
                      <a:pt x="1138567" y="2218382"/>
                      <a:pt x="1229836" y="2224270"/>
                    </a:cubicBezTo>
                    <a:cubicBezTo>
                      <a:pt x="1325760" y="2230459"/>
                      <a:pt x="1421902" y="2232621"/>
                      <a:pt x="1517935" y="2236796"/>
                    </a:cubicBezTo>
                    <a:lnTo>
                      <a:pt x="2494965" y="2199218"/>
                    </a:lnTo>
                    <a:cubicBezTo>
                      <a:pt x="2553513" y="2196672"/>
                      <a:pt x="2612957" y="2198644"/>
                      <a:pt x="2670329" y="2186692"/>
                    </a:cubicBezTo>
                    <a:cubicBezTo>
                      <a:pt x="2714353" y="2177520"/>
                      <a:pt x="2752927" y="2150809"/>
                      <a:pt x="2795589" y="2136588"/>
                    </a:cubicBezTo>
                    <a:lnTo>
                      <a:pt x="2870745" y="2111536"/>
                    </a:lnTo>
                    <a:cubicBezTo>
                      <a:pt x="2887447" y="2099010"/>
                      <a:pt x="2902600" y="2084096"/>
                      <a:pt x="2920850" y="2073957"/>
                    </a:cubicBezTo>
                    <a:cubicBezTo>
                      <a:pt x="2943316" y="2061476"/>
                      <a:pt x="2992933" y="2045754"/>
                      <a:pt x="3021058" y="2036379"/>
                    </a:cubicBezTo>
                    <a:cubicBezTo>
                      <a:pt x="3064182" y="2004036"/>
                      <a:pt x="3116345" y="1968604"/>
                      <a:pt x="3146318" y="1923645"/>
                    </a:cubicBezTo>
                    <a:cubicBezTo>
                      <a:pt x="3163019" y="1898593"/>
                      <a:pt x="3186901" y="1877053"/>
                      <a:pt x="3196422" y="1848489"/>
                    </a:cubicBezTo>
                    <a:cubicBezTo>
                      <a:pt x="3216058" y="1789580"/>
                      <a:pt x="3204044" y="1823170"/>
                      <a:pt x="3234000" y="1748281"/>
                    </a:cubicBezTo>
                    <a:cubicBezTo>
                      <a:pt x="3238175" y="1719054"/>
                      <a:pt x="3240736" y="1689550"/>
                      <a:pt x="3246526" y="1660599"/>
                    </a:cubicBezTo>
                    <a:cubicBezTo>
                      <a:pt x="3249115" y="1647652"/>
                      <a:pt x="3259052" y="1636224"/>
                      <a:pt x="3259052" y="1623020"/>
                    </a:cubicBezTo>
                    <a:cubicBezTo>
                      <a:pt x="3259052" y="1455954"/>
                      <a:pt x="3253944" y="1288880"/>
                      <a:pt x="3246526" y="1121979"/>
                    </a:cubicBezTo>
                    <a:cubicBezTo>
                      <a:pt x="3245477" y="1098367"/>
                      <a:pt x="3227154" y="1034803"/>
                      <a:pt x="3221474" y="1009245"/>
                    </a:cubicBezTo>
                    <a:cubicBezTo>
                      <a:pt x="3216856" y="988462"/>
                      <a:pt x="3214112" y="967269"/>
                      <a:pt x="3208948" y="946615"/>
                    </a:cubicBezTo>
                    <a:cubicBezTo>
                      <a:pt x="3205746" y="933806"/>
                      <a:pt x="3199624" y="921846"/>
                      <a:pt x="3196422" y="909037"/>
                    </a:cubicBezTo>
                    <a:cubicBezTo>
                      <a:pt x="3191258" y="888383"/>
                      <a:pt x="3191371" y="866342"/>
                      <a:pt x="3183896" y="846407"/>
                    </a:cubicBezTo>
                    <a:cubicBezTo>
                      <a:pt x="3178610" y="832311"/>
                      <a:pt x="3167195" y="821355"/>
                      <a:pt x="3158844" y="808829"/>
                    </a:cubicBezTo>
                    <a:cubicBezTo>
                      <a:pt x="3135750" y="716455"/>
                      <a:pt x="3160567" y="800323"/>
                      <a:pt x="3121266" y="708620"/>
                    </a:cubicBezTo>
                    <a:cubicBezTo>
                      <a:pt x="3116065" y="696484"/>
                      <a:pt x="3115291" y="682506"/>
                      <a:pt x="3108740" y="671042"/>
                    </a:cubicBezTo>
                    <a:cubicBezTo>
                      <a:pt x="3098382" y="652916"/>
                      <a:pt x="3083688" y="637639"/>
                      <a:pt x="3071162" y="620938"/>
                    </a:cubicBezTo>
                    <a:cubicBezTo>
                      <a:pt x="3059188" y="585017"/>
                      <a:pt x="3042989" y="525432"/>
                      <a:pt x="3008532" y="508204"/>
                    </a:cubicBezTo>
                    <a:cubicBezTo>
                      <a:pt x="2991831" y="499853"/>
                      <a:pt x="2974440" y="492759"/>
                      <a:pt x="2958428" y="483152"/>
                    </a:cubicBezTo>
                    <a:cubicBezTo>
                      <a:pt x="2932610" y="467661"/>
                      <a:pt x="2904563" y="454338"/>
                      <a:pt x="2883272" y="433048"/>
                    </a:cubicBezTo>
                    <a:cubicBezTo>
                      <a:pt x="2874921" y="424697"/>
                      <a:pt x="2868346" y="414072"/>
                      <a:pt x="2858219" y="407996"/>
                    </a:cubicBezTo>
                    <a:cubicBezTo>
                      <a:pt x="2846897" y="401203"/>
                      <a:pt x="2833167" y="399645"/>
                      <a:pt x="2820641" y="395470"/>
                    </a:cubicBezTo>
                    <a:cubicBezTo>
                      <a:pt x="2764613" y="311428"/>
                      <a:pt x="2830615" y="393769"/>
                      <a:pt x="2758011" y="345366"/>
                    </a:cubicBezTo>
                    <a:cubicBezTo>
                      <a:pt x="2664182" y="282814"/>
                      <a:pt x="2772206" y="325046"/>
                      <a:pt x="2682855" y="295262"/>
                    </a:cubicBezTo>
                    <a:cubicBezTo>
                      <a:pt x="2670329" y="282736"/>
                      <a:pt x="2659260" y="268559"/>
                      <a:pt x="2645277" y="257683"/>
                    </a:cubicBezTo>
                    <a:lnTo>
                      <a:pt x="2532543" y="182527"/>
                    </a:lnTo>
                    <a:lnTo>
                      <a:pt x="2457387" y="132423"/>
                    </a:lnTo>
                    <a:cubicBezTo>
                      <a:pt x="2444861" y="124072"/>
                      <a:pt x="2434091" y="112131"/>
                      <a:pt x="2419809" y="107371"/>
                    </a:cubicBezTo>
                    <a:lnTo>
                      <a:pt x="2382230" y="94845"/>
                    </a:lnTo>
                    <a:cubicBezTo>
                      <a:pt x="2369704" y="86494"/>
                      <a:pt x="2358409" y="75907"/>
                      <a:pt x="2344652" y="69793"/>
                    </a:cubicBezTo>
                    <a:cubicBezTo>
                      <a:pt x="2320521" y="59068"/>
                      <a:pt x="2295812" y="46934"/>
                      <a:pt x="2269496" y="44741"/>
                    </a:cubicBezTo>
                    <a:cubicBezTo>
                      <a:pt x="2110862" y="31522"/>
                      <a:pt x="2217304" y="23864"/>
                      <a:pt x="2119184" y="19689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sv-SE" sz="1800">
                  <a:effectLst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357813" y="2714438"/>
                <a:ext cx="356960" cy="28557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sv-SE" sz="1800">
                  <a:effectLst/>
                </a:endParaRPr>
              </a:p>
            </p:txBody>
          </p:sp>
        </p:grpSp>
        <p:grpSp>
          <p:nvGrpSpPr>
            <p:cNvPr id="53" name="Group 40"/>
            <p:cNvGrpSpPr>
              <a:grpSpLocks/>
            </p:cNvGrpSpPr>
            <p:nvPr/>
          </p:nvGrpSpPr>
          <p:grpSpPr bwMode="auto">
            <a:xfrm>
              <a:off x="1428750" y="3767138"/>
              <a:ext cx="942975" cy="733425"/>
              <a:chOff x="6143636" y="2428868"/>
              <a:chExt cx="942376" cy="732962"/>
            </a:xfrm>
          </p:grpSpPr>
          <p:sp>
            <p:nvSpPr>
              <p:cNvPr id="70" name="Freeform 69"/>
              <p:cNvSpPr/>
              <p:nvPr/>
            </p:nvSpPr>
            <p:spPr>
              <a:xfrm>
                <a:off x="6143636" y="2428868"/>
                <a:ext cx="942376" cy="732962"/>
              </a:xfrm>
              <a:custGeom>
                <a:avLst/>
                <a:gdLst>
                  <a:gd name="connsiteX0" fmla="*/ 2119184 w 3259052"/>
                  <a:gd name="connsiteY0" fmla="*/ 19689 h 2236796"/>
                  <a:gd name="connsiteX1" fmla="*/ 1680773 w 3259052"/>
                  <a:gd name="connsiteY1" fmla="*/ 19689 h 2236796"/>
                  <a:gd name="connsiteX2" fmla="*/ 1580565 w 3259052"/>
                  <a:gd name="connsiteY2" fmla="*/ 32215 h 2236796"/>
                  <a:gd name="connsiteX3" fmla="*/ 1442778 w 3259052"/>
                  <a:gd name="connsiteY3" fmla="*/ 44741 h 2236796"/>
                  <a:gd name="connsiteX4" fmla="*/ 1204784 w 3259052"/>
                  <a:gd name="connsiteY4" fmla="*/ 94845 h 2236796"/>
                  <a:gd name="connsiteX5" fmla="*/ 929211 w 3259052"/>
                  <a:gd name="connsiteY5" fmla="*/ 157475 h 2236796"/>
                  <a:gd name="connsiteX6" fmla="*/ 678691 w 3259052"/>
                  <a:gd name="connsiteY6" fmla="*/ 257683 h 2236796"/>
                  <a:gd name="connsiteX7" fmla="*/ 490800 w 3259052"/>
                  <a:gd name="connsiteY7" fmla="*/ 357892 h 2236796"/>
                  <a:gd name="connsiteX8" fmla="*/ 390592 w 3259052"/>
                  <a:gd name="connsiteY8" fmla="*/ 407996 h 2236796"/>
                  <a:gd name="connsiteX9" fmla="*/ 315436 w 3259052"/>
                  <a:gd name="connsiteY9" fmla="*/ 483152 h 2236796"/>
                  <a:gd name="connsiteX10" fmla="*/ 265332 w 3259052"/>
                  <a:gd name="connsiteY10" fmla="*/ 520730 h 2236796"/>
                  <a:gd name="connsiteX11" fmla="*/ 127545 w 3259052"/>
                  <a:gd name="connsiteY11" fmla="*/ 683568 h 2236796"/>
                  <a:gd name="connsiteX12" fmla="*/ 89967 w 3259052"/>
                  <a:gd name="connsiteY12" fmla="*/ 758725 h 2236796"/>
                  <a:gd name="connsiteX13" fmla="*/ 27337 w 3259052"/>
                  <a:gd name="connsiteY13" fmla="*/ 934089 h 2236796"/>
                  <a:gd name="connsiteX14" fmla="*/ 2285 w 3259052"/>
                  <a:gd name="connsiteY14" fmla="*/ 1121979 h 2236796"/>
                  <a:gd name="connsiteX15" fmla="*/ 77441 w 3259052"/>
                  <a:gd name="connsiteY15" fmla="*/ 1560390 h 2236796"/>
                  <a:gd name="connsiteX16" fmla="*/ 252806 w 3259052"/>
                  <a:gd name="connsiteY16" fmla="*/ 1810911 h 2236796"/>
                  <a:gd name="connsiteX17" fmla="*/ 365540 w 3259052"/>
                  <a:gd name="connsiteY17" fmla="*/ 1886067 h 2236796"/>
                  <a:gd name="connsiteX18" fmla="*/ 591009 w 3259052"/>
                  <a:gd name="connsiteY18" fmla="*/ 2023853 h 2236796"/>
                  <a:gd name="connsiteX19" fmla="*/ 766373 w 3259052"/>
                  <a:gd name="connsiteY19" fmla="*/ 2124062 h 2236796"/>
                  <a:gd name="connsiteX20" fmla="*/ 1016893 w 3259052"/>
                  <a:gd name="connsiteY20" fmla="*/ 2186692 h 2236796"/>
                  <a:gd name="connsiteX21" fmla="*/ 1229836 w 3259052"/>
                  <a:gd name="connsiteY21" fmla="*/ 2224270 h 2236796"/>
                  <a:gd name="connsiteX22" fmla="*/ 1517935 w 3259052"/>
                  <a:gd name="connsiteY22" fmla="*/ 2236796 h 2236796"/>
                  <a:gd name="connsiteX23" fmla="*/ 2494965 w 3259052"/>
                  <a:gd name="connsiteY23" fmla="*/ 2199218 h 2236796"/>
                  <a:gd name="connsiteX24" fmla="*/ 2670329 w 3259052"/>
                  <a:gd name="connsiteY24" fmla="*/ 2186692 h 2236796"/>
                  <a:gd name="connsiteX25" fmla="*/ 2795589 w 3259052"/>
                  <a:gd name="connsiteY25" fmla="*/ 2136588 h 2236796"/>
                  <a:gd name="connsiteX26" fmla="*/ 2870745 w 3259052"/>
                  <a:gd name="connsiteY26" fmla="*/ 2111536 h 2236796"/>
                  <a:gd name="connsiteX27" fmla="*/ 2920850 w 3259052"/>
                  <a:gd name="connsiteY27" fmla="*/ 2073957 h 2236796"/>
                  <a:gd name="connsiteX28" fmla="*/ 3021058 w 3259052"/>
                  <a:gd name="connsiteY28" fmla="*/ 2036379 h 2236796"/>
                  <a:gd name="connsiteX29" fmla="*/ 3146318 w 3259052"/>
                  <a:gd name="connsiteY29" fmla="*/ 1923645 h 2236796"/>
                  <a:gd name="connsiteX30" fmla="*/ 3196422 w 3259052"/>
                  <a:gd name="connsiteY30" fmla="*/ 1848489 h 2236796"/>
                  <a:gd name="connsiteX31" fmla="*/ 3234000 w 3259052"/>
                  <a:gd name="connsiteY31" fmla="*/ 1748281 h 2236796"/>
                  <a:gd name="connsiteX32" fmla="*/ 3246526 w 3259052"/>
                  <a:gd name="connsiteY32" fmla="*/ 1660599 h 2236796"/>
                  <a:gd name="connsiteX33" fmla="*/ 3259052 w 3259052"/>
                  <a:gd name="connsiteY33" fmla="*/ 1623020 h 2236796"/>
                  <a:gd name="connsiteX34" fmla="*/ 3246526 w 3259052"/>
                  <a:gd name="connsiteY34" fmla="*/ 1121979 h 2236796"/>
                  <a:gd name="connsiteX35" fmla="*/ 3221474 w 3259052"/>
                  <a:gd name="connsiteY35" fmla="*/ 1009245 h 2236796"/>
                  <a:gd name="connsiteX36" fmla="*/ 3208948 w 3259052"/>
                  <a:gd name="connsiteY36" fmla="*/ 946615 h 2236796"/>
                  <a:gd name="connsiteX37" fmla="*/ 3196422 w 3259052"/>
                  <a:gd name="connsiteY37" fmla="*/ 909037 h 2236796"/>
                  <a:gd name="connsiteX38" fmla="*/ 3183896 w 3259052"/>
                  <a:gd name="connsiteY38" fmla="*/ 846407 h 2236796"/>
                  <a:gd name="connsiteX39" fmla="*/ 3158844 w 3259052"/>
                  <a:gd name="connsiteY39" fmla="*/ 808829 h 2236796"/>
                  <a:gd name="connsiteX40" fmla="*/ 3121266 w 3259052"/>
                  <a:gd name="connsiteY40" fmla="*/ 708620 h 2236796"/>
                  <a:gd name="connsiteX41" fmla="*/ 3108740 w 3259052"/>
                  <a:gd name="connsiteY41" fmla="*/ 671042 h 2236796"/>
                  <a:gd name="connsiteX42" fmla="*/ 3071162 w 3259052"/>
                  <a:gd name="connsiteY42" fmla="*/ 620938 h 2236796"/>
                  <a:gd name="connsiteX43" fmla="*/ 3008532 w 3259052"/>
                  <a:gd name="connsiteY43" fmla="*/ 508204 h 2236796"/>
                  <a:gd name="connsiteX44" fmla="*/ 2958428 w 3259052"/>
                  <a:gd name="connsiteY44" fmla="*/ 483152 h 2236796"/>
                  <a:gd name="connsiteX45" fmla="*/ 2883272 w 3259052"/>
                  <a:gd name="connsiteY45" fmla="*/ 433048 h 2236796"/>
                  <a:gd name="connsiteX46" fmla="*/ 2858219 w 3259052"/>
                  <a:gd name="connsiteY46" fmla="*/ 407996 h 2236796"/>
                  <a:gd name="connsiteX47" fmla="*/ 2820641 w 3259052"/>
                  <a:gd name="connsiteY47" fmla="*/ 395470 h 2236796"/>
                  <a:gd name="connsiteX48" fmla="*/ 2758011 w 3259052"/>
                  <a:gd name="connsiteY48" fmla="*/ 345366 h 2236796"/>
                  <a:gd name="connsiteX49" fmla="*/ 2682855 w 3259052"/>
                  <a:gd name="connsiteY49" fmla="*/ 295262 h 2236796"/>
                  <a:gd name="connsiteX50" fmla="*/ 2645277 w 3259052"/>
                  <a:gd name="connsiteY50" fmla="*/ 257683 h 2236796"/>
                  <a:gd name="connsiteX51" fmla="*/ 2532543 w 3259052"/>
                  <a:gd name="connsiteY51" fmla="*/ 182527 h 2236796"/>
                  <a:gd name="connsiteX52" fmla="*/ 2457387 w 3259052"/>
                  <a:gd name="connsiteY52" fmla="*/ 132423 h 2236796"/>
                  <a:gd name="connsiteX53" fmla="*/ 2419809 w 3259052"/>
                  <a:gd name="connsiteY53" fmla="*/ 107371 h 2236796"/>
                  <a:gd name="connsiteX54" fmla="*/ 2382230 w 3259052"/>
                  <a:gd name="connsiteY54" fmla="*/ 94845 h 2236796"/>
                  <a:gd name="connsiteX55" fmla="*/ 2344652 w 3259052"/>
                  <a:gd name="connsiteY55" fmla="*/ 69793 h 2236796"/>
                  <a:gd name="connsiteX56" fmla="*/ 2269496 w 3259052"/>
                  <a:gd name="connsiteY56" fmla="*/ 44741 h 2236796"/>
                  <a:gd name="connsiteX57" fmla="*/ 2119184 w 3259052"/>
                  <a:gd name="connsiteY57" fmla="*/ 19689 h 223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259052" h="2236796">
                    <a:moveTo>
                      <a:pt x="2119184" y="19689"/>
                    </a:moveTo>
                    <a:cubicBezTo>
                      <a:pt x="2021064" y="15514"/>
                      <a:pt x="2074552" y="0"/>
                      <a:pt x="1680773" y="19689"/>
                    </a:cubicBezTo>
                    <a:cubicBezTo>
                      <a:pt x="1647152" y="21370"/>
                      <a:pt x="1614043" y="28691"/>
                      <a:pt x="1580565" y="32215"/>
                    </a:cubicBezTo>
                    <a:cubicBezTo>
                      <a:pt x="1534700" y="37043"/>
                      <a:pt x="1488707" y="40566"/>
                      <a:pt x="1442778" y="44741"/>
                    </a:cubicBezTo>
                    <a:cubicBezTo>
                      <a:pt x="1374591" y="58378"/>
                      <a:pt x="1273362" y="77701"/>
                      <a:pt x="1204784" y="94845"/>
                    </a:cubicBezTo>
                    <a:cubicBezTo>
                      <a:pt x="961021" y="155786"/>
                      <a:pt x="1173593" y="113042"/>
                      <a:pt x="929211" y="157475"/>
                    </a:cubicBezTo>
                    <a:cubicBezTo>
                      <a:pt x="845704" y="190878"/>
                      <a:pt x="759135" y="217461"/>
                      <a:pt x="678691" y="257683"/>
                    </a:cubicBezTo>
                    <a:cubicBezTo>
                      <a:pt x="396066" y="398997"/>
                      <a:pt x="748193" y="220616"/>
                      <a:pt x="490800" y="357892"/>
                    </a:cubicBezTo>
                    <a:cubicBezTo>
                      <a:pt x="457848" y="375466"/>
                      <a:pt x="420981" y="386289"/>
                      <a:pt x="390592" y="407996"/>
                    </a:cubicBezTo>
                    <a:cubicBezTo>
                      <a:pt x="361762" y="428589"/>
                      <a:pt x="341770" y="459451"/>
                      <a:pt x="315436" y="483152"/>
                    </a:cubicBezTo>
                    <a:cubicBezTo>
                      <a:pt x="299918" y="497118"/>
                      <a:pt x="280850" y="506764"/>
                      <a:pt x="265332" y="520730"/>
                    </a:cubicBezTo>
                    <a:cubicBezTo>
                      <a:pt x="204126" y="575815"/>
                      <a:pt x="170878" y="613153"/>
                      <a:pt x="127545" y="683568"/>
                    </a:cubicBezTo>
                    <a:cubicBezTo>
                      <a:pt x="112865" y="707422"/>
                      <a:pt x="101704" y="733294"/>
                      <a:pt x="89967" y="758725"/>
                    </a:cubicBezTo>
                    <a:cubicBezTo>
                      <a:pt x="60213" y="823192"/>
                      <a:pt x="42199" y="864731"/>
                      <a:pt x="27337" y="934089"/>
                    </a:cubicBezTo>
                    <a:cubicBezTo>
                      <a:pt x="22151" y="958290"/>
                      <a:pt x="4676" y="1102850"/>
                      <a:pt x="2285" y="1121979"/>
                    </a:cubicBezTo>
                    <a:cubicBezTo>
                      <a:pt x="19388" y="1281608"/>
                      <a:pt x="0" y="1424868"/>
                      <a:pt x="77441" y="1560390"/>
                    </a:cubicBezTo>
                    <a:cubicBezTo>
                      <a:pt x="91765" y="1585456"/>
                      <a:pt x="200145" y="1765773"/>
                      <a:pt x="252806" y="1810911"/>
                    </a:cubicBezTo>
                    <a:cubicBezTo>
                      <a:pt x="287096" y="1840303"/>
                      <a:pt x="328643" y="1860022"/>
                      <a:pt x="365540" y="1886067"/>
                    </a:cubicBezTo>
                    <a:cubicBezTo>
                      <a:pt x="576956" y="2035302"/>
                      <a:pt x="345821" y="1891043"/>
                      <a:pt x="591009" y="2023853"/>
                    </a:cubicBezTo>
                    <a:cubicBezTo>
                      <a:pt x="650208" y="2055919"/>
                      <a:pt x="701887" y="2104716"/>
                      <a:pt x="766373" y="2124062"/>
                    </a:cubicBezTo>
                    <a:cubicBezTo>
                      <a:pt x="952650" y="2179945"/>
                      <a:pt x="829124" y="2147162"/>
                      <a:pt x="1016893" y="2186692"/>
                    </a:cubicBezTo>
                    <a:cubicBezTo>
                      <a:pt x="1108586" y="2205996"/>
                      <a:pt x="1138567" y="2218382"/>
                      <a:pt x="1229836" y="2224270"/>
                    </a:cubicBezTo>
                    <a:cubicBezTo>
                      <a:pt x="1325760" y="2230459"/>
                      <a:pt x="1421902" y="2232621"/>
                      <a:pt x="1517935" y="2236796"/>
                    </a:cubicBezTo>
                    <a:lnTo>
                      <a:pt x="2494965" y="2199218"/>
                    </a:lnTo>
                    <a:cubicBezTo>
                      <a:pt x="2553513" y="2196672"/>
                      <a:pt x="2612957" y="2198644"/>
                      <a:pt x="2670329" y="2186692"/>
                    </a:cubicBezTo>
                    <a:cubicBezTo>
                      <a:pt x="2714353" y="2177520"/>
                      <a:pt x="2752927" y="2150809"/>
                      <a:pt x="2795589" y="2136588"/>
                    </a:cubicBezTo>
                    <a:lnTo>
                      <a:pt x="2870745" y="2111536"/>
                    </a:lnTo>
                    <a:cubicBezTo>
                      <a:pt x="2887447" y="2099010"/>
                      <a:pt x="2902600" y="2084096"/>
                      <a:pt x="2920850" y="2073957"/>
                    </a:cubicBezTo>
                    <a:cubicBezTo>
                      <a:pt x="2943316" y="2061476"/>
                      <a:pt x="2992933" y="2045754"/>
                      <a:pt x="3021058" y="2036379"/>
                    </a:cubicBezTo>
                    <a:cubicBezTo>
                      <a:pt x="3064182" y="2004036"/>
                      <a:pt x="3116345" y="1968604"/>
                      <a:pt x="3146318" y="1923645"/>
                    </a:cubicBezTo>
                    <a:cubicBezTo>
                      <a:pt x="3163019" y="1898593"/>
                      <a:pt x="3186901" y="1877053"/>
                      <a:pt x="3196422" y="1848489"/>
                    </a:cubicBezTo>
                    <a:cubicBezTo>
                      <a:pt x="3216058" y="1789580"/>
                      <a:pt x="3204044" y="1823170"/>
                      <a:pt x="3234000" y="1748281"/>
                    </a:cubicBezTo>
                    <a:cubicBezTo>
                      <a:pt x="3238175" y="1719054"/>
                      <a:pt x="3240736" y="1689550"/>
                      <a:pt x="3246526" y="1660599"/>
                    </a:cubicBezTo>
                    <a:cubicBezTo>
                      <a:pt x="3249115" y="1647652"/>
                      <a:pt x="3259052" y="1636224"/>
                      <a:pt x="3259052" y="1623020"/>
                    </a:cubicBezTo>
                    <a:cubicBezTo>
                      <a:pt x="3259052" y="1455954"/>
                      <a:pt x="3253944" y="1288880"/>
                      <a:pt x="3246526" y="1121979"/>
                    </a:cubicBezTo>
                    <a:cubicBezTo>
                      <a:pt x="3245477" y="1098367"/>
                      <a:pt x="3227154" y="1034803"/>
                      <a:pt x="3221474" y="1009245"/>
                    </a:cubicBezTo>
                    <a:cubicBezTo>
                      <a:pt x="3216856" y="988462"/>
                      <a:pt x="3214112" y="967269"/>
                      <a:pt x="3208948" y="946615"/>
                    </a:cubicBezTo>
                    <a:cubicBezTo>
                      <a:pt x="3205746" y="933806"/>
                      <a:pt x="3199624" y="921846"/>
                      <a:pt x="3196422" y="909037"/>
                    </a:cubicBezTo>
                    <a:cubicBezTo>
                      <a:pt x="3191258" y="888383"/>
                      <a:pt x="3191371" y="866342"/>
                      <a:pt x="3183896" y="846407"/>
                    </a:cubicBezTo>
                    <a:cubicBezTo>
                      <a:pt x="3178610" y="832311"/>
                      <a:pt x="3167195" y="821355"/>
                      <a:pt x="3158844" y="808829"/>
                    </a:cubicBezTo>
                    <a:cubicBezTo>
                      <a:pt x="3135750" y="716455"/>
                      <a:pt x="3160567" y="800323"/>
                      <a:pt x="3121266" y="708620"/>
                    </a:cubicBezTo>
                    <a:cubicBezTo>
                      <a:pt x="3116065" y="696484"/>
                      <a:pt x="3115291" y="682506"/>
                      <a:pt x="3108740" y="671042"/>
                    </a:cubicBezTo>
                    <a:cubicBezTo>
                      <a:pt x="3098382" y="652916"/>
                      <a:pt x="3083688" y="637639"/>
                      <a:pt x="3071162" y="620938"/>
                    </a:cubicBezTo>
                    <a:cubicBezTo>
                      <a:pt x="3059188" y="585017"/>
                      <a:pt x="3042989" y="525432"/>
                      <a:pt x="3008532" y="508204"/>
                    </a:cubicBezTo>
                    <a:cubicBezTo>
                      <a:pt x="2991831" y="499853"/>
                      <a:pt x="2974440" y="492759"/>
                      <a:pt x="2958428" y="483152"/>
                    </a:cubicBezTo>
                    <a:cubicBezTo>
                      <a:pt x="2932610" y="467661"/>
                      <a:pt x="2904563" y="454338"/>
                      <a:pt x="2883272" y="433048"/>
                    </a:cubicBezTo>
                    <a:cubicBezTo>
                      <a:pt x="2874921" y="424697"/>
                      <a:pt x="2868346" y="414072"/>
                      <a:pt x="2858219" y="407996"/>
                    </a:cubicBezTo>
                    <a:cubicBezTo>
                      <a:pt x="2846897" y="401203"/>
                      <a:pt x="2833167" y="399645"/>
                      <a:pt x="2820641" y="395470"/>
                    </a:cubicBezTo>
                    <a:cubicBezTo>
                      <a:pt x="2764613" y="311428"/>
                      <a:pt x="2830615" y="393769"/>
                      <a:pt x="2758011" y="345366"/>
                    </a:cubicBezTo>
                    <a:cubicBezTo>
                      <a:pt x="2664182" y="282814"/>
                      <a:pt x="2772206" y="325046"/>
                      <a:pt x="2682855" y="295262"/>
                    </a:cubicBezTo>
                    <a:cubicBezTo>
                      <a:pt x="2670329" y="282736"/>
                      <a:pt x="2659260" y="268559"/>
                      <a:pt x="2645277" y="257683"/>
                    </a:cubicBezTo>
                    <a:lnTo>
                      <a:pt x="2532543" y="182527"/>
                    </a:lnTo>
                    <a:lnTo>
                      <a:pt x="2457387" y="132423"/>
                    </a:lnTo>
                    <a:cubicBezTo>
                      <a:pt x="2444861" y="124072"/>
                      <a:pt x="2434091" y="112131"/>
                      <a:pt x="2419809" y="107371"/>
                    </a:cubicBezTo>
                    <a:lnTo>
                      <a:pt x="2382230" y="94845"/>
                    </a:lnTo>
                    <a:cubicBezTo>
                      <a:pt x="2369704" y="86494"/>
                      <a:pt x="2358409" y="75907"/>
                      <a:pt x="2344652" y="69793"/>
                    </a:cubicBezTo>
                    <a:cubicBezTo>
                      <a:pt x="2320521" y="59068"/>
                      <a:pt x="2295812" y="46934"/>
                      <a:pt x="2269496" y="44741"/>
                    </a:cubicBezTo>
                    <a:cubicBezTo>
                      <a:pt x="2110862" y="31522"/>
                      <a:pt x="2217304" y="23864"/>
                      <a:pt x="2119184" y="19689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sv-SE" sz="1800">
                  <a:effectLst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6357813" y="2714438"/>
                <a:ext cx="356960" cy="28557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sv-SE" sz="1800">
                  <a:effectLst/>
                </a:endParaRPr>
              </a:p>
            </p:txBody>
          </p:sp>
        </p:grpSp>
        <p:grpSp>
          <p:nvGrpSpPr>
            <p:cNvPr id="54" name="Group 43"/>
            <p:cNvGrpSpPr>
              <a:grpSpLocks/>
            </p:cNvGrpSpPr>
            <p:nvPr/>
          </p:nvGrpSpPr>
          <p:grpSpPr bwMode="auto">
            <a:xfrm>
              <a:off x="2214563" y="4124325"/>
              <a:ext cx="942975" cy="733425"/>
              <a:chOff x="6143636" y="2428868"/>
              <a:chExt cx="942376" cy="732962"/>
            </a:xfrm>
          </p:grpSpPr>
          <p:sp>
            <p:nvSpPr>
              <p:cNvPr id="68" name="Freeform 67"/>
              <p:cNvSpPr/>
              <p:nvPr/>
            </p:nvSpPr>
            <p:spPr>
              <a:xfrm>
                <a:off x="6143636" y="2428868"/>
                <a:ext cx="942376" cy="732962"/>
              </a:xfrm>
              <a:custGeom>
                <a:avLst/>
                <a:gdLst>
                  <a:gd name="connsiteX0" fmla="*/ 2119184 w 3259052"/>
                  <a:gd name="connsiteY0" fmla="*/ 19689 h 2236796"/>
                  <a:gd name="connsiteX1" fmla="*/ 1680773 w 3259052"/>
                  <a:gd name="connsiteY1" fmla="*/ 19689 h 2236796"/>
                  <a:gd name="connsiteX2" fmla="*/ 1580565 w 3259052"/>
                  <a:gd name="connsiteY2" fmla="*/ 32215 h 2236796"/>
                  <a:gd name="connsiteX3" fmla="*/ 1442778 w 3259052"/>
                  <a:gd name="connsiteY3" fmla="*/ 44741 h 2236796"/>
                  <a:gd name="connsiteX4" fmla="*/ 1204784 w 3259052"/>
                  <a:gd name="connsiteY4" fmla="*/ 94845 h 2236796"/>
                  <a:gd name="connsiteX5" fmla="*/ 929211 w 3259052"/>
                  <a:gd name="connsiteY5" fmla="*/ 157475 h 2236796"/>
                  <a:gd name="connsiteX6" fmla="*/ 678691 w 3259052"/>
                  <a:gd name="connsiteY6" fmla="*/ 257683 h 2236796"/>
                  <a:gd name="connsiteX7" fmla="*/ 490800 w 3259052"/>
                  <a:gd name="connsiteY7" fmla="*/ 357892 h 2236796"/>
                  <a:gd name="connsiteX8" fmla="*/ 390592 w 3259052"/>
                  <a:gd name="connsiteY8" fmla="*/ 407996 h 2236796"/>
                  <a:gd name="connsiteX9" fmla="*/ 315436 w 3259052"/>
                  <a:gd name="connsiteY9" fmla="*/ 483152 h 2236796"/>
                  <a:gd name="connsiteX10" fmla="*/ 265332 w 3259052"/>
                  <a:gd name="connsiteY10" fmla="*/ 520730 h 2236796"/>
                  <a:gd name="connsiteX11" fmla="*/ 127545 w 3259052"/>
                  <a:gd name="connsiteY11" fmla="*/ 683568 h 2236796"/>
                  <a:gd name="connsiteX12" fmla="*/ 89967 w 3259052"/>
                  <a:gd name="connsiteY12" fmla="*/ 758725 h 2236796"/>
                  <a:gd name="connsiteX13" fmla="*/ 27337 w 3259052"/>
                  <a:gd name="connsiteY13" fmla="*/ 934089 h 2236796"/>
                  <a:gd name="connsiteX14" fmla="*/ 2285 w 3259052"/>
                  <a:gd name="connsiteY14" fmla="*/ 1121979 h 2236796"/>
                  <a:gd name="connsiteX15" fmla="*/ 77441 w 3259052"/>
                  <a:gd name="connsiteY15" fmla="*/ 1560390 h 2236796"/>
                  <a:gd name="connsiteX16" fmla="*/ 252806 w 3259052"/>
                  <a:gd name="connsiteY16" fmla="*/ 1810911 h 2236796"/>
                  <a:gd name="connsiteX17" fmla="*/ 365540 w 3259052"/>
                  <a:gd name="connsiteY17" fmla="*/ 1886067 h 2236796"/>
                  <a:gd name="connsiteX18" fmla="*/ 591009 w 3259052"/>
                  <a:gd name="connsiteY18" fmla="*/ 2023853 h 2236796"/>
                  <a:gd name="connsiteX19" fmla="*/ 766373 w 3259052"/>
                  <a:gd name="connsiteY19" fmla="*/ 2124062 h 2236796"/>
                  <a:gd name="connsiteX20" fmla="*/ 1016893 w 3259052"/>
                  <a:gd name="connsiteY20" fmla="*/ 2186692 h 2236796"/>
                  <a:gd name="connsiteX21" fmla="*/ 1229836 w 3259052"/>
                  <a:gd name="connsiteY21" fmla="*/ 2224270 h 2236796"/>
                  <a:gd name="connsiteX22" fmla="*/ 1517935 w 3259052"/>
                  <a:gd name="connsiteY22" fmla="*/ 2236796 h 2236796"/>
                  <a:gd name="connsiteX23" fmla="*/ 2494965 w 3259052"/>
                  <a:gd name="connsiteY23" fmla="*/ 2199218 h 2236796"/>
                  <a:gd name="connsiteX24" fmla="*/ 2670329 w 3259052"/>
                  <a:gd name="connsiteY24" fmla="*/ 2186692 h 2236796"/>
                  <a:gd name="connsiteX25" fmla="*/ 2795589 w 3259052"/>
                  <a:gd name="connsiteY25" fmla="*/ 2136588 h 2236796"/>
                  <a:gd name="connsiteX26" fmla="*/ 2870745 w 3259052"/>
                  <a:gd name="connsiteY26" fmla="*/ 2111536 h 2236796"/>
                  <a:gd name="connsiteX27" fmla="*/ 2920850 w 3259052"/>
                  <a:gd name="connsiteY27" fmla="*/ 2073957 h 2236796"/>
                  <a:gd name="connsiteX28" fmla="*/ 3021058 w 3259052"/>
                  <a:gd name="connsiteY28" fmla="*/ 2036379 h 2236796"/>
                  <a:gd name="connsiteX29" fmla="*/ 3146318 w 3259052"/>
                  <a:gd name="connsiteY29" fmla="*/ 1923645 h 2236796"/>
                  <a:gd name="connsiteX30" fmla="*/ 3196422 w 3259052"/>
                  <a:gd name="connsiteY30" fmla="*/ 1848489 h 2236796"/>
                  <a:gd name="connsiteX31" fmla="*/ 3234000 w 3259052"/>
                  <a:gd name="connsiteY31" fmla="*/ 1748281 h 2236796"/>
                  <a:gd name="connsiteX32" fmla="*/ 3246526 w 3259052"/>
                  <a:gd name="connsiteY32" fmla="*/ 1660599 h 2236796"/>
                  <a:gd name="connsiteX33" fmla="*/ 3259052 w 3259052"/>
                  <a:gd name="connsiteY33" fmla="*/ 1623020 h 2236796"/>
                  <a:gd name="connsiteX34" fmla="*/ 3246526 w 3259052"/>
                  <a:gd name="connsiteY34" fmla="*/ 1121979 h 2236796"/>
                  <a:gd name="connsiteX35" fmla="*/ 3221474 w 3259052"/>
                  <a:gd name="connsiteY35" fmla="*/ 1009245 h 2236796"/>
                  <a:gd name="connsiteX36" fmla="*/ 3208948 w 3259052"/>
                  <a:gd name="connsiteY36" fmla="*/ 946615 h 2236796"/>
                  <a:gd name="connsiteX37" fmla="*/ 3196422 w 3259052"/>
                  <a:gd name="connsiteY37" fmla="*/ 909037 h 2236796"/>
                  <a:gd name="connsiteX38" fmla="*/ 3183896 w 3259052"/>
                  <a:gd name="connsiteY38" fmla="*/ 846407 h 2236796"/>
                  <a:gd name="connsiteX39" fmla="*/ 3158844 w 3259052"/>
                  <a:gd name="connsiteY39" fmla="*/ 808829 h 2236796"/>
                  <a:gd name="connsiteX40" fmla="*/ 3121266 w 3259052"/>
                  <a:gd name="connsiteY40" fmla="*/ 708620 h 2236796"/>
                  <a:gd name="connsiteX41" fmla="*/ 3108740 w 3259052"/>
                  <a:gd name="connsiteY41" fmla="*/ 671042 h 2236796"/>
                  <a:gd name="connsiteX42" fmla="*/ 3071162 w 3259052"/>
                  <a:gd name="connsiteY42" fmla="*/ 620938 h 2236796"/>
                  <a:gd name="connsiteX43" fmla="*/ 3008532 w 3259052"/>
                  <a:gd name="connsiteY43" fmla="*/ 508204 h 2236796"/>
                  <a:gd name="connsiteX44" fmla="*/ 2958428 w 3259052"/>
                  <a:gd name="connsiteY44" fmla="*/ 483152 h 2236796"/>
                  <a:gd name="connsiteX45" fmla="*/ 2883272 w 3259052"/>
                  <a:gd name="connsiteY45" fmla="*/ 433048 h 2236796"/>
                  <a:gd name="connsiteX46" fmla="*/ 2858219 w 3259052"/>
                  <a:gd name="connsiteY46" fmla="*/ 407996 h 2236796"/>
                  <a:gd name="connsiteX47" fmla="*/ 2820641 w 3259052"/>
                  <a:gd name="connsiteY47" fmla="*/ 395470 h 2236796"/>
                  <a:gd name="connsiteX48" fmla="*/ 2758011 w 3259052"/>
                  <a:gd name="connsiteY48" fmla="*/ 345366 h 2236796"/>
                  <a:gd name="connsiteX49" fmla="*/ 2682855 w 3259052"/>
                  <a:gd name="connsiteY49" fmla="*/ 295262 h 2236796"/>
                  <a:gd name="connsiteX50" fmla="*/ 2645277 w 3259052"/>
                  <a:gd name="connsiteY50" fmla="*/ 257683 h 2236796"/>
                  <a:gd name="connsiteX51" fmla="*/ 2532543 w 3259052"/>
                  <a:gd name="connsiteY51" fmla="*/ 182527 h 2236796"/>
                  <a:gd name="connsiteX52" fmla="*/ 2457387 w 3259052"/>
                  <a:gd name="connsiteY52" fmla="*/ 132423 h 2236796"/>
                  <a:gd name="connsiteX53" fmla="*/ 2419809 w 3259052"/>
                  <a:gd name="connsiteY53" fmla="*/ 107371 h 2236796"/>
                  <a:gd name="connsiteX54" fmla="*/ 2382230 w 3259052"/>
                  <a:gd name="connsiteY54" fmla="*/ 94845 h 2236796"/>
                  <a:gd name="connsiteX55" fmla="*/ 2344652 w 3259052"/>
                  <a:gd name="connsiteY55" fmla="*/ 69793 h 2236796"/>
                  <a:gd name="connsiteX56" fmla="*/ 2269496 w 3259052"/>
                  <a:gd name="connsiteY56" fmla="*/ 44741 h 2236796"/>
                  <a:gd name="connsiteX57" fmla="*/ 2119184 w 3259052"/>
                  <a:gd name="connsiteY57" fmla="*/ 19689 h 223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259052" h="2236796">
                    <a:moveTo>
                      <a:pt x="2119184" y="19689"/>
                    </a:moveTo>
                    <a:cubicBezTo>
                      <a:pt x="2021064" y="15514"/>
                      <a:pt x="2074552" y="0"/>
                      <a:pt x="1680773" y="19689"/>
                    </a:cubicBezTo>
                    <a:cubicBezTo>
                      <a:pt x="1647152" y="21370"/>
                      <a:pt x="1614043" y="28691"/>
                      <a:pt x="1580565" y="32215"/>
                    </a:cubicBezTo>
                    <a:cubicBezTo>
                      <a:pt x="1534700" y="37043"/>
                      <a:pt x="1488707" y="40566"/>
                      <a:pt x="1442778" y="44741"/>
                    </a:cubicBezTo>
                    <a:cubicBezTo>
                      <a:pt x="1374591" y="58378"/>
                      <a:pt x="1273362" y="77701"/>
                      <a:pt x="1204784" y="94845"/>
                    </a:cubicBezTo>
                    <a:cubicBezTo>
                      <a:pt x="961021" y="155786"/>
                      <a:pt x="1173593" y="113042"/>
                      <a:pt x="929211" y="157475"/>
                    </a:cubicBezTo>
                    <a:cubicBezTo>
                      <a:pt x="845704" y="190878"/>
                      <a:pt x="759135" y="217461"/>
                      <a:pt x="678691" y="257683"/>
                    </a:cubicBezTo>
                    <a:cubicBezTo>
                      <a:pt x="396066" y="398997"/>
                      <a:pt x="748193" y="220616"/>
                      <a:pt x="490800" y="357892"/>
                    </a:cubicBezTo>
                    <a:cubicBezTo>
                      <a:pt x="457848" y="375466"/>
                      <a:pt x="420981" y="386289"/>
                      <a:pt x="390592" y="407996"/>
                    </a:cubicBezTo>
                    <a:cubicBezTo>
                      <a:pt x="361762" y="428589"/>
                      <a:pt x="341770" y="459451"/>
                      <a:pt x="315436" y="483152"/>
                    </a:cubicBezTo>
                    <a:cubicBezTo>
                      <a:pt x="299918" y="497118"/>
                      <a:pt x="280850" y="506764"/>
                      <a:pt x="265332" y="520730"/>
                    </a:cubicBezTo>
                    <a:cubicBezTo>
                      <a:pt x="204126" y="575815"/>
                      <a:pt x="170878" y="613153"/>
                      <a:pt x="127545" y="683568"/>
                    </a:cubicBezTo>
                    <a:cubicBezTo>
                      <a:pt x="112865" y="707422"/>
                      <a:pt x="101704" y="733294"/>
                      <a:pt x="89967" y="758725"/>
                    </a:cubicBezTo>
                    <a:cubicBezTo>
                      <a:pt x="60213" y="823192"/>
                      <a:pt x="42199" y="864731"/>
                      <a:pt x="27337" y="934089"/>
                    </a:cubicBezTo>
                    <a:cubicBezTo>
                      <a:pt x="22151" y="958290"/>
                      <a:pt x="4676" y="1102850"/>
                      <a:pt x="2285" y="1121979"/>
                    </a:cubicBezTo>
                    <a:cubicBezTo>
                      <a:pt x="19388" y="1281608"/>
                      <a:pt x="0" y="1424868"/>
                      <a:pt x="77441" y="1560390"/>
                    </a:cubicBezTo>
                    <a:cubicBezTo>
                      <a:pt x="91765" y="1585456"/>
                      <a:pt x="200145" y="1765773"/>
                      <a:pt x="252806" y="1810911"/>
                    </a:cubicBezTo>
                    <a:cubicBezTo>
                      <a:pt x="287096" y="1840303"/>
                      <a:pt x="328643" y="1860022"/>
                      <a:pt x="365540" y="1886067"/>
                    </a:cubicBezTo>
                    <a:cubicBezTo>
                      <a:pt x="576956" y="2035302"/>
                      <a:pt x="345821" y="1891043"/>
                      <a:pt x="591009" y="2023853"/>
                    </a:cubicBezTo>
                    <a:cubicBezTo>
                      <a:pt x="650208" y="2055919"/>
                      <a:pt x="701887" y="2104716"/>
                      <a:pt x="766373" y="2124062"/>
                    </a:cubicBezTo>
                    <a:cubicBezTo>
                      <a:pt x="952650" y="2179945"/>
                      <a:pt x="829124" y="2147162"/>
                      <a:pt x="1016893" y="2186692"/>
                    </a:cubicBezTo>
                    <a:cubicBezTo>
                      <a:pt x="1108586" y="2205996"/>
                      <a:pt x="1138567" y="2218382"/>
                      <a:pt x="1229836" y="2224270"/>
                    </a:cubicBezTo>
                    <a:cubicBezTo>
                      <a:pt x="1325760" y="2230459"/>
                      <a:pt x="1421902" y="2232621"/>
                      <a:pt x="1517935" y="2236796"/>
                    </a:cubicBezTo>
                    <a:lnTo>
                      <a:pt x="2494965" y="2199218"/>
                    </a:lnTo>
                    <a:cubicBezTo>
                      <a:pt x="2553513" y="2196672"/>
                      <a:pt x="2612957" y="2198644"/>
                      <a:pt x="2670329" y="2186692"/>
                    </a:cubicBezTo>
                    <a:cubicBezTo>
                      <a:pt x="2714353" y="2177520"/>
                      <a:pt x="2752927" y="2150809"/>
                      <a:pt x="2795589" y="2136588"/>
                    </a:cubicBezTo>
                    <a:lnTo>
                      <a:pt x="2870745" y="2111536"/>
                    </a:lnTo>
                    <a:cubicBezTo>
                      <a:pt x="2887447" y="2099010"/>
                      <a:pt x="2902600" y="2084096"/>
                      <a:pt x="2920850" y="2073957"/>
                    </a:cubicBezTo>
                    <a:cubicBezTo>
                      <a:pt x="2943316" y="2061476"/>
                      <a:pt x="2992933" y="2045754"/>
                      <a:pt x="3021058" y="2036379"/>
                    </a:cubicBezTo>
                    <a:cubicBezTo>
                      <a:pt x="3064182" y="2004036"/>
                      <a:pt x="3116345" y="1968604"/>
                      <a:pt x="3146318" y="1923645"/>
                    </a:cubicBezTo>
                    <a:cubicBezTo>
                      <a:pt x="3163019" y="1898593"/>
                      <a:pt x="3186901" y="1877053"/>
                      <a:pt x="3196422" y="1848489"/>
                    </a:cubicBezTo>
                    <a:cubicBezTo>
                      <a:pt x="3216058" y="1789580"/>
                      <a:pt x="3204044" y="1823170"/>
                      <a:pt x="3234000" y="1748281"/>
                    </a:cubicBezTo>
                    <a:cubicBezTo>
                      <a:pt x="3238175" y="1719054"/>
                      <a:pt x="3240736" y="1689550"/>
                      <a:pt x="3246526" y="1660599"/>
                    </a:cubicBezTo>
                    <a:cubicBezTo>
                      <a:pt x="3249115" y="1647652"/>
                      <a:pt x="3259052" y="1636224"/>
                      <a:pt x="3259052" y="1623020"/>
                    </a:cubicBezTo>
                    <a:cubicBezTo>
                      <a:pt x="3259052" y="1455954"/>
                      <a:pt x="3253944" y="1288880"/>
                      <a:pt x="3246526" y="1121979"/>
                    </a:cubicBezTo>
                    <a:cubicBezTo>
                      <a:pt x="3245477" y="1098367"/>
                      <a:pt x="3227154" y="1034803"/>
                      <a:pt x="3221474" y="1009245"/>
                    </a:cubicBezTo>
                    <a:cubicBezTo>
                      <a:pt x="3216856" y="988462"/>
                      <a:pt x="3214112" y="967269"/>
                      <a:pt x="3208948" y="946615"/>
                    </a:cubicBezTo>
                    <a:cubicBezTo>
                      <a:pt x="3205746" y="933806"/>
                      <a:pt x="3199624" y="921846"/>
                      <a:pt x="3196422" y="909037"/>
                    </a:cubicBezTo>
                    <a:cubicBezTo>
                      <a:pt x="3191258" y="888383"/>
                      <a:pt x="3191371" y="866342"/>
                      <a:pt x="3183896" y="846407"/>
                    </a:cubicBezTo>
                    <a:cubicBezTo>
                      <a:pt x="3178610" y="832311"/>
                      <a:pt x="3167195" y="821355"/>
                      <a:pt x="3158844" y="808829"/>
                    </a:cubicBezTo>
                    <a:cubicBezTo>
                      <a:pt x="3135750" y="716455"/>
                      <a:pt x="3160567" y="800323"/>
                      <a:pt x="3121266" y="708620"/>
                    </a:cubicBezTo>
                    <a:cubicBezTo>
                      <a:pt x="3116065" y="696484"/>
                      <a:pt x="3115291" y="682506"/>
                      <a:pt x="3108740" y="671042"/>
                    </a:cubicBezTo>
                    <a:cubicBezTo>
                      <a:pt x="3098382" y="652916"/>
                      <a:pt x="3083688" y="637639"/>
                      <a:pt x="3071162" y="620938"/>
                    </a:cubicBezTo>
                    <a:cubicBezTo>
                      <a:pt x="3059188" y="585017"/>
                      <a:pt x="3042989" y="525432"/>
                      <a:pt x="3008532" y="508204"/>
                    </a:cubicBezTo>
                    <a:cubicBezTo>
                      <a:pt x="2991831" y="499853"/>
                      <a:pt x="2974440" y="492759"/>
                      <a:pt x="2958428" y="483152"/>
                    </a:cubicBezTo>
                    <a:cubicBezTo>
                      <a:pt x="2932610" y="467661"/>
                      <a:pt x="2904563" y="454338"/>
                      <a:pt x="2883272" y="433048"/>
                    </a:cubicBezTo>
                    <a:cubicBezTo>
                      <a:pt x="2874921" y="424697"/>
                      <a:pt x="2868346" y="414072"/>
                      <a:pt x="2858219" y="407996"/>
                    </a:cubicBezTo>
                    <a:cubicBezTo>
                      <a:pt x="2846897" y="401203"/>
                      <a:pt x="2833167" y="399645"/>
                      <a:pt x="2820641" y="395470"/>
                    </a:cubicBezTo>
                    <a:cubicBezTo>
                      <a:pt x="2764613" y="311428"/>
                      <a:pt x="2830615" y="393769"/>
                      <a:pt x="2758011" y="345366"/>
                    </a:cubicBezTo>
                    <a:cubicBezTo>
                      <a:pt x="2664182" y="282814"/>
                      <a:pt x="2772206" y="325046"/>
                      <a:pt x="2682855" y="295262"/>
                    </a:cubicBezTo>
                    <a:cubicBezTo>
                      <a:pt x="2670329" y="282736"/>
                      <a:pt x="2659260" y="268559"/>
                      <a:pt x="2645277" y="257683"/>
                    </a:cubicBezTo>
                    <a:lnTo>
                      <a:pt x="2532543" y="182527"/>
                    </a:lnTo>
                    <a:lnTo>
                      <a:pt x="2457387" y="132423"/>
                    </a:lnTo>
                    <a:cubicBezTo>
                      <a:pt x="2444861" y="124072"/>
                      <a:pt x="2434091" y="112131"/>
                      <a:pt x="2419809" y="107371"/>
                    </a:cubicBezTo>
                    <a:lnTo>
                      <a:pt x="2382230" y="94845"/>
                    </a:lnTo>
                    <a:cubicBezTo>
                      <a:pt x="2369704" y="86494"/>
                      <a:pt x="2358409" y="75907"/>
                      <a:pt x="2344652" y="69793"/>
                    </a:cubicBezTo>
                    <a:cubicBezTo>
                      <a:pt x="2320521" y="59068"/>
                      <a:pt x="2295812" y="46934"/>
                      <a:pt x="2269496" y="44741"/>
                    </a:cubicBezTo>
                    <a:cubicBezTo>
                      <a:pt x="2110862" y="31522"/>
                      <a:pt x="2217304" y="23864"/>
                      <a:pt x="2119184" y="19689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sv-SE" sz="1800">
                  <a:effectLst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6357812" y="2714438"/>
                <a:ext cx="356961" cy="28557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sv-SE" sz="1800">
                  <a:effectLst/>
                </a:endParaRPr>
              </a:p>
            </p:txBody>
          </p:sp>
        </p:grpSp>
        <p:grpSp>
          <p:nvGrpSpPr>
            <p:cNvPr id="55" name="Group 46"/>
            <p:cNvGrpSpPr>
              <a:grpSpLocks/>
            </p:cNvGrpSpPr>
            <p:nvPr/>
          </p:nvGrpSpPr>
          <p:grpSpPr bwMode="auto">
            <a:xfrm>
              <a:off x="642938" y="3052763"/>
              <a:ext cx="942975" cy="733425"/>
              <a:chOff x="6143636" y="2428868"/>
              <a:chExt cx="942376" cy="732962"/>
            </a:xfrm>
          </p:grpSpPr>
          <p:sp>
            <p:nvSpPr>
              <p:cNvPr id="66" name="Freeform 65"/>
              <p:cNvSpPr/>
              <p:nvPr/>
            </p:nvSpPr>
            <p:spPr>
              <a:xfrm>
                <a:off x="6143636" y="2428868"/>
                <a:ext cx="942376" cy="732962"/>
              </a:xfrm>
              <a:custGeom>
                <a:avLst/>
                <a:gdLst>
                  <a:gd name="connsiteX0" fmla="*/ 2119184 w 3259052"/>
                  <a:gd name="connsiteY0" fmla="*/ 19689 h 2236796"/>
                  <a:gd name="connsiteX1" fmla="*/ 1680773 w 3259052"/>
                  <a:gd name="connsiteY1" fmla="*/ 19689 h 2236796"/>
                  <a:gd name="connsiteX2" fmla="*/ 1580565 w 3259052"/>
                  <a:gd name="connsiteY2" fmla="*/ 32215 h 2236796"/>
                  <a:gd name="connsiteX3" fmla="*/ 1442778 w 3259052"/>
                  <a:gd name="connsiteY3" fmla="*/ 44741 h 2236796"/>
                  <a:gd name="connsiteX4" fmla="*/ 1204784 w 3259052"/>
                  <a:gd name="connsiteY4" fmla="*/ 94845 h 2236796"/>
                  <a:gd name="connsiteX5" fmla="*/ 929211 w 3259052"/>
                  <a:gd name="connsiteY5" fmla="*/ 157475 h 2236796"/>
                  <a:gd name="connsiteX6" fmla="*/ 678691 w 3259052"/>
                  <a:gd name="connsiteY6" fmla="*/ 257683 h 2236796"/>
                  <a:gd name="connsiteX7" fmla="*/ 490800 w 3259052"/>
                  <a:gd name="connsiteY7" fmla="*/ 357892 h 2236796"/>
                  <a:gd name="connsiteX8" fmla="*/ 390592 w 3259052"/>
                  <a:gd name="connsiteY8" fmla="*/ 407996 h 2236796"/>
                  <a:gd name="connsiteX9" fmla="*/ 315436 w 3259052"/>
                  <a:gd name="connsiteY9" fmla="*/ 483152 h 2236796"/>
                  <a:gd name="connsiteX10" fmla="*/ 265332 w 3259052"/>
                  <a:gd name="connsiteY10" fmla="*/ 520730 h 2236796"/>
                  <a:gd name="connsiteX11" fmla="*/ 127545 w 3259052"/>
                  <a:gd name="connsiteY11" fmla="*/ 683568 h 2236796"/>
                  <a:gd name="connsiteX12" fmla="*/ 89967 w 3259052"/>
                  <a:gd name="connsiteY12" fmla="*/ 758725 h 2236796"/>
                  <a:gd name="connsiteX13" fmla="*/ 27337 w 3259052"/>
                  <a:gd name="connsiteY13" fmla="*/ 934089 h 2236796"/>
                  <a:gd name="connsiteX14" fmla="*/ 2285 w 3259052"/>
                  <a:gd name="connsiteY14" fmla="*/ 1121979 h 2236796"/>
                  <a:gd name="connsiteX15" fmla="*/ 77441 w 3259052"/>
                  <a:gd name="connsiteY15" fmla="*/ 1560390 h 2236796"/>
                  <a:gd name="connsiteX16" fmla="*/ 252806 w 3259052"/>
                  <a:gd name="connsiteY16" fmla="*/ 1810911 h 2236796"/>
                  <a:gd name="connsiteX17" fmla="*/ 365540 w 3259052"/>
                  <a:gd name="connsiteY17" fmla="*/ 1886067 h 2236796"/>
                  <a:gd name="connsiteX18" fmla="*/ 591009 w 3259052"/>
                  <a:gd name="connsiteY18" fmla="*/ 2023853 h 2236796"/>
                  <a:gd name="connsiteX19" fmla="*/ 766373 w 3259052"/>
                  <a:gd name="connsiteY19" fmla="*/ 2124062 h 2236796"/>
                  <a:gd name="connsiteX20" fmla="*/ 1016893 w 3259052"/>
                  <a:gd name="connsiteY20" fmla="*/ 2186692 h 2236796"/>
                  <a:gd name="connsiteX21" fmla="*/ 1229836 w 3259052"/>
                  <a:gd name="connsiteY21" fmla="*/ 2224270 h 2236796"/>
                  <a:gd name="connsiteX22" fmla="*/ 1517935 w 3259052"/>
                  <a:gd name="connsiteY22" fmla="*/ 2236796 h 2236796"/>
                  <a:gd name="connsiteX23" fmla="*/ 2494965 w 3259052"/>
                  <a:gd name="connsiteY23" fmla="*/ 2199218 h 2236796"/>
                  <a:gd name="connsiteX24" fmla="*/ 2670329 w 3259052"/>
                  <a:gd name="connsiteY24" fmla="*/ 2186692 h 2236796"/>
                  <a:gd name="connsiteX25" fmla="*/ 2795589 w 3259052"/>
                  <a:gd name="connsiteY25" fmla="*/ 2136588 h 2236796"/>
                  <a:gd name="connsiteX26" fmla="*/ 2870745 w 3259052"/>
                  <a:gd name="connsiteY26" fmla="*/ 2111536 h 2236796"/>
                  <a:gd name="connsiteX27" fmla="*/ 2920850 w 3259052"/>
                  <a:gd name="connsiteY27" fmla="*/ 2073957 h 2236796"/>
                  <a:gd name="connsiteX28" fmla="*/ 3021058 w 3259052"/>
                  <a:gd name="connsiteY28" fmla="*/ 2036379 h 2236796"/>
                  <a:gd name="connsiteX29" fmla="*/ 3146318 w 3259052"/>
                  <a:gd name="connsiteY29" fmla="*/ 1923645 h 2236796"/>
                  <a:gd name="connsiteX30" fmla="*/ 3196422 w 3259052"/>
                  <a:gd name="connsiteY30" fmla="*/ 1848489 h 2236796"/>
                  <a:gd name="connsiteX31" fmla="*/ 3234000 w 3259052"/>
                  <a:gd name="connsiteY31" fmla="*/ 1748281 h 2236796"/>
                  <a:gd name="connsiteX32" fmla="*/ 3246526 w 3259052"/>
                  <a:gd name="connsiteY32" fmla="*/ 1660599 h 2236796"/>
                  <a:gd name="connsiteX33" fmla="*/ 3259052 w 3259052"/>
                  <a:gd name="connsiteY33" fmla="*/ 1623020 h 2236796"/>
                  <a:gd name="connsiteX34" fmla="*/ 3246526 w 3259052"/>
                  <a:gd name="connsiteY34" fmla="*/ 1121979 h 2236796"/>
                  <a:gd name="connsiteX35" fmla="*/ 3221474 w 3259052"/>
                  <a:gd name="connsiteY35" fmla="*/ 1009245 h 2236796"/>
                  <a:gd name="connsiteX36" fmla="*/ 3208948 w 3259052"/>
                  <a:gd name="connsiteY36" fmla="*/ 946615 h 2236796"/>
                  <a:gd name="connsiteX37" fmla="*/ 3196422 w 3259052"/>
                  <a:gd name="connsiteY37" fmla="*/ 909037 h 2236796"/>
                  <a:gd name="connsiteX38" fmla="*/ 3183896 w 3259052"/>
                  <a:gd name="connsiteY38" fmla="*/ 846407 h 2236796"/>
                  <a:gd name="connsiteX39" fmla="*/ 3158844 w 3259052"/>
                  <a:gd name="connsiteY39" fmla="*/ 808829 h 2236796"/>
                  <a:gd name="connsiteX40" fmla="*/ 3121266 w 3259052"/>
                  <a:gd name="connsiteY40" fmla="*/ 708620 h 2236796"/>
                  <a:gd name="connsiteX41" fmla="*/ 3108740 w 3259052"/>
                  <a:gd name="connsiteY41" fmla="*/ 671042 h 2236796"/>
                  <a:gd name="connsiteX42" fmla="*/ 3071162 w 3259052"/>
                  <a:gd name="connsiteY42" fmla="*/ 620938 h 2236796"/>
                  <a:gd name="connsiteX43" fmla="*/ 3008532 w 3259052"/>
                  <a:gd name="connsiteY43" fmla="*/ 508204 h 2236796"/>
                  <a:gd name="connsiteX44" fmla="*/ 2958428 w 3259052"/>
                  <a:gd name="connsiteY44" fmla="*/ 483152 h 2236796"/>
                  <a:gd name="connsiteX45" fmla="*/ 2883272 w 3259052"/>
                  <a:gd name="connsiteY45" fmla="*/ 433048 h 2236796"/>
                  <a:gd name="connsiteX46" fmla="*/ 2858219 w 3259052"/>
                  <a:gd name="connsiteY46" fmla="*/ 407996 h 2236796"/>
                  <a:gd name="connsiteX47" fmla="*/ 2820641 w 3259052"/>
                  <a:gd name="connsiteY47" fmla="*/ 395470 h 2236796"/>
                  <a:gd name="connsiteX48" fmla="*/ 2758011 w 3259052"/>
                  <a:gd name="connsiteY48" fmla="*/ 345366 h 2236796"/>
                  <a:gd name="connsiteX49" fmla="*/ 2682855 w 3259052"/>
                  <a:gd name="connsiteY49" fmla="*/ 295262 h 2236796"/>
                  <a:gd name="connsiteX50" fmla="*/ 2645277 w 3259052"/>
                  <a:gd name="connsiteY50" fmla="*/ 257683 h 2236796"/>
                  <a:gd name="connsiteX51" fmla="*/ 2532543 w 3259052"/>
                  <a:gd name="connsiteY51" fmla="*/ 182527 h 2236796"/>
                  <a:gd name="connsiteX52" fmla="*/ 2457387 w 3259052"/>
                  <a:gd name="connsiteY52" fmla="*/ 132423 h 2236796"/>
                  <a:gd name="connsiteX53" fmla="*/ 2419809 w 3259052"/>
                  <a:gd name="connsiteY53" fmla="*/ 107371 h 2236796"/>
                  <a:gd name="connsiteX54" fmla="*/ 2382230 w 3259052"/>
                  <a:gd name="connsiteY54" fmla="*/ 94845 h 2236796"/>
                  <a:gd name="connsiteX55" fmla="*/ 2344652 w 3259052"/>
                  <a:gd name="connsiteY55" fmla="*/ 69793 h 2236796"/>
                  <a:gd name="connsiteX56" fmla="*/ 2269496 w 3259052"/>
                  <a:gd name="connsiteY56" fmla="*/ 44741 h 2236796"/>
                  <a:gd name="connsiteX57" fmla="*/ 2119184 w 3259052"/>
                  <a:gd name="connsiteY57" fmla="*/ 19689 h 223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259052" h="2236796">
                    <a:moveTo>
                      <a:pt x="2119184" y="19689"/>
                    </a:moveTo>
                    <a:cubicBezTo>
                      <a:pt x="2021064" y="15514"/>
                      <a:pt x="2074552" y="0"/>
                      <a:pt x="1680773" y="19689"/>
                    </a:cubicBezTo>
                    <a:cubicBezTo>
                      <a:pt x="1647152" y="21370"/>
                      <a:pt x="1614043" y="28691"/>
                      <a:pt x="1580565" y="32215"/>
                    </a:cubicBezTo>
                    <a:cubicBezTo>
                      <a:pt x="1534700" y="37043"/>
                      <a:pt x="1488707" y="40566"/>
                      <a:pt x="1442778" y="44741"/>
                    </a:cubicBezTo>
                    <a:cubicBezTo>
                      <a:pt x="1374591" y="58378"/>
                      <a:pt x="1273362" y="77701"/>
                      <a:pt x="1204784" y="94845"/>
                    </a:cubicBezTo>
                    <a:cubicBezTo>
                      <a:pt x="961021" y="155786"/>
                      <a:pt x="1173593" y="113042"/>
                      <a:pt x="929211" y="157475"/>
                    </a:cubicBezTo>
                    <a:cubicBezTo>
                      <a:pt x="845704" y="190878"/>
                      <a:pt x="759135" y="217461"/>
                      <a:pt x="678691" y="257683"/>
                    </a:cubicBezTo>
                    <a:cubicBezTo>
                      <a:pt x="396066" y="398997"/>
                      <a:pt x="748193" y="220616"/>
                      <a:pt x="490800" y="357892"/>
                    </a:cubicBezTo>
                    <a:cubicBezTo>
                      <a:pt x="457848" y="375466"/>
                      <a:pt x="420981" y="386289"/>
                      <a:pt x="390592" y="407996"/>
                    </a:cubicBezTo>
                    <a:cubicBezTo>
                      <a:pt x="361762" y="428589"/>
                      <a:pt x="341770" y="459451"/>
                      <a:pt x="315436" y="483152"/>
                    </a:cubicBezTo>
                    <a:cubicBezTo>
                      <a:pt x="299918" y="497118"/>
                      <a:pt x="280850" y="506764"/>
                      <a:pt x="265332" y="520730"/>
                    </a:cubicBezTo>
                    <a:cubicBezTo>
                      <a:pt x="204126" y="575815"/>
                      <a:pt x="170878" y="613153"/>
                      <a:pt x="127545" y="683568"/>
                    </a:cubicBezTo>
                    <a:cubicBezTo>
                      <a:pt x="112865" y="707422"/>
                      <a:pt x="101704" y="733294"/>
                      <a:pt x="89967" y="758725"/>
                    </a:cubicBezTo>
                    <a:cubicBezTo>
                      <a:pt x="60213" y="823192"/>
                      <a:pt x="42199" y="864731"/>
                      <a:pt x="27337" y="934089"/>
                    </a:cubicBezTo>
                    <a:cubicBezTo>
                      <a:pt x="22151" y="958290"/>
                      <a:pt x="4676" y="1102850"/>
                      <a:pt x="2285" y="1121979"/>
                    </a:cubicBezTo>
                    <a:cubicBezTo>
                      <a:pt x="19388" y="1281608"/>
                      <a:pt x="0" y="1424868"/>
                      <a:pt x="77441" y="1560390"/>
                    </a:cubicBezTo>
                    <a:cubicBezTo>
                      <a:pt x="91765" y="1585456"/>
                      <a:pt x="200145" y="1765773"/>
                      <a:pt x="252806" y="1810911"/>
                    </a:cubicBezTo>
                    <a:cubicBezTo>
                      <a:pt x="287096" y="1840303"/>
                      <a:pt x="328643" y="1860022"/>
                      <a:pt x="365540" y="1886067"/>
                    </a:cubicBezTo>
                    <a:cubicBezTo>
                      <a:pt x="576956" y="2035302"/>
                      <a:pt x="345821" y="1891043"/>
                      <a:pt x="591009" y="2023853"/>
                    </a:cubicBezTo>
                    <a:cubicBezTo>
                      <a:pt x="650208" y="2055919"/>
                      <a:pt x="701887" y="2104716"/>
                      <a:pt x="766373" y="2124062"/>
                    </a:cubicBezTo>
                    <a:cubicBezTo>
                      <a:pt x="952650" y="2179945"/>
                      <a:pt x="829124" y="2147162"/>
                      <a:pt x="1016893" y="2186692"/>
                    </a:cubicBezTo>
                    <a:cubicBezTo>
                      <a:pt x="1108586" y="2205996"/>
                      <a:pt x="1138567" y="2218382"/>
                      <a:pt x="1229836" y="2224270"/>
                    </a:cubicBezTo>
                    <a:cubicBezTo>
                      <a:pt x="1325760" y="2230459"/>
                      <a:pt x="1421902" y="2232621"/>
                      <a:pt x="1517935" y="2236796"/>
                    </a:cubicBezTo>
                    <a:lnTo>
                      <a:pt x="2494965" y="2199218"/>
                    </a:lnTo>
                    <a:cubicBezTo>
                      <a:pt x="2553513" y="2196672"/>
                      <a:pt x="2612957" y="2198644"/>
                      <a:pt x="2670329" y="2186692"/>
                    </a:cubicBezTo>
                    <a:cubicBezTo>
                      <a:pt x="2714353" y="2177520"/>
                      <a:pt x="2752927" y="2150809"/>
                      <a:pt x="2795589" y="2136588"/>
                    </a:cubicBezTo>
                    <a:lnTo>
                      <a:pt x="2870745" y="2111536"/>
                    </a:lnTo>
                    <a:cubicBezTo>
                      <a:pt x="2887447" y="2099010"/>
                      <a:pt x="2902600" y="2084096"/>
                      <a:pt x="2920850" y="2073957"/>
                    </a:cubicBezTo>
                    <a:cubicBezTo>
                      <a:pt x="2943316" y="2061476"/>
                      <a:pt x="2992933" y="2045754"/>
                      <a:pt x="3021058" y="2036379"/>
                    </a:cubicBezTo>
                    <a:cubicBezTo>
                      <a:pt x="3064182" y="2004036"/>
                      <a:pt x="3116345" y="1968604"/>
                      <a:pt x="3146318" y="1923645"/>
                    </a:cubicBezTo>
                    <a:cubicBezTo>
                      <a:pt x="3163019" y="1898593"/>
                      <a:pt x="3186901" y="1877053"/>
                      <a:pt x="3196422" y="1848489"/>
                    </a:cubicBezTo>
                    <a:cubicBezTo>
                      <a:pt x="3216058" y="1789580"/>
                      <a:pt x="3204044" y="1823170"/>
                      <a:pt x="3234000" y="1748281"/>
                    </a:cubicBezTo>
                    <a:cubicBezTo>
                      <a:pt x="3238175" y="1719054"/>
                      <a:pt x="3240736" y="1689550"/>
                      <a:pt x="3246526" y="1660599"/>
                    </a:cubicBezTo>
                    <a:cubicBezTo>
                      <a:pt x="3249115" y="1647652"/>
                      <a:pt x="3259052" y="1636224"/>
                      <a:pt x="3259052" y="1623020"/>
                    </a:cubicBezTo>
                    <a:cubicBezTo>
                      <a:pt x="3259052" y="1455954"/>
                      <a:pt x="3253944" y="1288880"/>
                      <a:pt x="3246526" y="1121979"/>
                    </a:cubicBezTo>
                    <a:cubicBezTo>
                      <a:pt x="3245477" y="1098367"/>
                      <a:pt x="3227154" y="1034803"/>
                      <a:pt x="3221474" y="1009245"/>
                    </a:cubicBezTo>
                    <a:cubicBezTo>
                      <a:pt x="3216856" y="988462"/>
                      <a:pt x="3214112" y="967269"/>
                      <a:pt x="3208948" y="946615"/>
                    </a:cubicBezTo>
                    <a:cubicBezTo>
                      <a:pt x="3205746" y="933806"/>
                      <a:pt x="3199624" y="921846"/>
                      <a:pt x="3196422" y="909037"/>
                    </a:cubicBezTo>
                    <a:cubicBezTo>
                      <a:pt x="3191258" y="888383"/>
                      <a:pt x="3191371" y="866342"/>
                      <a:pt x="3183896" y="846407"/>
                    </a:cubicBezTo>
                    <a:cubicBezTo>
                      <a:pt x="3178610" y="832311"/>
                      <a:pt x="3167195" y="821355"/>
                      <a:pt x="3158844" y="808829"/>
                    </a:cubicBezTo>
                    <a:cubicBezTo>
                      <a:pt x="3135750" y="716455"/>
                      <a:pt x="3160567" y="800323"/>
                      <a:pt x="3121266" y="708620"/>
                    </a:cubicBezTo>
                    <a:cubicBezTo>
                      <a:pt x="3116065" y="696484"/>
                      <a:pt x="3115291" y="682506"/>
                      <a:pt x="3108740" y="671042"/>
                    </a:cubicBezTo>
                    <a:cubicBezTo>
                      <a:pt x="3098382" y="652916"/>
                      <a:pt x="3083688" y="637639"/>
                      <a:pt x="3071162" y="620938"/>
                    </a:cubicBezTo>
                    <a:cubicBezTo>
                      <a:pt x="3059188" y="585017"/>
                      <a:pt x="3042989" y="525432"/>
                      <a:pt x="3008532" y="508204"/>
                    </a:cubicBezTo>
                    <a:cubicBezTo>
                      <a:pt x="2991831" y="499853"/>
                      <a:pt x="2974440" y="492759"/>
                      <a:pt x="2958428" y="483152"/>
                    </a:cubicBezTo>
                    <a:cubicBezTo>
                      <a:pt x="2932610" y="467661"/>
                      <a:pt x="2904563" y="454338"/>
                      <a:pt x="2883272" y="433048"/>
                    </a:cubicBezTo>
                    <a:cubicBezTo>
                      <a:pt x="2874921" y="424697"/>
                      <a:pt x="2868346" y="414072"/>
                      <a:pt x="2858219" y="407996"/>
                    </a:cubicBezTo>
                    <a:cubicBezTo>
                      <a:pt x="2846897" y="401203"/>
                      <a:pt x="2833167" y="399645"/>
                      <a:pt x="2820641" y="395470"/>
                    </a:cubicBezTo>
                    <a:cubicBezTo>
                      <a:pt x="2764613" y="311428"/>
                      <a:pt x="2830615" y="393769"/>
                      <a:pt x="2758011" y="345366"/>
                    </a:cubicBezTo>
                    <a:cubicBezTo>
                      <a:pt x="2664182" y="282814"/>
                      <a:pt x="2772206" y="325046"/>
                      <a:pt x="2682855" y="295262"/>
                    </a:cubicBezTo>
                    <a:cubicBezTo>
                      <a:pt x="2670329" y="282736"/>
                      <a:pt x="2659260" y="268559"/>
                      <a:pt x="2645277" y="257683"/>
                    </a:cubicBezTo>
                    <a:lnTo>
                      <a:pt x="2532543" y="182527"/>
                    </a:lnTo>
                    <a:lnTo>
                      <a:pt x="2457387" y="132423"/>
                    </a:lnTo>
                    <a:cubicBezTo>
                      <a:pt x="2444861" y="124072"/>
                      <a:pt x="2434091" y="112131"/>
                      <a:pt x="2419809" y="107371"/>
                    </a:cubicBezTo>
                    <a:lnTo>
                      <a:pt x="2382230" y="94845"/>
                    </a:lnTo>
                    <a:cubicBezTo>
                      <a:pt x="2369704" y="86494"/>
                      <a:pt x="2358409" y="75907"/>
                      <a:pt x="2344652" y="69793"/>
                    </a:cubicBezTo>
                    <a:cubicBezTo>
                      <a:pt x="2320521" y="59068"/>
                      <a:pt x="2295812" y="46934"/>
                      <a:pt x="2269496" y="44741"/>
                    </a:cubicBezTo>
                    <a:cubicBezTo>
                      <a:pt x="2110862" y="31522"/>
                      <a:pt x="2217304" y="23864"/>
                      <a:pt x="2119184" y="19689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sv-SE" sz="1800">
                  <a:effectLst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357812" y="2714438"/>
                <a:ext cx="356961" cy="28557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sv-SE" sz="1800">
                  <a:effectLst/>
                </a:endParaRPr>
              </a:p>
            </p:txBody>
          </p:sp>
        </p:grpSp>
        <p:grpSp>
          <p:nvGrpSpPr>
            <p:cNvPr id="56" name="Group 49"/>
            <p:cNvGrpSpPr>
              <a:grpSpLocks/>
            </p:cNvGrpSpPr>
            <p:nvPr/>
          </p:nvGrpSpPr>
          <p:grpSpPr bwMode="auto">
            <a:xfrm>
              <a:off x="1143000" y="2266950"/>
              <a:ext cx="942975" cy="733425"/>
              <a:chOff x="6143636" y="2428868"/>
              <a:chExt cx="942376" cy="732962"/>
            </a:xfrm>
          </p:grpSpPr>
          <p:sp>
            <p:nvSpPr>
              <p:cNvPr id="64" name="Freeform 63"/>
              <p:cNvSpPr/>
              <p:nvPr/>
            </p:nvSpPr>
            <p:spPr>
              <a:xfrm>
                <a:off x="6143636" y="2428868"/>
                <a:ext cx="942376" cy="732962"/>
              </a:xfrm>
              <a:custGeom>
                <a:avLst/>
                <a:gdLst>
                  <a:gd name="connsiteX0" fmla="*/ 2119184 w 3259052"/>
                  <a:gd name="connsiteY0" fmla="*/ 19689 h 2236796"/>
                  <a:gd name="connsiteX1" fmla="*/ 1680773 w 3259052"/>
                  <a:gd name="connsiteY1" fmla="*/ 19689 h 2236796"/>
                  <a:gd name="connsiteX2" fmla="*/ 1580565 w 3259052"/>
                  <a:gd name="connsiteY2" fmla="*/ 32215 h 2236796"/>
                  <a:gd name="connsiteX3" fmla="*/ 1442778 w 3259052"/>
                  <a:gd name="connsiteY3" fmla="*/ 44741 h 2236796"/>
                  <a:gd name="connsiteX4" fmla="*/ 1204784 w 3259052"/>
                  <a:gd name="connsiteY4" fmla="*/ 94845 h 2236796"/>
                  <a:gd name="connsiteX5" fmla="*/ 929211 w 3259052"/>
                  <a:gd name="connsiteY5" fmla="*/ 157475 h 2236796"/>
                  <a:gd name="connsiteX6" fmla="*/ 678691 w 3259052"/>
                  <a:gd name="connsiteY6" fmla="*/ 257683 h 2236796"/>
                  <a:gd name="connsiteX7" fmla="*/ 490800 w 3259052"/>
                  <a:gd name="connsiteY7" fmla="*/ 357892 h 2236796"/>
                  <a:gd name="connsiteX8" fmla="*/ 390592 w 3259052"/>
                  <a:gd name="connsiteY8" fmla="*/ 407996 h 2236796"/>
                  <a:gd name="connsiteX9" fmla="*/ 315436 w 3259052"/>
                  <a:gd name="connsiteY9" fmla="*/ 483152 h 2236796"/>
                  <a:gd name="connsiteX10" fmla="*/ 265332 w 3259052"/>
                  <a:gd name="connsiteY10" fmla="*/ 520730 h 2236796"/>
                  <a:gd name="connsiteX11" fmla="*/ 127545 w 3259052"/>
                  <a:gd name="connsiteY11" fmla="*/ 683568 h 2236796"/>
                  <a:gd name="connsiteX12" fmla="*/ 89967 w 3259052"/>
                  <a:gd name="connsiteY12" fmla="*/ 758725 h 2236796"/>
                  <a:gd name="connsiteX13" fmla="*/ 27337 w 3259052"/>
                  <a:gd name="connsiteY13" fmla="*/ 934089 h 2236796"/>
                  <a:gd name="connsiteX14" fmla="*/ 2285 w 3259052"/>
                  <a:gd name="connsiteY14" fmla="*/ 1121979 h 2236796"/>
                  <a:gd name="connsiteX15" fmla="*/ 77441 w 3259052"/>
                  <a:gd name="connsiteY15" fmla="*/ 1560390 h 2236796"/>
                  <a:gd name="connsiteX16" fmla="*/ 252806 w 3259052"/>
                  <a:gd name="connsiteY16" fmla="*/ 1810911 h 2236796"/>
                  <a:gd name="connsiteX17" fmla="*/ 365540 w 3259052"/>
                  <a:gd name="connsiteY17" fmla="*/ 1886067 h 2236796"/>
                  <a:gd name="connsiteX18" fmla="*/ 591009 w 3259052"/>
                  <a:gd name="connsiteY18" fmla="*/ 2023853 h 2236796"/>
                  <a:gd name="connsiteX19" fmla="*/ 766373 w 3259052"/>
                  <a:gd name="connsiteY19" fmla="*/ 2124062 h 2236796"/>
                  <a:gd name="connsiteX20" fmla="*/ 1016893 w 3259052"/>
                  <a:gd name="connsiteY20" fmla="*/ 2186692 h 2236796"/>
                  <a:gd name="connsiteX21" fmla="*/ 1229836 w 3259052"/>
                  <a:gd name="connsiteY21" fmla="*/ 2224270 h 2236796"/>
                  <a:gd name="connsiteX22" fmla="*/ 1517935 w 3259052"/>
                  <a:gd name="connsiteY22" fmla="*/ 2236796 h 2236796"/>
                  <a:gd name="connsiteX23" fmla="*/ 2494965 w 3259052"/>
                  <a:gd name="connsiteY23" fmla="*/ 2199218 h 2236796"/>
                  <a:gd name="connsiteX24" fmla="*/ 2670329 w 3259052"/>
                  <a:gd name="connsiteY24" fmla="*/ 2186692 h 2236796"/>
                  <a:gd name="connsiteX25" fmla="*/ 2795589 w 3259052"/>
                  <a:gd name="connsiteY25" fmla="*/ 2136588 h 2236796"/>
                  <a:gd name="connsiteX26" fmla="*/ 2870745 w 3259052"/>
                  <a:gd name="connsiteY26" fmla="*/ 2111536 h 2236796"/>
                  <a:gd name="connsiteX27" fmla="*/ 2920850 w 3259052"/>
                  <a:gd name="connsiteY27" fmla="*/ 2073957 h 2236796"/>
                  <a:gd name="connsiteX28" fmla="*/ 3021058 w 3259052"/>
                  <a:gd name="connsiteY28" fmla="*/ 2036379 h 2236796"/>
                  <a:gd name="connsiteX29" fmla="*/ 3146318 w 3259052"/>
                  <a:gd name="connsiteY29" fmla="*/ 1923645 h 2236796"/>
                  <a:gd name="connsiteX30" fmla="*/ 3196422 w 3259052"/>
                  <a:gd name="connsiteY30" fmla="*/ 1848489 h 2236796"/>
                  <a:gd name="connsiteX31" fmla="*/ 3234000 w 3259052"/>
                  <a:gd name="connsiteY31" fmla="*/ 1748281 h 2236796"/>
                  <a:gd name="connsiteX32" fmla="*/ 3246526 w 3259052"/>
                  <a:gd name="connsiteY32" fmla="*/ 1660599 h 2236796"/>
                  <a:gd name="connsiteX33" fmla="*/ 3259052 w 3259052"/>
                  <a:gd name="connsiteY33" fmla="*/ 1623020 h 2236796"/>
                  <a:gd name="connsiteX34" fmla="*/ 3246526 w 3259052"/>
                  <a:gd name="connsiteY34" fmla="*/ 1121979 h 2236796"/>
                  <a:gd name="connsiteX35" fmla="*/ 3221474 w 3259052"/>
                  <a:gd name="connsiteY35" fmla="*/ 1009245 h 2236796"/>
                  <a:gd name="connsiteX36" fmla="*/ 3208948 w 3259052"/>
                  <a:gd name="connsiteY36" fmla="*/ 946615 h 2236796"/>
                  <a:gd name="connsiteX37" fmla="*/ 3196422 w 3259052"/>
                  <a:gd name="connsiteY37" fmla="*/ 909037 h 2236796"/>
                  <a:gd name="connsiteX38" fmla="*/ 3183896 w 3259052"/>
                  <a:gd name="connsiteY38" fmla="*/ 846407 h 2236796"/>
                  <a:gd name="connsiteX39" fmla="*/ 3158844 w 3259052"/>
                  <a:gd name="connsiteY39" fmla="*/ 808829 h 2236796"/>
                  <a:gd name="connsiteX40" fmla="*/ 3121266 w 3259052"/>
                  <a:gd name="connsiteY40" fmla="*/ 708620 h 2236796"/>
                  <a:gd name="connsiteX41" fmla="*/ 3108740 w 3259052"/>
                  <a:gd name="connsiteY41" fmla="*/ 671042 h 2236796"/>
                  <a:gd name="connsiteX42" fmla="*/ 3071162 w 3259052"/>
                  <a:gd name="connsiteY42" fmla="*/ 620938 h 2236796"/>
                  <a:gd name="connsiteX43" fmla="*/ 3008532 w 3259052"/>
                  <a:gd name="connsiteY43" fmla="*/ 508204 h 2236796"/>
                  <a:gd name="connsiteX44" fmla="*/ 2958428 w 3259052"/>
                  <a:gd name="connsiteY44" fmla="*/ 483152 h 2236796"/>
                  <a:gd name="connsiteX45" fmla="*/ 2883272 w 3259052"/>
                  <a:gd name="connsiteY45" fmla="*/ 433048 h 2236796"/>
                  <a:gd name="connsiteX46" fmla="*/ 2858219 w 3259052"/>
                  <a:gd name="connsiteY46" fmla="*/ 407996 h 2236796"/>
                  <a:gd name="connsiteX47" fmla="*/ 2820641 w 3259052"/>
                  <a:gd name="connsiteY47" fmla="*/ 395470 h 2236796"/>
                  <a:gd name="connsiteX48" fmla="*/ 2758011 w 3259052"/>
                  <a:gd name="connsiteY48" fmla="*/ 345366 h 2236796"/>
                  <a:gd name="connsiteX49" fmla="*/ 2682855 w 3259052"/>
                  <a:gd name="connsiteY49" fmla="*/ 295262 h 2236796"/>
                  <a:gd name="connsiteX50" fmla="*/ 2645277 w 3259052"/>
                  <a:gd name="connsiteY50" fmla="*/ 257683 h 2236796"/>
                  <a:gd name="connsiteX51" fmla="*/ 2532543 w 3259052"/>
                  <a:gd name="connsiteY51" fmla="*/ 182527 h 2236796"/>
                  <a:gd name="connsiteX52" fmla="*/ 2457387 w 3259052"/>
                  <a:gd name="connsiteY52" fmla="*/ 132423 h 2236796"/>
                  <a:gd name="connsiteX53" fmla="*/ 2419809 w 3259052"/>
                  <a:gd name="connsiteY53" fmla="*/ 107371 h 2236796"/>
                  <a:gd name="connsiteX54" fmla="*/ 2382230 w 3259052"/>
                  <a:gd name="connsiteY54" fmla="*/ 94845 h 2236796"/>
                  <a:gd name="connsiteX55" fmla="*/ 2344652 w 3259052"/>
                  <a:gd name="connsiteY55" fmla="*/ 69793 h 2236796"/>
                  <a:gd name="connsiteX56" fmla="*/ 2269496 w 3259052"/>
                  <a:gd name="connsiteY56" fmla="*/ 44741 h 2236796"/>
                  <a:gd name="connsiteX57" fmla="*/ 2119184 w 3259052"/>
                  <a:gd name="connsiteY57" fmla="*/ 19689 h 223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259052" h="2236796">
                    <a:moveTo>
                      <a:pt x="2119184" y="19689"/>
                    </a:moveTo>
                    <a:cubicBezTo>
                      <a:pt x="2021064" y="15514"/>
                      <a:pt x="2074552" y="0"/>
                      <a:pt x="1680773" y="19689"/>
                    </a:cubicBezTo>
                    <a:cubicBezTo>
                      <a:pt x="1647152" y="21370"/>
                      <a:pt x="1614043" y="28691"/>
                      <a:pt x="1580565" y="32215"/>
                    </a:cubicBezTo>
                    <a:cubicBezTo>
                      <a:pt x="1534700" y="37043"/>
                      <a:pt x="1488707" y="40566"/>
                      <a:pt x="1442778" y="44741"/>
                    </a:cubicBezTo>
                    <a:cubicBezTo>
                      <a:pt x="1374591" y="58378"/>
                      <a:pt x="1273362" y="77701"/>
                      <a:pt x="1204784" y="94845"/>
                    </a:cubicBezTo>
                    <a:cubicBezTo>
                      <a:pt x="961021" y="155786"/>
                      <a:pt x="1173593" y="113042"/>
                      <a:pt x="929211" y="157475"/>
                    </a:cubicBezTo>
                    <a:cubicBezTo>
                      <a:pt x="845704" y="190878"/>
                      <a:pt x="759135" y="217461"/>
                      <a:pt x="678691" y="257683"/>
                    </a:cubicBezTo>
                    <a:cubicBezTo>
                      <a:pt x="396066" y="398997"/>
                      <a:pt x="748193" y="220616"/>
                      <a:pt x="490800" y="357892"/>
                    </a:cubicBezTo>
                    <a:cubicBezTo>
                      <a:pt x="457848" y="375466"/>
                      <a:pt x="420981" y="386289"/>
                      <a:pt x="390592" y="407996"/>
                    </a:cubicBezTo>
                    <a:cubicBezTo>
                      <a:pt x="361762" y="428589"/>
                      <a:pt x="341770" y="459451"/>
                      <a:pt x="315436" y="483152"/>
                    </a:cubicBezTo>
                    <a:cubicBezTo>
                      <a:pt x="299918" y="497118"/>
                      <a:pt x="280850" y="506764"/>
                      <a:pt x="265332" y="520730"/>
                    </a:cubicBezTo>
                    <a:cubicBezTo>
                      <a:pt x="204126" y="575815"/>
                      <a:pt x="170878" y="613153"/>
                      <a:pt x="127545" y="683568"/>
                    </a:cubicBezTo>
                    <a:cubicBezTo>
                      <a:pt x="112865" y="707422"/>
                      <a:pt x="101704" y="733294"/>
                      <a:pt x="89967" y="758725"/>
                    </a:cubicBezTo>
                    <a:cubicBezTo>
                      <a:pt x="60213" y="823192"/>
                      <a:pt x="42199" y="864731"/>
                      <a:pt x="27337" y="934089"/>
                    </a:cubicBezTo>
                    <a:cubicBezTo>
                      <a:pt x="22151" y="958290"/>
                      <a:pt x="4676" y="1102850"/>
                      <a:pt x="2285" y="1121979"/>
                    </a:cubicBezTo>
                    <a:cubicBezTo>
                      <a:pt x="19388" y="1281608"/>
                      <a:pt x="0" y="1424868"/>
                      <a:pt x="77441" y="1560390"/>
                    </a:cubicBezTo>
                    <a:cubicBezTo>
                      <a:pt x="91765" y="1585456"/>
                      <a:pt x="200145" y="1765773"/>
                      <a:pt x="252806" y="1810911"/>
                    </a:cubicBezTo>
                    <a:cubicBezTo>
                      <a:pt x="287096" y="1840303"/>
                      <a:pt x="328643" y="1860022"/>
                      <a:pt x="365540" y="1886067"/>
                    </a:cubicBezTo>
                    <a:cubicBezTo>
                      <a:pt x="576956" y="2035302"/>
                      <a:pt x="345821" y="1891043"/>
                      <a:pt x="591009" y="2023853"/>
                    </a:cubicBezTo>
                    <a:cubicBezTo>
                      <a:pt x="650208" y="2055919"/>
                      <a:pt x="701887" y="2104716"/>
                      <a:pt x="766373" y="2124062"/>
                    </a:cubicBezTo>
                    <a:cubicBezTo>
                      <a:pt x="952650" y="2179945"/>
                      <a:pt x="829124" y="2147162"/>
                      <a:pt x="1016893" y="2186692"/>
                    </a:cubicBezTo>
                    <a:cubicBezTo>
                      <a:pt x="1108586" y="2205996"/>
                      <a:pt x="1138567" y="2218382"/>
                      <a:pt x="1229836" y="2224270"/>
                    </a:cubicBezTo>
                    <a:cubicBezTo>
                      <a:pt x="1325760" y="2230459"/>
                      <a:pt x="1421902" y="2232621"/>
                      <a:pt x="1517935" y="2236796"/>
                    </a:cubicBezTo>
                    <a:lnTo>
                      <a:pt x="2494965" y="2199218"/>
                    </a:lnTo>
                    <a:cubicBezTo>
                      <a:pt x="2553513" y="2196672"/>
                      <a:pt x="2612957" y="2198644"/>
                      <a:pt x="2670329" y="2186692"/>
                    </a:cubicBezTo>
                    <a:cubicBezTo>
                      <a:pt x="2714353" y="2177520"/>
                      <a:pt x="2752927" y="2150809"/>
                      <a:pt x="2795589" y="2136588"/>
                    </a:cubicBezTo>
                    <a:lnTo>
                      <a:pt x="2870745" y="2111536"/>
                    </a:lnTo>
                    <a:cubicBezTo>
                      <a:pt x="2887447" y="2099010"/>
                      <a:pt x="2902600" y="2084096"/>
                      <a:pt x="2920850" y="2073957"/>
                    </a:cubicBezTo>
                    <a:cubicBezTo>
                      <a:pt x="2943316" y="2061476"/>
                      <a:pt x="2992933" y="2045754"/>
                      <a:pt x="3021058" y="2036379"/>
                    </a:cubicBezTo>
                    <a:cubicBezTo>
                      <a:pt x="3064182" y="2004036"/>
                      <a:pt x="3116345" y="1968604"/>
                      <a:pt x="3146318" y="1923645"/>
                    </a:cubicBezTo>
                    <a:cubicBezTo>
                      <a:pt x="3163019" y="1898593"/>
                      <a:pt x="3186901" y="1877053"/>
                      <a:pt x="3196422" y="1848489"/>
                    </a:cubicBezTo>
                    <a:cubicBezTo>
                      <a:pt x="3216058" y="1789580"/>
                      <a:pt x="3204044" y="1823170"/>
                      <a:pt x="3234000" y="1748281"/>
                    </a:cubicBezTo>
                    <a:cubicBezTo>
                      <a:pt x="3238175" y="1719054"/>
                      <a:pt x="3240736" y="1689550"/>
                      <a:pt x="3246526" y="1660599"/>
                    </a:cubicBezTo>
                    <a:cubicBezTo>
                      <a:pt x="3249115" y="1647652"/>
                      <a:pt x="3259052" y="1636224"/>
                      <a:pt x="3259052" y="1623020"/>
                    </a:cubicBezTo>
                    <a:cubicBezTo>
                      <a:pt x="3259052" y="1455954"/>
                      <a:pt x="3253944" y="1288880"/>
                      <a:pt x="3246526" y="1121979"/>
                    </a:cubicBezTo>
                    <a:cubicBezTo>
                      <a:pt x="3245477" y="1098367"/>
                      <a:pt x="3227154" y="1034803"/>
                      <a:pt x="3221474" y="1009245"/>
                    </a:cubicBezTo>
                    <a:cubicBezTo>
                      <a:pt x="3216856" y="988462"/>
                      <a:pt x="3214112" y="967269"/>
                      <a:pt x="3208948" y="946615"/>
                    </a:cubicBezTo>
                    <a:cubicBezTo>
                      <a:pt x="3205746" y="933806"/>
                      <a:pt x="3199624" y="921846"/>
                      <a:pt x="3196422" y="909037"/>
                    </a:cubicBezTo>
                    <a:cubicBezTo>
                      <a:pt x="3191258" y="888383"/>
                      <a:pt x="3191371" y="866342"/>
                      <a:pt x="3183896" y="846407"/>
                    </a:cubicBezTo>
                    <a:cubicBezTo>
                      <a:pt x="3178610" y="832311"/>
                      <a:pt x="3167195" y="821355"/>
                      <a:pt x="3158844" y="808829"/>
                    </a:cubicBezTo>
                    <a:cubicBezTo>
                      <a:pt x="3135750" y="716455"/>
                      <a:pt x="3160567" y="800323"/>
                      <a:pt x="3121266" y="708620"/>
                    </a:cubicBezTo>
                    <a:cubicBezTo>
                      <a:pt x="3116065" y="696484"/>
                      <a:pt x="3115291" y="682506"/>
                      <a:pt x="3108740" y="671042"/>
                    </a:cubicBezTo>
                    <a:cubicBezTo>
                      <a:pt x="3098382" y="652916"/>
                      <a:pt x="3083688" y="637639"/>
                      <a:pt x="3071162" y="620938"/>
                    </a:cubicBezTo>
                    <a:cubicBezTo>
                      <a:pt x="3059188" y="585017"/>
                      <a:pt x="3042989" y="525432"/>
                      <a:pt x="3008532" y="508204"/>
                    </a:cubicBezTo>
                    <a:cubicBezTo>
                      <a:pt x="2991831" y="499853"/>
                      <a:pt x="2974440" y="492759"/>
                      <a:pt x="2958428" y="483152"/>
                    </a:cubicBezTo>
                    <a:cubicBezTo>
                      <a:pt x="2932610" y="467661"/>
                      <a:pt x="2904563" y="454338"/>
                      <a:pt x="2883272" y="433048"/>
                    </a:cubicBezTo>
                    <a:cubicBezTo>
                      <a:pt x="2874921" y="424697"/>
                      <a:pt x="2868346" y="414072"/>
                      <a:pt x="2858219" y="407996"/>
                    </a:cubicBezTo>
                    <a:cubicBezTo>
                      <a:pt x="2846897" y="401203"/>
                      <a:pt x="2833167" y="399645"/>
                      <a:pt x="2820641" y="395470"/>
                    </a:cubicBezTo>
                    <a:cubicBezTo>
                      <a:pt x="2764613" y="311428"/>
                      <a:pt x="2830615" y="393769"/>
                      <a:pt x="2758011" y="345366"/>
                    </a:cubicBezTo>
                    <a:cubicBezTo>
                      <a:pt x="2664182" y="282814"/>
                      <a:pt x="2772206" y="325046"/>
                      <a:pt x="2682855" y="295262"/>
                    </a:cubicBezTo>
                    <a:cubicBezTo>
                      <a:pt x="2670329" y="282736"/>
                      <a:pt x="2659260" y="268559"/>
                      <a:pt x="2645277" y="257683"/>
                    </a:cubicBezTo>
                    <a:lnTo>
                      <a:pt x="2532543" y="182527"/>
                    </a:lnTo>
                    <a:lnTo>
                      <a:pt x="2457387" y="132423"/>
                    </a:lnTo>
                    <a:cubicBezTo>
                      <a:pt x="2444861" y="124072"/>
                      <a:pt x="2434091" y="112131"/>
                      <a:pt x="2419809" y="107371"/>
                    </a:cubicBezTo>
                    <a:lnTo>
                      <a:pt x="2382230" y="94845"/>
                    </a:lnTo>
                    <a:cubicBezTo>
                      <a:pt x="2369704" y="86494"/>
                      <a:pt x="2358409" y="75907"/>
                      <a:pt x="2344652" y="69793"/>
                    </a:cubicBezTo>
                    <a:cubicBezTo>
                      <a:pt x="2320521" y="59068"/>
                      <a:pt x="2295812" y="46934"/>
                      <a:pt x="2269496" y="44741"/>
                    </a:cubicBezTo>
                    <a:cubicBezTo>
                      <a:pt x="2110862" y="31522"/>
                      <a:pt x="2217304" y="23864"/>
                      <a:pt x="2119184" y="19689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sv-SE" sz="1800">
                  <a:effectLst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6357813" y="2714438"/>
                <a:ext cx="356960" cy="28557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sv-SE" sz="1800">
                  <a:effectLst/>
                </a:endParaRPr>
              </a:p>
            </p:txBody>
          </p:sp>
        </p:grpSp>
        <p:sp>
          <p:nvSpPr>
            <p:cNvPr id="57" name="Freeform 56"/>
            <p:cNvSpPr/>
            <p:nvPr/>
          </p:nvSpPr>
          <p:spPr>
            <a:xfrm>
              <a:off x="1785938" y="2409825"/>
              <a:ext cx="80962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sv-SE" sz="1800">
                <a:effectLst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>
              <a:off x="1285875" y="3195638"/>
              <a:ext cx="80963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sv-SE" sz="1800">
                <a:effectLst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>
              <a:off x="2214563" y="3195638"/>
              <a:ext cx="80962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sv-SE" sz="1800">
                <a:effectLst/>
              </a:endParaRPr>
            </a:p>
          </p:txBody>
        </p:sp>
        <p:sp>
          <p:nvSpPr>
            <p:cNvPr id="60" name="Freeform 59"/>
            <p:cNvSpPr/>
            <p:nvPr/>
          </p:nvSpPr>
          <p:spPr>
            <a:xfrm>
              <a:off x="3071813" y="3624263"/>
              <a:ext cx="80962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sv-SE" sz="1800">
                <a:effectLst/>
              </a:endParaRPr>
            </a:p>
          </p:txBody>
        </p:sp>
        <p:sp>
          <p:nvSpPr>
            <p:cNvPr id="61" name="Freeform 60"/>
            <p:cNvSpPr/>
            <p:nvPr/>
          </p:nvSpPr>
          <p:spPr>
            <a:xfrm>
              <a:off x="3143250" y="2767013"/>
              <a:ext cx="80963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sv-SE" sz="1800">
                <a:effectLst/>
              </a:endParaRPr>
            </a:p>
          </p:txBody>
        </p:sp>
        <p:sp>
          <p:nvSpPr>
            <p:cNvPr id="62" name="Freeform 61"/>
            <p:cNvSpPr/>
            <p:nvPr/>
          </p:nvSpPr>
          <p:spPr>
            <a:xfrm>
              <a:off x="2071688" y="3981450"/>
              <a:ext cx="80962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sv-SE" sz="1800">
                <a:effectLst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>
              <a:off x="2786063" y="4267200"/>
              <a:ext cx="80962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sv-SE" sz="1800">
                <a:effectLst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719862" y="1771470"/>
            <a:ext cx="1883569" cy="1657530"/>
            <a:chOff x="5343525" y="2266950"/>
            <a:chExt cx="2800350" cy="2590800"/>
          </a:xfrm>
        </p:grpSpPr>
        <p:grpSp>
          <p:nvGrpSpPr>
            <p:cNvPr id="79" name="Group 12"/>
            <p:cNvGrpSpPr>
              <a:grpSpLocks/>
            </p:cNvGrpSpPr>
            <p:nvPr/>
          </p:nvGrpSpPr>
          <p:grpSpPr bwMode="auto">
            <a:xfrm>
              <a:off x="6272213" y="2909888"/>
              <a:ext cx="942975" cy="733425"/>
              <a:chOff x="6143636" y="2428868"/>
              <a:chExt cx="942376" cy="732962"/>
            </a:xfrm>
          </p:grpSpPr>
          <p:sp>
            <p:nvSpPr>
              <p:cNvPr id="105" name="Freeform 104"/>
              <p:cNvSpPr/>
              <p:nvPr/>
            </p:nvSpPr>
            <p:spPr>
              <a:xfrm>
                <a:off x="6143636" y="2428868"/>
                <a:ext cx="942376" cy="732962"/>
              </a:xfrm>
              <a:custGeom>
                <a:avLst/>
                <a:gdLst>
                  <a:gd name="connsiteX0" fmla="*/ 2119184 w 3259052"/>
                  <a:gd name="connsiteY0" fmla="*/ 19689 h 2236796"/>
                  <a:gd name="connsiteX1" fmla="*/ 1680773 w 3259052"/>
                  <a:gd name="connsiteY1" fmla="*/ 19689 h 2236796"/>
                  <a:gd name="connsiteX2" fmla="*/ 1580565 w 3259052"/>
                  <a:gd name="connsiteY2" fmla="*/ 32215 h 2236796"/>
                  <a:gd name="connsiteX3" fmla="*/ 1442778 w 3259052"/>
                  <a:gd name="connsiteY3" fmla="*/ 44741 h 2236796"/>
                  <a:gd name="connsiteX4" fmla="*/ 1204784 w 3259052"/>
                  <a:gd name="connsiteY4" fmla="*/ 94845 h 2236796"/>
                  <a:gd name="connsiteX5" fmla="*/ 929211 w 3259052"/>
                  <a:gd name="connsiteY5" fmla="*/ 157475 h 2236796"/>
                  <a:gd name="connsiteX6" fmla="*/ 678691 w 3259052"/>
                  <a:gd name="connsiteY6" fmla="*/ 257683 h 2236796"/>
                  <a:gd name="connsiteX7" fmla="*/ 490800 w 3259052"/>
                  <a:gd name="connsiteY7" fmla="*/ 357892 h 2236796"/>
                  <a:gd name="connsiteX8" fmla="*/ 390592 w 3259052"/>
                  <a:gd name="connsiteY8" fmla="*/ 407996 h 2236796"/>
                  <a:gd name="connsiteX9" fmla="*/ 315436 w 3259052"/>
                  <a:gd name="connsiteY9" fmla="*/ 483152 h 2236796"/>
                  <a:gd name="connsiteX10" fmla="*/ 265332 w 3259052"/>
                  <a:gd name="connsiteY10" fmla="*/ 520730 h 2236796"/>
                  <a:gd name="connsiteX11" fmla="*/ 127545 w 3259052"/>
                  <a:gd name="connsiteY11" fmla="*/ 683568 h 2236796"/>
                  <a:gd name="connsiteX12" fmla="*/ 89967 w 3259052"/>
                  <a:gd name="connsiteY12" fmla="*/ 758725 h 2236796"/>
                  <a:gd name="connsiteX13" fmla="*/ 27337 w 3259052"/>
                  <a:gd name="connsiteY13" fmla="*/ 934089 h 2236796"/>
                  <a:gd name="connsiteX14" fmla="*/ 2285 w 3259052"/>
                  <a:gd name="connsiteY14" fmla="*/ 1121979 h 2236796"/>
                  <a:gd name="connsiteX15" fmla="*/ 77441 w 3259052"/>
                  <a:gd name="connsiteY15" fmla="*/ 1560390 h 2236796"/>
                  <a:gd name="connsiteX16" fmla="*/ 252806 w 3259052"/>
                  <a:gd name="connsiteY16" fmla="*/ 1810911 h 2236796"/>
                  <a:gd name="connsiteX17" fmla="*/ 365540 w 3259052"/>
                  <a:gd name="connsiteY17" fmla="*/ 1886067 h 2236796"/>
                  <a:gd name="connsiteX18" fmla="*/ 591009 w 3259052"/>
                  <a:gd name="connsiteY18" fmla="*/ 2023853 h 2236796"/>
                  <a:gd name="connsiteX19" fmla="*/ 766373 w 3259052"/>
                  <a:gd name="connsiteY19" fmla="*/ 2124062 h 2236796"/>
                  <a:gd name="connsiteX20" fmla="*/ 1016893 w 3259052"/>
                  <a:gd name="connsiteY20" fmla="*/ 2186692 h 2236796"/>
                  <a:gd name="connsiteX21" fmla="*/ 1229836 w 3259052"/>
                  <a:gd name="connsiteY21" fmla="*/ 2224270 h 2236796"/>
                  <a:gd name="connsiteX22" fmla="*/ 1517935 w 3259052"/>
                  <a:gd name="connsiteY22" fmla="*/ 2236796 h 2236796"/>
                  <a:gd name="connsiteX23" fmla="*/ 2494965 w 3259052"/>
                  <a:gd name="connsiteY23" fmla="*/ 2199218 h 2236796"/>
                  <a:gd name="connsiteX24" fmla="*/ 2670329 w 3259052"/>
                  <a:gd name="connsiteY24" fmla="*/ 2186692 h 2236796"/>
                  <a:gd name="connsiteX25" fmla="*/ 2795589 w 3259052"/>
                  <a:gd name="connsiteY25" fmla="*/ 2136588 h 2236796"/>
                  <a:gd name="connsiteX26" fmla="*/ 2870745 w 3259052"/>
                  <a:gd name="connsiteY26" fmla="*/ 2111536 h 2236796"/>
                  <a:gd name="connsiteX27" fmla="*/ 2920850 w 3259052"/>
                  <a:gd name="connsiteY27" fmla="*/ 2073957 h 2236796"/>
                  <a:gd name="connsiteX28" fmla="*/ 3021058 w 3259052"/>
                  <a:gd name="connsiteY28" fmla="*/ 2036379 h 2236796"/>
                  <a:gd name="connsiteX29" fmla="*/ 3146318 w 3259052"/>
                  <a:gd name="connsiteY29" fmla="*/ 1923645 h 2236796"/>
                  <a:gd name="connsiteX30" fmla="*/ 3196422 w 3259052"/>
                  <a:gd name="connsiteY30" fmla="*/ 1848489 h 2236796"/>
                  <a:gd name="connsiteX31" fmla="*/ 3234000 w 3259052"/>
                  <a:gd name="connsiteY31" fmla="*/ 1748281 h 2236796"/>
                  <a:gd name="connsiteX32" fmla="*/ 3246526 w 3259052"/>
                  <a:gd name="connsiteY32" fmla="*/ 1660599 h 2236796"/>
                  <a:gd name="connsiteX33" fmla="*/ 3259052 w 3259052"/>
                  <a:gd name="connsiteY33" fmla="*/ 1623020 h 2236796"/>
                  <a:gd name="connsiteX34" fmla="*/ 3246526 w 3259052"/>
                  <a:gd name="connsiteY34" fmla="*/ 1121979 h 2236796"/>
                  <a:gd name="connsiteX35" fmla="*/ 3221474 w 3259052"/>
                  <a:gd name="connsiteY35" fmla="*/ 1009245 h 2236796"/>
                  <a:gd name="connsiteX36" fmla="*/ 3208948 w 3259052"/>
                  <a:gd name="connsiteY36" fmla="*/ 946615 h 2236796"/>
                  <a:gd name="connsiteX37" fmla="*/ 3196422 w 3259052"/>
                  <a:gd name="connsiteY37" fmla="*/ 909037 h 2236796"/>
                  <a:gd name="connsiteX38" fmla="*/ 3183896 w 3259052"/>
                  <a:gd name="connsiteY38" fmla="*/ 846407 h 2236796"/>
                  <a:gd name="connsiteX39" fmla="*/ 3158844 w 3259052"/>
                  <a:gd name="connsiteY39" fmla="*/ 808829 h 2236796"/>
                  <a:gd name="connsiteX40" fmla="*/ 3121266 w 3259052"/>
                  <a:gd name="connsiteY40" fmla="*/ 708620 h 2236796"/>
                  <a:gd name="connsiteX41" fmla="*/ 3108740 w 3259052"/>
                  <a:gd name="connsiteY41" fmla="*/ 671042 h 2236796"/>
                  <a:gd name="connsiteX42" fmla="*/ 3071162 w 3259052"/>
                  <a:gd name="connsiteY42" fmla="*/ 620938 h 2236796"/>
                  <a:gd name="connsiteX43" fmla="*/ 3008532 w 3259052"/>
                  <a:gd name="connsiteY43" fmla="*/ 508204 h 2236796"/>
                  <a:gd name="connsiteX44" fmla="*/ 2958428 w 3259052"/>
                  <a:gd name="connsiteY44" fmla="*/ 483152 h 2236796"/>
                  <a:gd name="connsiteX45" fmla="*/ 2883272 w 3259052"/>
                  <a:gd name="connsiteY45" fmla="*/ 433048 h 2236796"/>
                  <a:gd name="connsiteX46" fmla="*/ 2858219 w 3259052"/>
                  <a:gd name="connsiteY46" fmla="*/ 407996 h 2236796"/>
                  <a:gd name="connsiteX47" fmla="*/ 2820641 w 3259052"/>
                  <a:gd name="connsiteY47" fmla="*/ 395470 h 2236796"/>
                  <a:gd name="connsiteX48" fmla="*/ 2758011 w 3259052"/>
                  <a:gd name="connsiteY48" fmla="*/ 345366 h 2236796"/>
                  <a:gd name="connsiteX49" fmla="*/ 2682855 w 3259052"/>
                  <a:gd name="connsiteY49" fmla="*/ 295262 h 2236796"/>
                  <a:gd name="connsiteX50" fmla="*/ 2645277 w 3259052"/>
                  <a:gd name="connsiteY50" fmla="*/ 257683 h 2236796"/>
                  <a:gd name="connsiteX51" fmla="*/ 2532543 w 3259052"/>
                  <a:gd name="connsiteY51" fmla="*/ 182527 h 2236796"/>
                  <a:gd name="connsiteX52" fmla="*/ 2457387 w 3259052"/>
                  <a:gd name="connsiteY52" fmla="*/ 132423 h 2236796"/>
                  <a:gd name="connsiteX53" fmla="*/ 2419809 w 3259052"/>
                  <a:gd name="connsiteY53" fmla="*/ 107371 h 2236796"/>
                  <a:gd name="connsiteX54" fmla="*/ 2382230 w 3259052"/>
                  <a:gd name="connsiteY54" fmla="*/ 94845 h 2236796"/>
                  <a:gd name="connsiteX55" fmla="*/ 2344652 w 3259052"/>
                  <a:gd name="connsiteY55" fmla="*/ 69793 h 2236796"/>
                  <a:gd name="connsiteX56" fmla="*/ 2269496 w 3259052"/>
                  <a:gd name="connsiteY56" fmla="*/ 44741 h 2236796"/>
                  <a:gd name="connsiteX57" fmla="*/ 2119184 w 3259052"/>
                  <a:gd name="connsiteY57" fmla="*/ 19689 h 223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259052" h="2236796">
                    <a:moveTo>
                      <a:pt x="2119184" y="19689"/>
                    </a:moveTo>
                    <a:cubicBezTo>
                      <a:pt x="2021064" y="15514"/>
                      <a:pt x="2074552" y="0"/>
                      <a:pt x="1680773" y="19689"/>
                    </a:cubicBezTo>
                    <a:cubicBezTo>
                      <a:pt x="1647152" y="21370"/>
                      <a:pt x="1614043" y="28691"/>
                      <a:pt x="1580565" y="32215"/>
                    </a:cubicBezTo>
                    <a:cubicBezTo>
                      <a:pt x="1534700" y="37043"/>
                      <a:pt x="1488707" y="40566"/>
                      <a:pt x="1442778" y="44741"/>
                    </a:cubicBezTo>
                    <a:cubicBezTo>
                      <a:pt x="1374591" y="58378"/>
                      <a:pt x="1273362" y="77701"/>
                      <a:pt x="1204784" y="94845"/>
                    </a:cubicBezTo>
                    <a:cubicBezTo>
                      <a:pt x="961021" y="155786"/>
                      <a:pt x="1173593" y="113042"/>
                      <a:pt x="929211" y="157475"/>
                    </a:cubicBezTo>
                    <a:cubicBezTo>
                      <a:pt x="845704" y="190878"/>
                      <a:pt x="759135" y="217461"/>
                      <a:pt x="678691" y="257683"/>
                    </a:cubicBezTo>
                    <a:cubicBezTo>
                      <a:pt x="396066" y="398997"/>
                      <a:pt x="748193" y="220616"/>
                      <a:pt x="490800" y="357892"/>
                    </a:cubicBezTo>
                    <a:cubicBezTo>
                      <a:pt x="457848" y="375466"/>
                      <a:pt x="420981" y="386289"/>
                      <a:pt x="390592" y="407996"/>
                    </a:cubicBezTo>
                    <a:cubicBezTo>
                      <a:pt x="361762" y="428589"/>
                      <a:pt x="341770" y="459451"/>
                      <a:pt x="315436" y="483152"/>
                    </a:cubicBezTo>
                    <a:cubicBezTo>
                      <a:pt x="299918" y="497118"/>
                      <a:pt x="280850" y="506764"/>
                      <a:pt x="265332" y="520730"/>
                    </a:cubicBezTo>
                    <a:cubicBezTo>
                      <a:pt x="204126" y="575815"/>
                      <a:pt x="170878" y="613153"/>
                      <a:pt x="127545" y="683568"/>
                    </a:cubicBezTo>
                    <a:cubicBezTo>
                      <a:pt x="112865" y="707422"/>
                      <a:pt x="101704" y="733294"/>
                      <a:pt x="89967" y="758725"/>
                    </a:cubicBezTo>
                    <a:cubicBezTo>
                      <a:pt x="60213" y="823192"/>
                      <a:pt x="42199" y="864731"/>
                      <a:pt x="27337" y="934089"/>
                    </a:cubicBezTo>
                    <a:cubicBezTo>
                      <a:pt x="22151" y="958290"/>
                      <a:pt x="4676" y="1102850"/>
                      <a:pt x="2285" y="1121979"/>
                    </a:cubicBezTo>
                    <a:cubicBezTo>
                      <a:pt x="19388" y="1281608"/>
                      <a:pt x="0" y="1424868"/>
                      <a:pt x="77441" y="1560390"/>
                    </a:cubicBezTo>
                    <a:cubicBezTo>
                      <a:pt x="91765" y="1585456"/>
                      <a:pt x="200145" y="1765773"/>
                      <a:pt x="252806" y="1810911"/>
                    </a:cubicBezTo>
                    <a:cubicBezTo>
                      <a:pt x="287096" y="1840303"/>
                      <a:pt x="328643" y="1860022"/>
                      <a:pt x="365540" y="1886067"/>
                    </a:cubicBezTo>
                    <a:cubicBezTo>
                      <a:pt x="576956" y="2035302"/>
                      <a:pt x="345821" y="1891043"/>
                      <a:pt x="591009" y="2023853"/>
                    </a:cubicBezTo>
                    <a:cubicBezTo>
                      <a:pt x="650208" y="2055919"/>
                      <a:pt x="701887" y="2104716"/>
                      <a:pt x="766373" y="2124062"/>
                    </a:cubicBezTo>
                    <a:cubicBezTo>
                      <a:pt x="952650" y="2179945"/>
                      <a:pt x="829124" y="2147162"/>
                      <a:pt x="1016893" y="2186692"/>
                    </a:cubicBezTo>
                    <a:cubicBezTo>
                      <a:pt x="1108586" y="2205996"/>
                      <a:pt x="1138567" y="2218382"/>
                      <a:pt x="1229836" y="2224270"/>
                    </a:cubicBezTo>
                    <a:cubicBezTo>
                      <a:pt x="1325760" y="2230459"/>
                      <a:pt x="1421902" y="2232621"/>
                      <a:pt x="1517935" y="2236796"/>
                    </a:cubicBezTo>
                    <a:lnTo>
                      <a:pt x="2494965" y="2199218"/>
                    </a:lnTo>
                    <a:cubicBezTo>
                      <a:pt x="2553513" y="2196672"/>
                      <a:pt x="2612957" y="2198644"/>
                      <a:pt x="2670329" y="2186692"/>
                    </a:cubicBezTo>
                    <a:cubicBezTo>
                      <a:pt x="2714353" y="2177520"/>
                      <a:pt x="2752927" y="2150809"/>
                      <a:pt x="2795589" y="2136588"/>
                    </a:cubicBezTo>
                    <a:lnTo>
                      <a:pt x="2870745" y="2111536"/>
                    </a:lnTo>
                    <a:cubicBezTo>
                      <a:pt x="2887447" y="2099010"/>
                      <a:pt x="2902600" y="2084096"/>
                      <a:pt x="2920850" y="2073957"/>
                    </a:cubicBezTo>
                    <a:cubicBezTo>
                      <a:pt x="2943316" y="2061476"/>
                      <a:pt x="2992933" y="2045754"/>
                      <a:pt x="3021058" y="2036379"/>
                    </a:cubicBezTo>
                    <a:cubicBezTo>
                      <a:pt x="3064182" y="2004036"/>
                      <a:pt x="3116345" y="1968604"/>
                      <a:pt x="3146318" y="1923645"/>
                    </a:cubicBezTo>
                    <a:cubicBezTo>
                      <a:pt x="3163019" y="1898593"/>
                      <a:pt x="3186901" y="1877053"/>
                      <a:pt x="3196422" y="1848489"/>
                    </a:cubicBezTo>
                    <a:cubicBezTo>
                      <a:pt x="3216058" y="1789580"/>
                      <a:pt x="3204044" y="1823170"/>
                      <a:pt x="3234000" y="1748281"/>
                    </a:cubicBezTo>
                    <a:cubicBezTo>
                      <a:pt x="3238175" y="1719054"/>
                      <a:pt x="3240736" y="1689550"/>
                      <a:pt x="3246526" y="1660599"/>
                    </a:cubicBezTo>
                    <a:cubicBezTo>
                      <a:pt x="3249115" y="1647652"/>
                      <a:pt x="3259052" y="1636224"/>
                      <a:pt x="3259052" y="1623020"/>
                    </a:cubicBezTo>
                    <a:cubicBezTo>
                      <a:pt x="3259052" y="1455954"/>
                      <a:pt x="3253944" y="1288880"/>
                      <a:pt x="3246526" y="1121979"/>
                    </a:cubicBezTo>
                    <a:cubicBezTo>
                      <a:pt x="3245477" y="1098367"/>
                      <a:pt x="3227154" y="1034803"/>
                      <a:pt x="3221474" y="1009245"/>
                    </a:cubicBezTo>
                    <a:cubicBezTo>
                      <a:pt x="3216856" y="988462"/>
                      <a:pt x="3214112" y="967269"/>
                      <a:pt x="3208948" y="946615"/>
                    </a:cubicBezTo>
                    <a:cubicBezTo>
                      <a:pt x="3205746" y="933806"/>
                      <a:pt x="3199624" y="921846"/>
                      <a:pt x="3196422" y="909037"/>
                    </a:cubicBezTo>
                    <a:cubicBezTo>
                      <a:pt x="3191258" y="888383"/>
                      <a:pt x="3191371" y="866342"/>
                      <a:pt x="3183896" y="846407"/>
                    </a:cubicBezTo>
                    <a:cubicBezTo>
                      <a:pt x="3178610" y="832311"/>
                      <a:pt x="3167195" y="821355"/>
                      <a:pt x="3158844" y="808829"/>
                    </a:cubicBezTo>
                    <a:cubicBezTo>
                      <a:pt x="3135750" y="716455"/>
                      <a:pt x="3160567" y="800323"/>
                      <a:pt x="3121266" y="708620"/>
                    </a:cubicBezTo>
                    <a:cubicBezTo>
                      <a:pt x="3116065" y="696484"/>
                      <a:pt x="3115291" y="682506"/>
                      <a:pt x="3108740" y="671042"/>
                    </a:cubicBezTo>
                    <a:cubicBezTo>
                      <a:pt x="3098382" y="652916"/>
                      <a:pt x="3083688" y="637639"/>
                      <a:pt x="3071162" y="620938"/>
                    </a:cubicBezTo>
                    <a:cubicBezTo>
                      <a:pt x="3059188" y="585017"/>
                      <a:pt x="3042989" y="525432"/>
                      <a:pt x="3008532" y="508204"/>
                    </a:cubicBezTo>
                    <a:cubicBezTo>
                      <a:pt x="2991831" y="499853"/>
                      <a:pt x="2974440" y="492759"/>
                      <a:pt x="2958428" y="483152"/>
                    </a:cubicBezTo>
                    <a:cubicBezTo>
                      <a:pt x="2932610" y="467661"/>
                      <a:pt x="2904563" y="454338"/>
                      <a:pt x="2883272" y="433048"/>
                    </a:cubicBezTo>
                    <a:cubicBezTo>
                      <a:pt x="2874921" y="424697"/>
                      <a:pt x="2868346" y="414072"/>
                      <a:pt x="2858219" y="407996"/>
                    </a:cubicBezTo>
                    <a:cubicBezTo>
                      <a:pt x="2846897" y="401203"/>
                      <a:pt x="2833167" y="399645"/>
                      <a:pt x="2820641" y="395470"/>
                    </a:cubicBezTo>
                    <a:cubicBezTo>
                      <a:pt x="2764613" y="311428"/>
                      <a:pt x="2830615" y="393769"/>
                      <a:pt x="2758011" y="345366"/>
                    </a:cubicBezTo>
                    <a:cubicBezTo>
                      <a:pt x="2664182" y="282814"/>
                      <a:pt x="2772206" y="325046"/>
                      <a:pt x="2682855" y="295262"/>
                    </a:cubicBezTo>
                    <a:cubicBezTo>
                      <a:pt x="2670329" y="282736"/>
                      <a:pt x="2659260" y="268559"/>
                      <a:pt x="2645277" y="257683"/>
                    </a:cubicBezTo>
                    <a:lnTo>
                      <a:pt x="2532543" y="182527"/>
                    </a:lnTo>
                    <a:lnTo>
                      <a:pt x="2457387" y="132423"/>
                    </a:lnTo>
                    <a:cubicBezTo>
                      <a:pt x="2444861" y="124072"/>
                      <a:pt x="2434091" y="112131"/>
                      <a:pt x="2419809" y="107371"/>
                    </a:cubicBezTo>
                    <a:lnTo>
                      <a:pt x="2382230" y="94845"/>
                    </a:lnTo>
                    <a:cubicBezTo>
                      <a:pt x="2369704" y="86494"/>
                      <a:pt x="2358409" y="75907"/>
                      <a:pt x="2344652" y="69793"/>
                    </a:cubicBezTo>
                    <a:cubicBezTo>
                      <a:pt x="2320521" y="59068"/>
                      <a:pt x="2295812" y="46934"/>
                      <a:pt x="2269496" y="44741"/>
                    </a:cubicBezTo>
                    <a:cubicBezTo>
                      <a:pt x="2110862" y="31522"/>
                      <a:pt x="2217304" y="23864"/>
                      <a:pt x="2119184" y="19689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sv-SE" sz="1800">
                  <a:effectLst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6357812" y="2714438"/>
                <a:ext cx="356961" cy="28557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sv-SE" sz="1800">
                  <a:effectLst/>
                </a:endParaRPr>
              </a:p>
            </p:txBody>
          </p:sp>
        </p:grpSp>
        <p:grpSp>
          <p:nvGrpSpPr>
            <p:cNvPr id="80" name="Group 13"/>
            <p:cNvGrpSpPr>
              <a:grpSpLocks/>
            </p:cNvGrpSpPr>
            <p:nvPr/>
          </p:nvGrpSpPr>
          <p:grpSpPr bwMode="auto">
            <a:xfrm>
              <a:off x="7200900" y="2552700"/>
              <a:ext cx="942975" cy="733425"/>
              <a:chOff x="6143636" y="2428868"/>
              <a:chExt cx="942376" cy="732962"/>
            </a:xfrm>
          </p:grpSpPr>
          <p:sp>
            <p:nvSpPr>
              <p:cNvPr id="103" name="Freeform 102"/>
              <p:cNvSpPr/>
              <p:nvPr/>
            </p:nvSpPr>
            <p:spPr>
              <a:xfrm>
                <a:off x="6143636" y="2428868"/>
                <a:ext cx="942376" cy="732962"/>
              </a:xfrm>
              <a:custGeom>
                <a:avLst/>
                <a:gdLst>
                  <a:gd name="connsiteX0" fmla="*/ 2119184 w 3259052"/>
                  <a:gd name="connsiteY0" fmla="*/ 19689 h 2236796"/>
                  <a:gd name="connsiteX1" fmla="*/ 1680773 w 3259052"/>
                  <a:gd name="connsiteY1" fmla="*/ 19689 h 2236796"/>
                  <a:gd name="connsiteX2" fmla="*/ 1580565 w 3259052"/>
                  <a:gd name="connsiteY2" fmla="*/ 32215 h 2236796"/>
                  <a:gd name="connsiteX3" fmla="*/ 1442778 w 3259052"/>
                  <a:gd name="connsiteY3" fmla="*/ 44741 h 2236796"/>
                  <a:gd name="connsiteX4" fmla="*/ 1204784 w 3259052"/>
                  <a:gd name="connsiteY4" fmla="*/ 94845 h 2236796"/>
                  <a:gd name="connsiteX5" fmla="*/ 929211 w 3259052"/>
                  <a:gd name="connsiteY5" fmla="*/ 157475 h 2236796"/>
                  <a:gd name="connsiteX6" fmla="*/ 678691 w 3259052"/>
                  <a:gd name="connsiteY6" fmla="*/ 257683 h 2236796"/>
                  <a:gd name="connsiteX7" fmla="*/ 490800 w 3259052"/>
                  <a:gd name="connsiteY7" fmla="*/ 357892 h 2236796"/>
                  <a:gd name="connsiteX8" fmla="*/ 390592 w 3259052"/>
                  <a:gd name="connsiteY8" fmla="*/ 407996 h 2236796"/>
                  <a:gd name="connsiteX9" fmla="*/ 315436 w 3259052"/>
                  <a:gd name="connsiteY9" fmla="*/ 483152 h 2236796"/>
                  <a:gd name="connsiteX10" fmla="*/ 265332 w 3259052"/>
                  <a:gd name="connsiteY10" fmla="*/ 520730 h 2236796"/>
                  <a:gd name="connsiteX11" fmla="*/ 127545 w 3259052"/>
                  <a:gd name="connsiteY11" fmla="*/ 683568 h 2236796"/>
                  <a:gd name="connsiteX12" fmla="*/ 89967 w 3259052"/>
                  <a:gd name="connsiteY12" fmla="*/ 758725 h 2236796"/>
                  <a:gd name="connsiteX13" fmla="*/ 27337 w 3259052"/>
                  <a:gd name="connsiteY13" fmla="*/ 934089 h 2236796"/>
                  <a:gd name="connsiteX14" fmla="*/ 2285 w 3259052"/>
                  <a:gd name="connsiteY14" fmla="*/ 1121979 h 2236796"/>
                  <a:gd name="connsiteX15" fmla="*/ 77441 w 3259052"/>
                  <a:gd name="connsiteY15" fmla="*/ 1560390 h 2236796"/>
                  <a:gd name="connsiteX16" fmla="*/ 252806 w 3259052"/>
                  <a:gd name="connsiteY16" fmla="*/ 1810911 h 2236796"/>
                  <a:gd name="connsiteX17" fmla="*/ 365540 w 3259052"/>
                  <a:gd name="connsiteY17" fmla="*/ 1886067 h 2236796"/>
                  <a:gd name="connsiteX18" fmla="*/ 591009 w 3259052"/>
                  <a:gd name="connsiteY18" fmla="*/ 2023853 h 2236796"/>
                  <a:gd name="connsiteX19" fmla="*/ 766373 w 3259052"/>
                  <a:gd name="connsiteY19" fmla="*/ 2124062 h 2236796"/>
                  <a:gd name="connsiteX20" fmla="*/ 1016893 w 3259052"/>
                  <a:gd name="connsiteY20" fmla="*/ 2186692 h 2236796"/>
                  <a:gd name="connsiteX21" fmla="*/ 1229836 w 3259052"/>
                  <a:gd name="connsiteY21" fmla="*/ 2224270 h 2236796"/>
                  <a:gd name="connsiteX22" fmla="*/ 1517935 w 3259052"/>
                  <a:gd name="connsiteY22" fmla="*/ 2236796 h 2236796"/>
                  <a:gd name="connsiteX23" fmla="*/ 2494965 w 3259052"/>
                  <a:gd name="connsiteY23" fmla="*/ 2199218 h 2236796"/>
                  <a:gd name="connsiteX24" fmla="*/ 2670329 w 3259052"/>
                  <a:gd name="connsiteY24" fmla="*/ 2186692 h 2236796"/>
                  <a:gd name="connsiteX25" fmla="*/ 2795589 w 3259052"/>
                  <a:gd name="connsiteY25" fmla="*/ 2136588 h 2236796"/>
                  <a:gd name="connsiteX26" fmla="*/ 2870745 w 3259052"/>
                  <a:gd name="connsiteY26" fmla="*/ 2111536 h 2236796"/>
                  <a:gd name="connsiteX27" fmla="*/ 2920850 w 3259052"/>
                  <a:gd name="connsiteY27" fmla="*/ 2073957 h 2236796"/>
                  <a:gd name="connsiteX28" fmla="*/ 3021058 w 3259052"/>
                  <a:gd name="connsiteY28" fmla="*/ 2036379 h 2236796"/>
                  <a:gd name="connsiteX29" fmla="*/ 3146318 w 3259052"/>
                  <a:gd name="connsiteY29" fmla="*/ 1923645 h 2236796"/>
                  <a:gd name="connsiteX30" fmla="*/ 3196422 w 3259052"/>
                  <a:gd name="connsiteY30" fmla="*/ 1848489 h 2236796"/>
                  <a:gd name="connsiteX31" fmla="*/ 3234000 w 3259052"/>
                  <a:gd name="connsiteY31" fmla="*/ 1748281 h 2236796"/>
                  <a:gd name="connsiteX32" fmla="*/ 3246526 w 3259052"/>
                  <a:gd name="connsiteY32" fmla="*/ 1660599 h 2236796"/>
                  <a:gd name="connsiteX33" fmla="*/ 3259052 w 3259052"/>
                  <a:gd name="connsiteY33" fmla="*/ 1623020 h 2236796"/>
                  <a:gd name="connsiteX34" fmla="*/ 3246526 w 3259052"/>
                  <a:gd name="connsiteY34" fmla="*/ 1121979 h 2236796"/>
                  <a:gd name="connsiteX35" fmla="*/ 3221474 w 3259052"/>
                  <a:gd name="connsiteY35" fmla="*/ 1009245 h 2236796"/>
                  <a:gd name="connsiteX36" fmla="*/ 3208948 w 3259052"/>
                  <a:gd name="connsiteY36" fmla="*/ 946615 h 2236796"/>
                  <a:gd name="connsiteX37" fmla="*/ 3196422 w 3259052"/>
                  <a:gd name="connsiteY37" fmla="*/ 909037 h 2236796"/>
                  <a:gd name="connsiteX38" fmla="*/ 3183896 w 3259052"/>
                  <a:gd name="connsiteY38" fmla="*/ 846407 h 2236796"/>
                  <a:gd name="connsiteX39" fmla="*/ 3158844 w 3259052"/>
                  <a:gd name="connsiteY39" fmla="*/ 808829 h 2236796"/>
                  <a:gd name="connsiteX40" fmla="*/ 3121266 w 3259052"/>
                  <a:gd name="connsiteY40" fmla="*/ 708620 h 2236796"/>
                  <a:gd name="connsiteX41" fmla="*/ 3108740 w 3259052"/>
                  <a:gd name="connsiteY41" fmla="*/ 671042 h 2236796"/>
                  <a:gd name="connsiteX42" fmla="*/ 3071162 w 3259052"/>
                  <a:gd name="connsiteY42" fmla="*/ 620938 h 2236796"/>
                  <a:gd name="connsiteX43" fmla="*/ 3008532 w 3259052"/>
                  <a:gd name="connsiteY43" fmla="*/ 508204 h 2236796"/>
                  <a:gd name="connsiteX44" fmla="*/ 2958428 w 3259052"/>
                  <a:gd name="connsiteY44" fmla="*/ 483152 h 2236796"/>
                  <a:gd name="connsiteX45" fmla="*/ 2883272 w 3259052"/>
                  <a:gd name="connsiteY45" fmla="*/ 433048 h 2236796"/>
                  <a:gd name="connsiteX46" fmla="*/ 2858219 w 3259052"/>
                  <a:gd name="connsiteY46" fmla="*/ 407996 h 2236796"/>
                  <a:gd name="connsiteX47" fmla="*/ 2820641 w 3259052"/>
                  <a:gd name="connsiteY47" fmla="*/ 395470 h 2236796"/>
                  <a:gd name="connsiteX48" fmla="*/ 2758011 w 3259052"/>
                  <a:gd name="connsiteY48" fmla="*/ 345366 h 2236796"/>
                  <a:gd name="connsiteX49" fmla="*/ 2682855 w 3259052"/>
                  <a:gd name="connsiteY49" fmla="*/ 295262 h 2236796"/>
                  <a:gd name="connsiteX50" fmla="*/ 2645277 w 3259052"/>
                  <a:gd name="connsiteY50" fmla="*/ 257683 h 2236796"/>
                  <a:gd name="connsiteX51" fmla="*/ 2532543 w 3259052"/>
                  <a:gd name="connsiteY51" fmla="*/ 182527 h 2236796"/>
                  <a:gd name="connsiteX52" fmla="*/ 2457387 w 3259052"/>
                  <a:gd name="connsiteY52" fmla="*/ 132423 h 2236796"/>
                  <a:gd name="connsiteX53" fmla="*/ 2419809 w 3259052"/>
                  <a:gd name="connsiteY53" fmla="*/ 107371 h 2236796"/>
                  <a:gd name="connsiteX54" fmla="*/ 2382230 w 3259052"/>
                  <a:gd name="connsiteY54" fmla="*/ 94845 h 2236796"/>
                  <a:gd name="connsiteX55" fmla="*/ 2344652 w 3259052"/>
                  <a:gd name="connsiteY55" fmla="*/ 69793 h 2236796"/>
                  <a:gd name="connsiteX56" fmla="*/ 2269496 w 3259052"/>
                  <a:gd name="connsiteY56" fmla="*/ 44741 h 2236796"/>
                  <a:gd name="connsiteX57" fmla="*/ 2119184 w 3259052"/>
                  <a:gd name="connsiteY57" fmla="*/ 19689 h 223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259052" h="2236796">
                    <a:moveTo>
                      <a:pt x="2119184" y="19689"/>
                    </a:moveTo>
                    <a:cubicBezTo>
                      <a:pt x="2021064" y="15514"/>
                      <a:pt x="2074552" y="0"/>
                      <a:pt x="1680773" y="19689"/>
                    </a:cubicBezTo>
                    <a:cubicBezTo>
                      <a:pt x="1647152" y="21370"/>
                      <a:pt x="1614043" y="28691"/>
                      <a:pt x="1580565" y="32215"/>
                    </a:cubicBezTo>
                    <a:cubicBezTo>
                      <a:pt x="1534700" y="37043"/>
                      <a:pt x="1488707" y="40566"/>
                      <a:pt x="1442778" y="44741"/>
                    </a:cubicBezTo>
                    <a:cubicBezTo>
                      <a:pt x="1374591" y="58378"/>
                      <a:pt x="1273362" y="77701"/>
                      <a:pt x="1204784" y="94845"/>
                    </a:cubicBezTo>
                    <a:cubicBezTo>
                      <a:pt x="961021" y="155786"/>
                      <a:pt x="1173593" y="113042"/>
                      <a:pt x="929211" y="157475"/>
                    </a:cubicBezTo>
                    <a:cubicBezTo>
                      <a:pt x="845704" y="190878"/>
                      <a:pt x="759135" y="217461"/>
                      <a:pt x="678691" y="257683"/>
                    </a:cubicBezTo>
                    <a:cubicBezTo>
                      <a:pt x="396066" y="398997"/>
                      <a:pt x="748193" y="220616"/>
                      <a:pt x="490800" y="357892"/>
                    </a:cubicBezTo>
                    <a:cubicBezTo>
                      <a:pt x="457848" y="375466"/>
                      <a:pt x="420981" y="386289"/>
                      <a:pt x="390592" y="407996"/>
                    </a:cubicBezTo>
                    <a:cubicBezTo>
                      <a:pt x="361762" y="428589"/>
                      <a:pt x="341770" y="459451"/>
                      <a:pt x="315436" y="483152"/>
                    </a:cubicBezTo>
                    <a:cubicBezTo>
                      <a:pt x="299918" y="497118"/>
                      <a:pt x="280850" y="506764"/>
                      <a:pt x="265332" y="520730"/>
                    </a:cubicBezTo>
                    <a:cubicBezTo>
                      <a:pt x="204126" y="575815"/>
                      <a:pt x="170878" y="613153"/>
                      <a:pt x="127545" y="683568"/>
                    </a:cubicBezTo>
                    <a:cubicBezTo>
                      <a:pt x="112865" y="707422"/>
                      <a:pt x="101704" y="733294"/>
                      <a:pt x="89967" y="758725"/>
                    </a:cubicBezTo>
                    <a:cubicBezTo>
                      <a:pt x="60213" y="823192"/>
                      <a:pt x="42199" y="864731"/>
                      <a:pt x="27337" y="934089"/>
                    </a:cubicBezTo>
                    <a:cubicBezTo>
                      <a:pt x="22151" y="958290"/>
                      <a:pt x="4676" y="1102850"/>
                      <a:pt x="2285" y="1121979"/>
                    </a:cubicBezTo>
                    <a:cubicBezTo>
                      <a:pt x="19388" y="1281608"/>
                      <a:pt x="0" y="1424868"/>
                      <a:pt x="77441" y="1560390"/>
                    </a:cubicBezTo>
                    <a:cubicBezTo>
                      <a:pt x="91765" y="1585456"/>
                      <a:pt x="200145" y="1765773"/>
                      <a:pt x="252806" y="1810911"/>
                    </a:cubicBezTo>
                    <a:cubicBezTo>
                      <a:pt x="287096" y="1840303"/>
                      <a:pt x="328643" y="1860022"/>
                      <a:pt x="365540" y="1886067"/>
                    </a:cubicBezTo>
                    <a:cubicBezTo>
                      <a:pt x="576956" y="2035302"/>
                      <a:pt x="345821" y="1891043"/>
                      <a:pt x="591009" y="2023853"/>
                    </a:cubicBezTo>
                    <a:cubicBezTo>
                      <a:pt x="650208" y="2055919"/>
                      <a:pt x="701887" y="2104716"/>
                      <a:pt x="766373" y="2124062"/>
                    </a:cubicBezTo>
                    <a:cubicBezTo>
                      <a:pt x="952650" y="2179945"/>
                      <a:pt x="829124" y="2147162"/>
                      <a:pt x="1016893" y="2186692"/>
                    </a:cubicBezTo>
                    <a:cubicBezTo>
                      <a:pt x="1108586" y="2205996"/>
                      <a:pt x="1138567" y="2218382"/>
                      <a:pt x="1229836" y="2224270"/>
                    </a:cubicBezTo>
                    <a:cubicBezTo>
                      <a:pt x="1325760" y="2230459"/>
                      <a:pt x="1421902" y="2232621"/>
                      <a:pt x="1517935" y="2236796"/>
                    </a:cubicBezTo>
                    <a:lnTo>
                      <a:pt x="2494965" y="2199218"/>
                    </a:lnTo>
                    <a:cubicBezTo>
                      <a:pt x="2553513" y="2196672"/>
                      <a:pt x="2612957" y="2198644"/>
                      <a:pt x="2670329" y="2186692"/>
                    </a:cubicBezTo>
                    <a:cubicBezTo>
                      <a:pt x="2714353" y="2177520"/>
                      <a:pt x="2752927" y="2150809"/>
                      <a:pt x="2795589" y="2136588"/>
                    </a:cubicBezTo>
                    <a:lnTo>
                      <a:pt x="2870745" y="2111536"/>
                    </a:lnTo>
                    <a:cubicBezTo>
                      <a:pt x="2887447" y="2099010"/>
                      <a:pt x="2902600" y="2084096"/>
                      <a:pt x="2920850" y="2073957"/>
                    </a:cubicBezTo>
                    <a:cubicBezTo>
                      <a:pt x="2943316" y="2061476"/>
                      <a:pt x="2992933" y="2045754"/>
                      <a:pt x="3021058" y="2036379"/>
                    </a:cubicBezTo>
                    <a:cubicBezTo>
                      <a:pt x="3064182" y="2004036"/>
                      <a:pt x="3116345" y="1968604"/>
                      <a:pt x="3146318" y="1923645"/>
                    </a:cubicBezTo>
                    <a:cubicBezTo>
                      <a:pt x="3163019" y="1898593"/>
                      <a:pt x="3186901" y="1877053"/>
                      <a:pt x="3196422" y="1848489"/>
                    </a:cubicBezTo>
                    <a:cubicBezTo>
                      <a:pt x="3216058" y="1789580"/>
                      <a:pt x="3204044" y="1823170"/>
                      <a:pt x="3234000" y="1748281"/>
                    </a:cubicBezTo>
                    <a:cubicBezTo>
                      <a:pt x="3238175" y="1719054"/>
                      <a:pt x="3240736" y="1689550"/>
                      <a:pt x="3246526" y="1660599"/>
                    </a:cubicBezTo>
                    <a:cubicBezTo>
                      <a:pt x="3249115" y="1647652"/>
                      <a:pt x="3259052" y="1636224"/>
                      <a:pt x="3259052" y="1623020"/>
                    </a:cubicBezTo>
                    <a:cubicBezTo>
                      <a:pt x="3259052" y="1455954"/>
                      <a:pt x="3253944" y="1288880"/>
                      <a:pt x="3246526" y="1121979"/>
                    </a:cubicBezTo>
                    <a:cubicBezTo>
                      <a:pt x="3245477" y="1098367"/>
                      <a:pt x="3227154" y="1034803"/>
                      <a:pt x="3221474" y="1009245"/>
                    </a:cubicBezTo>
                    <a:cubicBezTo>
                      <a:pt x="3216856" y="988462"/>
                      <a:pt x="3214112" y="967269"/>
                      <a:pt x="3208948" y="946615"/>
                    </a:cubicBezTo>
                    <a:cubicBezTo>
                      <a:pt x="3205746" y="933806"/>
                      <a:pt x="3199624" y="921846"/>
                      <a:pt x="3196422" y="909037"/>
                    </a:cubicBezTo>
                    <a:cubicBezTo>
                      <a:pt x="3191258" y="888383"/>
                      <a:pt x="3191371" y="866342"/>
                      <a:pt x="3183896" y="846407"/>
                    </a:cubicBezTo>
                    <a:cubicBezTo>
                      <a:pt x="3178610" y="832311"/>
                      <a:pt x="3167195" y="821355"/>
                      <a:pt x="3158844" y="808829"/>
                    </a:cubicBezTo>
                    <a:cubicBezTo>
                      <a:pt x="3135750" y="716455"/>
                      <a:pt x="3160567" y="800323"/>
                      <a:pt x="3121266" y="708620"/>
                    </a:cubicBezTo>
                    <a:cubicBezTo>
                      <a:pt x="3116065" y="696484"/>
                      <a:pt x="3115291" y="682506"/>
                      <a:pt x="3108740" y="671042"/>
                    </a:cubicBezTo>
                    <a:cubicBezTo>
                      <a:pt x="3098382" y="652916"/>
                      <a:pt x="3083688" y="637639"/>
                      <a:pt x="3071162" y="620938"/>
                    </a:cubicBezTo>
                    <a:cubicBezTo>
                      <a:pt x="3059188" y="585017"/>
                      <a:pt x="3042989" y="525432"/>
                      <a:pt x="3008532" y="508204"/>
                    </a:cubicBezTo>
                    <a:cubicBezTo>
                      <a:pt x="2991831" y="499853"/>
                      <a:pt x="2974440" y="492759"/>
                      <a:pt x="2958428" y="483152"/>
                    </a:cubicBezTo>
                    <a:cubicBezTo>
                      <a:pt x="2932610" y="467661"/>
                      <a:pt x="2904563" y="454338"/>
                      <a:pt x="2883272" y="433048"/>
                    </a:cubicBezTo>
                    <a:cubicBezTo>
                      <a:pt x="2874921" y="424697"/>
                      <a:pt x="2868346" y="414072"/>
                      <a:pt x="2858219" y="407996"/>
                    </a:cubicBezTo>
                    <a:cubicBezTo>
                      <a:pt x="2846897" y="401203"/>
                      <a:pt x="2833167" y="399645"/>
                      <a:pt x="2820641" y="395470"/>
                    </a:cubicBezTo>
                    <a:cubicBezTo>
                      <a:pt x="2764613" y="311428"/>
                      <a:pt x="2830615" y="393769"/>
                      <a:pt x="2758011" y="345366"/>
                    </a:cubicBezTo>
                    <a:cubicBezTo>
                      <a:pt x="2664182" y="282814"/>
                      <a:pt x="2772206" y="325046"/>
                      <a:pt x="2682855" y="295262"/>
                    </a:cubicBezTo>
                    <a:cubicBezTo>
                      <a:pt x="2670329" y="282736"/>
                      <a:pt x="2659260" y="268559"/>
                      <a:pt x="2645277" y="257683"/>
                    </a:cubicBezTo>
                    <a:lnTo>
                      <a:pt x="2532543" y="182527"/>
                    </a:lnTo>
                    <a:lnTo>
                      <a:pt x="2457387" y="132423"/>
                    </a:lnTo>
                    <a:cubicBezTo>
                      <a:pt x="2444861" y="124072"/>
                      <a:pt x="2434091" y="112131"/>
                      <a:pt x="2419809" y="107371"/>
                    </a:cubicBezTo>
                    <a:lnTo>
                      <a:pt x="2382230" y="94845"/>
                    </a:lnTo>
                    <a:cubicBezTo>
                      <a:pt x="2369704" y="86494"/>
                      <a:pt x="2358409" y="75907"/>
                      <a:pt x="2344652" y="69793"/>
                    </a:cubicBezTo>
                    <a:cubicBezTo>
                      <a:pt x="2320521" y="59068"/>
                      <a:pt x="2295812" y="46934"/>
                      <a:pt x="2269496" y="44741"/>
                    </a:cubicBezTo>
                    <a:cubicBezTo>
                      <a:pt x="2110862" y="31522"/>
                      <a:pt x="2217304" y="23864"/>
                      <a:pt x="2119184" y="19689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sv-SE" sz="1800">
                  <a:effectLst/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6357813" y="2714438"/>
                <a:ext cx="356960" cy="28557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sv-SE" sz="1800">
                  <a:effectLst/>
                </a:endParaRPr>
              </a:p>
            </p:txBody>
          </p:sp>
        </p:grpSp>
        <p:grpSp>
          <p:nvGrpSpPr>
            <p:cNvPr id="81" name="Group 16"/>
            <p:cNvGrpSpPr>
              <a:grpSpLocks/>
            </p:cNvGrpSpPr>
            <p:nvPr/>
          </p:nvGrpSpPr>
          <p:grpSpPr bwMode="auto">
            <a:xfrm>
              <a:off x="7129463" y="3338513"/>
              <a:ext cx="942975" cy="733425"/>
              <a:chOff x="6143636" y="2428868"/>
              <a:chExt cx="942376" cy="732962"/>
            </a:xfrm>
          </p:grpSpPr>
          <p:sp>
            <p:nvSpPr>
              <p:cNvPr id="101" name="Freeform 100"/>
              <p:cNvSpPr/>
              <p:nvPr/>
            </p:nvSpPr>
            <p:spPr>
              <a:xfrm>
                <a:off x="6143636" y="2428868"/>
                <a:ext cx="942376" cy="732962"/>
              </a:xfrm>
              <a:custGeom>
                <a:avLst/>
                <a:gdLst>
                  <a:gd name="connsiteX0" fmla="*/ 2119184 w 3259052"/>
                  <a:gd name="connsiteY0" fmla="*/ 19689 h 2236796"/>
                  <a:gd name="connsiteX1" fmla="*/ 1680773 w 3259052"/>
                  <a:gd name="connsiteY1" fmla="*/ 19689 h 2236796"/>
                  <a:gd name="connsiteX2" fmla="*/ 1580565 w 3259052"/>
                  <a:gd name="connsiteY2" fmla="*/ 32215 h 2236796"/>
                  <a:gd name="connsiteX3" fmla="*/ 1442778 w 3259052"/>
                  <a:gd name="connsiteY3" fmla="*/ 44741 h 2236796"/>
                  <a:gd name="connsiteX4" fmla="*/ 1204784 w 3259052"/>
                  <a:gd name="connsiteY4" fmla="*/ 94845 h 2236796"/>
                  <a:gd name="connsiteX5" fmla="*/ 929211 w 3259052"/>
                  <a:gd name="connsiteY5" fmla="*/ 157475 h 2236796"/>
                  <a:gd name="connsiteX6" fmla="*/ 678691 w 3259052"/>
                  <a:gd name="connsiteY6" fmla="*/ 257683 h 2236796"/>
                  <a:gd name="connsiteX7" fmla="*/ 490800 w 3259052"/>
                  <a:gd name="connsiteY7" fmla="*/ 357892 h 2236796"/>
                  <a:gd name="connsiteX8" fmla="*/ 390592 w 3259052"/>
                  <a:gd name="connsiteY8" fmla="*/ 407996 h 2236796"/>
                  <a:gd name="connsiteX9" fmla="*/ 315436 w 3259052"/>
                  <a:gd name="connsiteY9" fmla="*/ 483152 h 2236796"/>
                  <a:gd name="connsiteX10" fmla="*/ 265332 w 3259052"/>
                  <a:gd name="connsiteY10" fmla="*/ 520730 h 2236796"/>
                  <a:gd name="connsiteX11" fmla="*/ 127545 w 3259052"/>
                  <a:gd name="connsiteY11" fmla="*/ 683568 h 2236796"/>
                  <a:gd name="connsiteX12" fmla="*/ 89967 w 3259052"/>
                  <a:gd name="connsiteY12" fmla="*/ 758725 h 2236796"/>
                  <a:gd name="connsiteX13" fmla="*/ 27337 w 3259052"/>
                  <a:gd name="connsiteY13" fmla="*/ 934089 h 2236796"/>
                  <a:gd name="connsiteX14" fmla="*/ 2285 w 3259052"/>
                  <a:gd name="connsiteY14" fmla="*/ 1121979 h 2236796"/>
                  <a:gd name="connsiteX15" fmla="*/ 77441 w 3259052"/>
                  <a:gd name="connsiteY15" fmla="*/ 1560390 h 2236796"/>
                  <a:gd name="connsiteX16" fmla="*/ 252806 w 3259052"/>
                  <a:gd name="connsiteY16" fmla="*/ 1810911 h 2236796"/>
                  <a:gd name="connsiteX17" fmla="*/ 365540 w 3259052"/>
                  <a:gd name="connsiteY17" fmla="*/ 1886067 h 2236796"/>
                  <a:gd name="connsiteX18" fmla="*/ 591009 w 3259052"/>
                  <a:gd name="connsiteY18" fmla="*/ 2023853 h 2236796"/>
                  <a:gd name="connsiteX19" fmla="*/ 766373 w 3259052"/>
                  <a:gd name="connsiteY19" fmla="*/ 2124062 h 2236796"/>
                  <a:gd name="connsiteX20" fmla="*/ 1016893 w 3259052"/>
                  <a:gd name="connsiteY20" fmla="*/ 2186692 h 2236796"/>
                  <a:gd name="connsiteX21" fmla="*/ 1229836 w 3259052"/>
                  <a:gd name="connsiteY21" fmla="*/ 2224270 h 2236796"/>
                  <a:gd name="connsiteX22" fmla="*/ 1517935 w 3259052"/>
                  <a:gd name="connsiteY22" fmla="*/ 2236796 h 2236796"/>
                  <a:gd name="connsiteX23" fmla="*/ 2494965 w 3259052"/>
                  <a:gd name="connsiteY23" fmla="*/ 2199218 h 2236796"/>
                  <a:gd name="connsiteX24" fmla="*/ 2670329 w 3259052"/>
                  <a:gd name="connsiteY24" fmla="*/ 2186692 h 2236796"/>
                  <a:gd name="connsiteX25" fmla="*/ 2795589 w 3259052"/>
                  <a:gd name="connsiteY25" fmla="*/ 2136588 h 2236796"/>
                  <a:gd name="connsiteX26" fmla="*/ 2870745 w 3259052"/>
                  <a:gd name="connsiteY26" fmla="*/ 2111536 h 2236796"/>
                  <a:gd name="connsiteX27" fmla="*/ 2920850 w 3259052"/>
                  <a:gd name="connsiteY27" fmla="*/ 2073957 h 2236796"/>
                  <a:gd name="connsiteX28" fmla="*/ 3021058 w 3259052"/>
                  <a:gd name="connsiteY28" fmla="*/ 2036379 h 2236796"/>
                  <a:gd name="connsiteX29" fmla="*/ 3146318 w 3259052"/>
                  <a:gd name="connsiteY29" fmla="*/ 1923645 h 2236796"/>
                  <a:gd name="connsiteX30" fmla="*/ 3196422 w 3259052"/>
                  <a:gd name="connsiteY30" fmla="*/ 1848489 h 2236796"/>
                  <a:gd name="connsiteX31" fmla="*/ 3234000 w 3259052"/>
                  <a:gd name="connsiteY31" fmla="*/ 1748281 h 2236796"/>
                  <a:gd name="connsiteX32" fmla="*/ 3246526 w 3259052"/>
                  <a:gd name="connsiteY32" fmla="*/ 1660599 h 2236796"/>
                  <a:gd name="connsiteX33" fmla="*/ 3259052 w 3259052"/>
                  <a:gd name="connsiteY33" fmla="*/ 1623020 h 2236796"/>
                  <a:gd name="connsiteX34" fmla="*/ 3246526 w 3259052"/>
                  <a:gd name="connsiteY34" fmla="*/ 1121979 h 2236796"/>
                  <a:gd name="connsiteX35" fmla="*/ 3221474 w 3259052"/>
                  <a:gd name="connsiteY35" fmla="*/ 1009245 h 2236796"/>
                  <a:gd name="connsiteX36" fmla="*/ 3208948 w 3259052"/>
                  <a:gd name="connsiteY36" fmla="*/ 946615 h 2236796"/>
                  <a:gd name="connsiteX37" fmla="*/ 3196422 w 3259052"/>
                  <a:gd name="connsiteY37" fmla="*/ 909037 h 2236796"/>
                  <a:gd name="connsiteX38" fmla="*/ 3183896 w 3259052"/>
                  <a:gd name="connsiteY38" fmla="*/ 846407 h 2236796"/>
                  <a:gd name="connsiteX39" fmla="*/ 3158844 w 3259052"/>
                  <a:gd name="connsiteY39" fmla="*/ 808829 h 2236796"/>
                  <a:gd name="connsiteX40" fmla="*/ 3121266 w 3259052"/>
                  <a:gd name="connsiteY40" fmla="*/ 708620 h 2236796"/>
                  <a:gd name="connsiteX41" fmla="*/ 3108740 w 3259052"/>
                  <a:gd name="connsiteY41" fmla="*/ 671042 h 2236796"/>
                  <a:gd name="connsiteX42" fmla="*/ 3071162 w 3259052"/>
                  <a:gd name="connsiteY42" fmla="*/ 620938 h 2236796"/>
                  <a:gd name="connsiteX43" fmla="*/ 3008532 w 3259052"/>
                  <a:gd name="connsiteY43" fmla="*/ 508204 h 2236796"/>
                  <a:gd name="connsiteX44" fmla="*/ 2958428 w 3259052"/>
                  <a:gd name="connsiteY44" fmla="*/ 483152 h 2236796"/>
                  <a:gd name="connsiteX45" fmla="*/ 2883272 w 3259052"/>
                  <a:gd name="connsiteY45" fmla="*/ 433048 h 2236796"/>
                  <a:gd name="connsiteX46" fmla="*/ 2858219 w 3259052"/>
                  <a:gd name="connsiteY46" fmla="*/ 407996 h 2236796"/>
                  <a:gd name="connsiteX47" fmla="*/ 2820641 w 3259052"/>
                  <a:gd name="connsiteY47" fmla="*/ 395470 h 2236796"/>
                  <a:gd name="connsiteX48" fmla="*/ 2758011 w 3259052"/>
                  <a:gd name="connsiteY48" fmla="*/ 345366 h 2236796"/>
                  <a:gd name="connsiteX49" fmla="*/ 2682855 w 3259052"/>
                  <a:gd name="connsiteY49" fmla="*/ 295262 h 2236796"/>
                  <a:gd name="connsiteX50" fmla="*/ 2645277 w 3259052"/>
                  <a:gd name="connsiteY50" fmla="*/ 257683 h 2236796"/>
                  <a:gd name="connsiteX51" fmla="*/ 2532543 w 3259052"/>
                  <a:gd name="connsiteY51" fmla="*/ 182527 h 2236796"/>
                  <a:gd name="connsiteX52" fmla="*/ 2457387 w 3259052"/>
                  <a:gd name="connsiteY52" fmla="*/ 132423 h 2236796"/>
                  <a:gd name="connsiteX53" fmla="*/ 2419809 w 3259052"/>
                  <a:gd name="connsiteY53" fmla="*/ 107371 h 2236796"/>
                  <a:gd name="connsiteX54" fmla="*/ 2382230 w 3259052"/>
                  <a:gd name="connsiteY54" fmla="*/ 94845 h 2236796"/>
                  <a:gd name="connsiteX55" fmla="*/ 2344652 w 3259052"/>
                  <a:gd name="connsiteY55" fmla="*/ 69793 h 2236796"/>
                  <a:gd name="connsiteX56" fmla="*/ 2269496 w 3259052"/>
                  <a:gd name="connsiteY56" fmla="*/ 44741 h 2236796"/>
                  <a:gd name="connsiteX57" fmla="*/ 2119184 w 3259052"/>
                  <a:gd name="connsiteY57" fmla="*/ 19689 h 223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259052" h="2236796">
                    <a:moveTo>
                      <a:pt x="2119184" y="19689"/>
                    </a:moveTo>
                    <a:cubicBezTo>
                      <a:pt x="2021064" y="15514"/>
                      <a:pt x="2074552" y="0"/>
                      <a:pt x="1680773" y="19689"/>
                    </a:cubicBezTo>
                    <a:cubicBezTo>
                      <a:pt x="1647152" y="21370"/>
                      <a:pt x="1614043" y="28691"/>
                      <a:pt x="1580565" y="32215"/>
                    </a:cubicBezTo>
                    <a:cubicBezTo>
                      <a:pt x="1534700" y="37043"/>
                      <a:pt x="1488707" y="40566"/>
                      <a:pt x="1442778" y="44741"/>
                    </a:cubicBezTo>
                    <a:cubicBezTo>
                      <a:pt x="1374591" y="58378"/>
                      <a:pt x="1273362" y="77701"/>
                      <a:pt x="1204784" y="94845"/>
                    </a:cubicBezTo>
                    <a:cubicBezTo>
                      <a:pt x="961021" y="155786"/>
                      <a:pt x="1173593" y="113042"/>
                      <a:pt x="929211" y="157475"/>
                    </a:cubicBezTo>
                    <a:cubicBezTo>
                      <a:pt x="845704" y="190878"/>
                      <a:pt x="759135" y="217461"/>
                      <a:pt x="678691" y="257683"/>
                    </a:cubicBezTo>
                    <a:cubicBezTo>
                      <a:pt x="396066" y="398997"/>
                      <a:pt x="748193" y="220616"/>
                      <a:pt x="490800" y="357892"/>
                    </a:cubicBezTo>
                    <a:cubicBezTo>
                      <a:pt x="457848" y="375466"/>
                      <a:pt x="420981" y="386289"/>
                      <a:pt x="390592" y="407996"/>
                    </a:cubicBezTo>
                    <a:cubicBezTo>
                      <a:pt x="361762" y="428589"/>
                      <a:pt x="341770" y="459451"/>
                      <a:pt x="315436" y="483152"/>
                    </a:cubicBezTo>
                    <a:cubicBezTo>
                      <a:pt x="299918" y="497118"/>
                      <a:pt x="280850" y="506764"/>
                      <a:pt x="265332" y="520730"/>
                    </a:cubicBezTo>
                    <a:cubicBezTo>
                      <a:pt x="204126" y="575815"/>
                      <a:pt x="170878" y="613153"/>
                      <a:pt x="127545" y="683568"/>
                    </a:cubicBezTo>
                    <a:cubicBezTo>
                      <a:pt x="112865" y="707422"/>
                      <a:pt x="101704" y="733294"/>
                      <a:pt x="89967" y="758725"/>
                    </a:cubicBezTo>
                    <a:cubicBezTo>
                      <a:pt x="60213" y="823192"/>
                      <a:pt x="42199" y="864731"/>
                      <a:pt x="27337" y="934089"/>
                    </a:cubicBezTo>
                    <a:cubicBezTo>
                      <a:pt x="22151" y="958290"/>
                      <a:pt x="4676" y="1102850"/>
                      <a:pt x="2285" y="1121979"/>
                    </a:cubicBezTo>
                    <a:cubicBezTo>
                      <a:pt x="19388" y="1281608"/>
                      <a:pt x="0" y="1424868"/>
                      <a:pt x="77441" y="1560390"/>
                    </a:cubicBezTo>
                    <a:cubicBezTo>
                      <a:pt x="91765" y="1585456"/>
                      <a:pt x="200145" y="1765773"/>
                      <a:pt x="252806" y="1810911"/>
                    </a:cubicBezTo>
                    <a:cubicBezTo>
                      <a:pt x="287096" y="1840303"/>
                      <a:pt x="328643" y="1860022"/>
                      <a:pt x="365540" y="1886067"/>
                    </a:cubicBezTo>
                    <a:cubicBezTo>
                      <a:pt x="576956" y="2035302"/>
                      <a:pt x="345821" y="1891043"/>
                      <a:pt x="591009" y="2023853"/>
                    </a:cubicBezTo>
                    <a:cubicBezTo>
                      <a:pt x="650208" y="2055919"/>
                      <a:pt x="701887" y="2104716"/>
                      <a:pt x="766373" y="2124062"/>
                    </a:cubicBezTo>
                    <a:cubicBezTo>
                      <a:pt x="952650" y="2179945"/>
                      <a:pt x="829124" y="2147162"/>
                      <a:pt x="1016893" y="2186692"/>
                    </a:cubicBezTo>
                    <a:cubicBezTo>
                      <a:pt x="1108586" y="2205996"/>
                      <a:pt x="1138567" y="2218382"/>
                      <a:pt x="1229836" y="2224270"/>
                    </a:cubicBezTo>
                    <a:cubicBezTo>
                      <a:pt x="1325760" y="2230459"/>
                      <a:pt x="1421902" y="2232621"/>
                      <a:pt x="1517935" y="2236796"/>
                    </a:cubicBezTo>
                    <a:lnTo>
                      <a:pt x="2494965" y="2199218"/>
                    </a:lnTo>
                    <a:cubicBezTo>
                      <a:pt x="2553513" y="2196672"/>
                      <a:pt x="2612957" y="2198644"/>
                      <a:pt x="2670329" y="2186692"/>
                    </a:cubicBezTo>
                    <a:cubicBezTo>
                      <a:pt x="2714353" y="2177520"/>
                      <a:pt x="2752927" y="2150809"/>
                      <a:pt x="2795589" y="2136588"/>
                    </a:cubicBezTo>
                    <a:lnTo>
                      <a:pt x="2870745" y="2111536"/>
                    </a:lnTo>
                    <a:cubicBezTo>
                      <a:pt x="2887447" y="2099010"/>
                      <a:pt x="2902600" y="2084096"/>
                      <a:pt x="2920850" y="2073957"/>
                    </a:cubicBezTo>
                    <a:cubicBezTo>
                      <a:pt x="2943316" y="2061476"/>
                      <a:pt x="2992933" y="2045754"/>
                      <a:pt x="3021058" y="2036379"/>
                    </a:cubicBezTo>
                    <a:cubicBezTo>
                      <a:pt x="3064182" y="2004036"/>
                      <a:pt x="3116345" y="1968604"/>
                      <a:pt x="3146318" y="1923645"/>
                    </a:cubicBezTo>
                    <a:cubicBezTo>
                      <a:pt x="3163019" y="1898593"/>
                      <a:pt x="3186901" y="1877053"/>
                      <a:pt x="3196422" y="1848489"/>
                    </a:cubicBezTo>
                    <a:cubicBezTo>
                      <a:pt x="3216058" y="1789580"/>
                      <a:pt x="3204044" y="1823170"/>
                      <a:pt x="3234000" y="1748281"/>
                    </a:cubicBezTo>
                    <a:cubicBezTo>
                      <a:pt x="3238175" y="1719054"/>
                      <a:pt x="3240736" y="1689550"/>
                      <a:pt x="3246526" y="1660599"/>
                    </a:cubicBezTo>
                    <a:cubicBezTo>
                      <a:pt x="3249115" y="1647652"/>
                      <a:pt x="3259052" y="1636224"/>
                      <a:pt x="3259052" y="1623020"/>
                    </a:cubicBezTo>
                    <a:cubicBezTo>
                      <a:pt x="3259052" y="1455954"/>
                      <a:pt x="3253944" y="1288880"/>
                      <a:pt x="3246526" y="1121979"/>
                    </a:cubicBezTo>
                    <a:cubicBezTo>
                      <a:pt x="3245477" y="1098367"/>
                      <a:pt x="3227154" y="1034803"/>
                      <a:pt x="3221474" y="1009245"/>
                    </a:cubicBezTo>
                    <a:cubicBezTo>
                      <a:pt x="3216856" y="988462"/>
                      <a:pt x="3214112" y="967269"/>
                      <a:pt x="3208948" y="946615"/>
                    </a:cubicBezTo>
                    <a:cubicBezTo>
                      <a:pt x="3205746" y="933806"/>
                      <a:pt x="3199624" y="921846"/>
                      <a:pt x="3196422" y="909037"/>
                    </a:cubicBezTo>
                    <a:cubicBezTo>
                      <a:pt x="3191258" y="888383"/>
                      <a:pt x="3191371" y="866342"/>
                      <a:pt x="3183896" y="846407"/>
                    </a:cubicBezTo>
                    <a:cubicBezTo>
                      <a:pt x="3178610" y="832311"/>
                      <a:pt x="3167195" y="821355"/>
                      <a:pt x="3158844" y="808829"/>
                    </a:cubicBezTo>
                    <a:cubicBezTo>
                      <a:pt x="3135750" y="716455"/>
                      <a:pt x="3160567" y="800323"/>
                      <a:pt x="3121266" y="708620"/>
                    </a:cubicBezTo>
                    <a:cubicBezTo>
                      <a:pt x="3116065" y="696484"/>
                      <a:pt x="3115291" y="682506"/>
                      <a:pt x="3108740" y="671042"/>
                    </a:cubicBezTo>
                    <a:cubicBezTo>
                      <a:pt x="3098382" y="652916"/>
                      <a:pt x="3083688" y="637639"/>
                      <a:pt x="3071162" y="620938"/>
                    </a:cubicBezTo>
                    <a:cubicBezTo>
                      <a:pt x="3059188" y="585017"/>
                      <a:pt x="3042989" y="525432"/>
                      <a:pt x="3008532" y="508204"/>
                    </a:cubicBezTo>
                    <a:cubicBezTo>
                      <a:pt x="2991831" y="499853"/>
                      <a:pt x="2974440" y="492759"/>
                      <a:pt x="2958428" y="483152"/>
                    </a:cubicBezTo>
                    <a:cubicBezTo>
                      <a:pt x="2932610" y="467661"/>
                      <a:pt x="2904563" y="454338"/>
                      <a:pt x="2883272" y="433048"/>
                    </a:cubicBezTo>
                    <a:cubicBezTo>
                      <a:pt x="2874921" y="424697"/>
                      <a:pt x="2868346" y="414072"/>
                      <a:pt x="2858219" y="407996"/>
                    </a:cubicBezTo>
                    <a:cubicBezTo>
                      <a:pt x="2846897" y="401203"/>
                      <a:pt x="2833167" y="399645"/>
                      <a:pt x="2820641" y="395470"/>
                    </a:cubicBezTo>
                    <a:cubicBezTo>
                      <a:pt x="2764613" y="311428"/>
                      <a:pt x="2830615" y="393769"/>
                      <a:pt x="2758011" y="345366"/>
                    </a:cubicBezTo>
                    <a:cubicBezTo>
                      <a:pt x="2664182" y="282814"/>
                      <a:pt x="2772206" y="325046"/>
                      <a:pt x="2682855" y="295262"/>
                    </a:cubicBezTo>
                    <a:cubicBezTo>
                      <a:pt x="2670329" y="282736"/>
                      <a:pt x="2659260" y="268559"/>
                      <a:pt x="2645277" y="257683"/>
                    </a:cubicBezTo>
                    <a:lnTo>
                      <a:pt x="2532543" y="182527"/>
                    </a:lnTo>
                    <a:lnTo>
                      <a:pt x="2457387" y="132423"/>
                    </a:lnTo>
                    <a:cubicBezTo>
                      <a:pt x="2444861" y="124072"/>
                      <a:pt x="2434091" y="112131"/>
                      <a:pt x="2419809" y="107371"/>
                    </a:cubicBezTo>
                    <a:lnTo>
                      <a:pt x="2382230" y="94845"/>
                    </a:lnTo>
                    <a:cubicBezTo>
                      <a:pt x="2369704" y="86494"/>
                      <a:pt x="2358409" y="75907"/>
                      <a:pt x="2344652" y="69793"/>
                    </a:cubicBezTo>
                    <a:cubicBezTo>
                      <a:pt x="2320521" y="59068"/>
                      <a:pt x="2295812" y="46934"/>
                      <a:pt x="2269496" y="44741"/>
                    </a:cubicBezTo>
                    <a:cubicBezTo>
                      <a:pt x="2110862" y="31522"/>
                      <a:pt x="2217304" y="23864"/>
                      <a:pt x="2119184" y="19689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sv-SE" sz="1800">
                  <a:effectLst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6357812" y="2714438"/>
                <a:ext cx="356961" cy="28557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sv-SE" sz="1800">
                  <a:effectLst/>
                </a:endParaRPr>
              </a:p>
            </p:txBody>
          </p:sp>
        </p:grpSp>
        <p:grpSp>
          <p:nvGrpSpPr>
            <p:cNvPr id="82" name="Group 19"/>
            <p:cNvGrpSpPr>
              <a:grpSpLocks/>
            </p:cNvGrpSpPr>
            <p:nvPr/>
          </p:nvGrpSpPr>
          <p:grpSpPr bwMode="auto">
            <a:xfrm>
              <a:off x="6129338" y="3767138"/>
              <a:ext cx="942975" cy="733425"/>
              <a:chOff x="6143636" y="2428868"/>
              <a:chExt cx="942376" cy="732962"/>
            </a:xfrm>
          </p:grpSpPr>
          <p:sp>
            <p:nvSpPr>
              <p:cNvPr id="99" name="Freeform 98"/>
              <p:cNvSpPr/>
              <p:nvPr/>
            </p:nvSpPr>
            <p:spPr>
              <a:xfrm>
                <a:off x="6143636" y="2428868"/>
                <a:ext cx="942376" cy="732962"/>
              </a:xfrm>
              <a:custGeom>
                <a:avLst/>
                <a:gdLst>
                  <a:gd name="connsiteX0" fmla="*/ 2119184 w 3259052"/>
                  <a:gd name="connsiteY0" fmla="*/ 19689 h 2236796"/>
                  <a:gd name="connsiteX1" fmla="*/ 1680773 w 3259052"/>
                  <a:gd name="connsiteY1" fmla="*/ 19689 h 2236796"/>
                  <a:gd name="connsiteX2" fmla="*/ 1580565 w 3259052"/>
                  <a:gd name="connsiteY2" fmla="*/ 32215 h 2236796"/>
                  <a:gd name="connsiteX3" fmla="*/ 1442778 w 3259052"/>
                  <a:gd name="connsiteY3" fmla="*/ 44741 h 2236796"/>
                  <a:gd name="connsiteX4" fmla="*/ 1204784 w 3259052"/>
                  <a:gd name="connsiteY4" fmla="*/ 94845 h 2236796"/>
                  <a:gd name="connsiteX5" fmla="*/ 929211 w 3259052"/>
                  <a:gd name="connsiteY5" fmla="*/ 157475 h 2236796"/>
                  <a:gd name="connsiteX6" fmla="*/ 678691 w 3259052"/>
                  <a:gd name="connsiteY6" fmla="*/ 257683 h 2236796"/>
                  <a:gd name="connsiteX7" fmla="*/ 490800 w 3259052"/>
                  <a:gd name="connsiteY7" fmla="*/ 357892 h 2236796"/>
                  <a:gd name="connsiteX8" fmla="*/ 390592 w 3259052"/>
                  <a:gd name="connsiteY8" fmla="*/ 407996 h 2236796"/>
                  <a:gd name="connsiteX9" fmla="*/ 315436 w 3259052"/>
                  <a:gd name="connsiteY9" fmla="*/ 483152 h 2236796"/>
                  <a:gd name="connsiteX10" fmla="*/ 265332 w 3259052"/>
                  <a:gd name="connsiteY10" fmla="*/ 520730 h 2236796"/>
                  <a:gd name="connsiteX11" fmla="*/ 127545 w 3259052"/>
                  <a:gd name="connsiteY11" fmla="*/ 683568 h 2236796"/>
                  <a:gd name="connsiteX12" fmla="*/ 89967 w 3259052"/>
                  <a:gd name="connsiteY12" fmla="*/ 758725 h 2236796"/>
                  <a:gd name="connsiteX13" fmla="*/ 27337 w 3259052"/>
                  <a:gd name="connsiteY13" fmla="*/ 934089 h 2236796"/>
                  <a:gd name="connsiteX14" fmla="*/ 2285 w 3259052"/>
                  <a:gd name="connsiteY14" fmla="*/ 1121979 h 2236796"/>
                  <a:gd name="connsiteX15" fmla="*/ 77441 w 3259052"/>
                  <a:gd name="connsiteY15" fmla="*/ 1560390 h 2236796"/>
                  <a:gd name="connsiteX16" fmla="*/ 252806 w 3259052"/>
                  <a:gd name="connsiteY16" fmla="*/ 1810911 h 2236796"/>
                  <a:gd name="connsiteX17" fmla="*/ 365540 w 3259052"/>
                  <a:gd name="connsiteY17" fmla="*/ 1886067 h 2236796"/>
                  <a:gd name="connsiteX18" fmla="*/ 591009 w 3259052"/>
                  <a:gd name="connsiteY18" fmla="*/ 2023853 h 2236796"/>
                  <a:gd name="connsiteX19" fmla="*/ 766373 w 3259052"/>
                  <a:gd name="connsiteY19" fmla="*/ 2124062 h 2236796"/>
                  <a:gd name="connsiteX20" fmla="*/ 1016893 w 3259052"/>
                  <a:gd name="connsiteY20" fmla="*/ 2186692 h 2236796"/>
                  <a:gd name="connsiteX21" fmla="*/ 1229836 w 3259052"/>
                  <a:gd name="connsiteY21" fmla="*/ 2224270 h 2236796"/>
                  <a:gd name="connsiteX22" fmla="*/ 1517935 w 3259052"/>
                  <a:gd name="connsiteY22" fmla="*/ 2236796 h 2236796"/>
                  <a:gd name="connsiteX23" fmla="*/ 2494965 w 3259052"/>
                  <a:gd name="connsiteY23" fmla="*/ 2199218 h 2236796"/>
                  <a:gd name="connsiteX24" fmla="*/ 2670329 w 3259052"/>
                  <a:gd name="connsiteY24" fmla="*/ 2186692 h 2236796"/>
                  <a:gd name="connsiteX25" fmla="*/ 2795589 w 3259052"/>
                  <a:gd name="connsiteY25" fmla="*/ 2136588 h 2236796"/>
                  <a:gd name="connsiteX26" fmla="*/ 2870745 w 3259052"/>
                  <a:gd name="connsiteY26" fmla="*/ 2111536 h 2236796"/>
                  <a:gd name="connsiteX27" fmla="*/ 2920850 w 3259052"/>
                  <a:gd name="connsiteY27" fmla="*/ 2073957 h 2236796"/>
                  <a:gd name="connsiteX28" fmla="*/ 3021058 w 3259052"/>
                  <a:gd name="connsiteY28" fmla="*/ 2036379 h 2236796"/>
                  <a:gd name="connsiteX29" fmla="*/ 3146318 w 3259052"/>
                  <a:gd name="connsiteY29" fmla="*/ 1923645 h 2236796"/>
                  <a:gd name="connsiteX30" fmla="*/ 3196422 w 3259052"/>
                  <a:gd name="connsiteY30" fmla="*/ 1848489 h 2236796"/>
                  <a:gd name="connsiteX31" fmla="*/ 3234000 w 3259052"/>
                  <a:gd name="connsiteY31" fmla="*/ 1748281 h 2236796"/>
                  <a:gd name="connsiteX32" fmla="*/ 3246526 w 3259052"/>
                  <a:gd name="connsiteY32" fmla="*/ 1660599 h 2236796"/>
                  <a:gd name="connsiteX33" fmla="*/ 3259052 w 3259052"/>
                  <a:gd name="connsiteY33" fmla="*/ 1623020 h 2236796"/>
                  <a:gd name="connsiteX34" fmla="*/ 3246526 w 3259052"/>
                  <a:gd name="connsiteY34" fmla="*/ 1121979 h 2236796"/>
                  <a:gd name="connsiteX35" fmla="*/ 3221474 w 3259052"/>
                  <a:gd name="connsiteY35" fmla="*/ 1009245 h 2236796"/>
                  <a:gd name="connsiteX36" fmla="*/ 3208948 w 3259052"/>
                  <a:gd name="connsiteY36" fmla="*/ 946615 h 2236796"/>
                  <a:gd name="connsiteX37" fmla="*/ 3196422 w 3259052"/>
                  <a:gd name="connsiteY37" fmla="*/ 909037 h 2236796"/>
                  <a:gd name="connsiteX38" fmla="*/ 3183896 w 3259052"/>
                  <a:gd name="connsiteY38" fmla="*/ 846407 h 2236796"/>
                  <a:gd name="connsiteX39" fmla="*/ 3158844 w 3259052"/>
                  <a:gd name="connsiteY39" fmla="*/ 808829 h 2236796"/>
                  <a:gd name="connsiteX40" fmla="*/ 3121266 w 3259052"/>
                  <a:gd name="connsiteY40" fmla="*/ 708620 h 2236796"/>
                  <a:gd name="connsiteX41" fmla="*/ 3108740 w 3259052"/>
                  <a:gd name="connsiteY41" fmla="*/ 671042 h 2236796"/>
                  <a:gd name="connsiteX42" fmla="*/ 3071162 w 3259052"/>
                  <a:gd name="connsiteY42" fmla="*/ 620938 h 2236796"/>
                  <a:gd name="connsiteX43" fmla="*/ 3008532 w 3259052"/>
                  <a:gd name="connsiteY43" fmla="*/ 508204 h 2236796"/>
                  <a:gd name="connsiteX44" fmla="*/ 2958428 w 3259052"/>
                  <a:gd name="connsiteY44" fmla="*/ 483152 h 2236796"/>
                  <a:gd name="connsiteX45" fmla="*/ 2883272 w 3259052"/>
                  <a:gd name="connsiteY45" fmla="*/ 433048 h 2236796"/>
                  <a:gd name="connsiteX46" fmla="*/ 2858219 w 3259052"/>
                  <a:gd name="connsiteY46" fmla="*/ 407996 h 2236796"/>
                  <a:gd name="connsiteX47" fmla="*/ 2820641 w 3259052"/>
                  <a:gd name="connsiteY47" fmla="*/ 395470 h 2236796"/>
                  <a:gd name="connsiteX48" fmla="*/ 2758011 w 3259052"/>
                  <a:gd name="connsiteY48" fmla="*/ 345366 h 2236796"/>
                  <a:gd name="connsiteX49" fmla="*/ 2682855 w 3259052"/>
                  <a:gd name="connsiteY49" fmla="*/ 295262 h 2236796"/>
                  <a:gd name="connsiteX50" fmla="*/ 2645277 w 3259052"/>
                  <a:gd name="connsiteY50" fmla="*/ 257683 h 2236796"/>
                  <a:gd name="connsiteX51" fmla="*/ 2532543 w 3259052"/>
                  <a:gd name="connsiteY51" fmla="*/ 182527 h 2236796"/>
                  <a:gd name="connsiteX52" fmla="*/ 2457387 w 3259052"/>
                  <a:gd name="connsiteY52" fmla="*/ 132423 h 2236796"/>
                  <a:gd name="connsiteX53" fmla="*/ 2419809 w 3259052"/>
                  <a:gd name="connsiteY53" fmla="*/ 107371 h 2236796"/>
                  <a:gd name="connsiteX54" fmla="*/ 2382230 w 3259052"/>
                  <a:gd name="connsiteY54" fmla="*/ 94845 h 2236796"/>
                  <a:gd name="connsiteX55" fmla="*/ 2344652 w 3259052"/>
                  <a:gd name="connsiteY55" fmla="*/ 69793 h 2236796"/>
                  <a:gd name="connsiteX56" fmla="*/ 2269496 w 3259052"/>
                  <a:gd name="connsiteY56" fmla="*/ 44741 h 2236796"/>
                  <a:gd name="connsiteX57" fmla="*/ 2119184 w 3259052"/>
                  <a:gd name="connsiteY57" fmla="*/ 19689 h 223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259052" h="2236796">
                    <a:moveTo>
                      <a:pt x="2119184" y="19689"/>
                    </a:moveTo>
                    <a:cubicBezTo>
                      <a:pt x="2021064" y="15514"/>
                      <a:pt x="2074552" y="0"/>
                      <a:pt x="1680773" y="19689"/>
                    </a:cubicBezTo>
                    <a:cubicBezTo>
                      <a:pt x="1647152" y="21370"/>
                      <a:pt x="1614043" y="28691"/>
                      <a:pt x="1580565" y="32215"/>
                    </a:cubicBezTo>
                    <a:cubicBezTo>
                      <a:pt x="1534700" y="37043"/>
                      <a:pt x="1488707" y="40566"/>
                      <a:pt x="1442778" y="44741"/>
                    </a:cubicBezTo>
                    <a:cubicBezTo>
                      <a:pt x="1374591" y="58378"/>
                      <a:pt x="1273362" y="77701"/>
                      <a:pt x="1204784" y="94845"/>
                    </a:cubicBezTo>
                    <a:cubicBezTo>
                      <a:pt x="961021" y="155786"/>
                      <a:pt x="1173593" y="113042"/>
                      <a:pt x="929211" y="157475"/>
                    </a:cubicBezTo>
                    <a:cubicBezTo>
                      <a:pt x="845704" y="190878"/>
                      <a:pt x="759135" y="217461"/>
                      <a:pt x="678691" y="257683"/>
                    </a:cubicBezTo>
                    <a:cubicBezTo>
                      <a:pt x="396066" y="398997"/>
                      <a:pt x="748193" y="220616"/>
                      <a:pt x="490800" y="357892"/>
                    </a:cubicBezTo>
                    <a:cubicBezTo>
                      <a:pt x="457848" y="375466"/>
                      <a:pt x="420981" y="386289"/>
                      <a:pt x="390592" y="407996"/>
                    </a:cubicBezTo>
                    <a:cubicBezTo>
                      <a:pt x="361762" y="428589"/>
                      <a:pt x="341770" y="459451"/>
                      <a:pt x="315436" y="483152"/>
                    </a:cubicBezTo>
                    <a:cubicBezTo>
                      <a:pt x="299918" y="497118"/>
                      <a:pt x="280850" y="506764"/>
                      <a:pt x="265332" y="520730"/>
                    </a:cubicBezTo>
                    <a:cubicBezTo>
                      <a:pt x="204126" y="575815"/>
                      <a:pt x="170878" y="613153"/>
                      <a:pt x="127545" y="683568"/>
                    </a:cubicBezTo>
                    <a:cubicBezTo>
                      <a:pt x="112865" y="707422"/>
                      <a:pt x="101704" y="733294"/>
                      <a:pt x="89967" y="758725"/>
                    </a:cubicBezTo>
                    <a:cubicBezTo>
                      <a:pt x="60213" y="823192"/>
                      <a:pt x="42199" y="864731"/>
                      <a:pt x="27337" y="934089"/>
                    </a:cubicBezTo>
                    <a:cubicBezTo>
                      <a:pt x="22151" y="958290"/>
                      <a:pt x="4676" y="1102850"/>
                      <a:pt x="2285" y="1121979"/>
                    </a:cubicBezTo>
                    <a:cubicBezTo>
                      <a:pt x="19388" y="1281608"/>
                      <a:pt x="0" y="1424868"/>
                      <a:pt x="77441" y="1560390"/>
                    </a:cubicBezTo>
                    <a:cubicBezTo>
                      <a:pt x="91765" y="1585456"/>
                      <a:pt x="200145" y="1765773"/>
                      <a:pt x="252806" y="1810911"/>
                    </a:cubicBezTo>
                    <a:cubicBezTo>
                      <a:pt x="287096" y="1840303"/>
                      <a:pt x="328643" y="1860022"/>
                      <a:pt x="365540" y="1886067"/>
                    </a:cubicBezTo>
                    <a:cubicBezTo>
                      <a:pt x="576956" y="2035302"/>
                      <a:pt x="345821" y="1891043"/>
                      <a:pt x="591009" y="2023853"/>
                    </a:cubicBezTo>
                    <a:cubicBezTo>
                      <a:pt x="650208" y="2055919"/>
                      <a:pt x="701887" y="2104716"/>
                      <a:pt x="766373" y="2124062"/>
                    </a:cubicBezTo>
                    <a:cubicBezTo>
                      <a:pt x="952650" y="2179945"/>
                      <a:pt x="829124" y="2147162"/>
                      <a:pt x="1016893" y="2186692"/>
                    </a:cubicBezTo>
                    <a:cubicBezTo>
                      <a:pt x="1108586" y="2205996"/>
                      <a:pt x="1138567" y="2218382"/>
                      <a:pt x="1229836" y="2224270"/>
                    </a:cubicBezTo>
                    <a:cubicBezTo>
                      <a:pt x="1325760" y="2230459"/>
                      <a:pt x="1421902" y="2232621"/>
                      <a:pt x="1517935" y="2236796"/>
                    </a:cubicBezTo>
                    <a:lnTo>
                      <a:pt x="2494965" y="2199218"/>
                    </a:lnTo>
                    <a:cubicBezTo>
                      <a:pt x="2553513" y="2196672"/>
                      <a:pt x="2612957" y="2198644"/>
                      <a:pt x="2670329" y="2186692"/>
                    </a:cubicBezTo>
                    <a:cubicBezTo>
                      <a:pt x="2714353" y="2177520"/>
                      <a:pt x="2752927" y="2150809"/>
                      <a:pt x="2795589" y="2136588"/>
                    </a:cubicBezTo>
                    <a:lnTo>
                      <a:pt x="2870745" y="2111536"/>
                    </a:lnTo>
                    <a:cubicBezTo>
                      <a:pt x="2887447" y="2099010"/>
                      <a:pt x="2902600" y="2084096"/>
                      <a:pt x="2920850" y="2073957"/>
                    </a:cubicBezTo>
                    <a:cubicBezTo>
                      <a:pt x="2943316" y="2061476"/>
                      <a:pt x="2992933" y="2045754"/>
                      <a:pt x="3021058" y="2036379"/>
                    </a:cubicBezTo>
                    <a:cubicBezTo>
                      <a:pt x="3064182" y="2004036"/>
                      <a:pt x="3116345" y="1968604"/>
                      <a:pt x="3146318" y="1923645"/>
                    </a:cubicBezTo>
                    <a:cubicBezTo>
                      <a:pt x="3163019" y="1898593"/>
                      <a:pt x="3186901" y="1877053"/>
                      <a:pt x="3196422" y="1848489"/>
                    </a:cubicBezTo>
                    <a:cubicBezTo>
                      <a:pt x="3216058" y="1789580"/>
                      <a:pt x="3204044" y="1823170"/>
                      <a:pt x="3234000" y="1748281"/>
                    </a:cubicBezTo>
                    <a:cubicBezTo>
                      <a:pt x="3238175" y="1719054"/>
                      <a:pt x="3240736" y="1689550"/>
                      <a:pt x="3246526" y="1660599"/>
                    </a:cubicBezTo>
                    <a:cubicBezTo>
                      <a:pt x="3249115" y="1647652"/>
                      <a:pt x="3259052" y="1636224"/>
                      <a:pt x="3259052" y="1623020"/>
                    </a:cubicBezTo>
                    <a:cubicBezTo>
                      <a:pt x="3259052" y="1455954"/>
                      <a:pt x="3253944" y="1288880"/>
                      <a:pt x="3246526" y="1121979"/>
                    </a:cubicBezTo>
                    <a:cubicBezTo>
                      <a:pt x="3245477" y="1098367"/>
                      <a:pt x="3227154" y="1034803"/>
                      <a:pt x="3221474" y="1009245"/>
                    </a:cubicBezTo>
                    <a:cubicBezTo>
                      <a:pt x="3216856" y="988462"/>
                      <a:pt x="3214112" y="967269"/>
                      <a:pt x="3208948" y="946615"/>
                    </a:cubicBezTo>
                    <a:cubicBezTo>
                      <a:pt x="3205746" y="933806"/>
                      <a:pt x="3199624" y="921846"/>
                      <a:pt x="3196422" y="909037"/>
                    </a:cubicBezTo>
                    <a:cubicBezTo>
                      <a:pt x="3191258" y="888383"/>
                      <a:pt x="3191371" y="866342"/>
                      <a:pt x="3183896" y="846407"/>
                    </a:cubicBezTo>
                    <a:cubicBezTo>
                      <a:pt x="3178610" y="832311"/>
                      <a:pt x="3167195" y="821355"/>
                      <a:pt x="3158844" y="808829"/>
                    </a:cubicBezTo>
                    <a:cubicBezTo>
                      <a:pt x="3135750" y="716455"/>
                      <a:pt x="3160567" y="800323"/>
                      <a:pt x="3121266" y="708620"/>
                    </a:cubicBezTo>
                    <a:cubicBezTo>
                      <a:pt x="3116065" y="696484"/>
                      <a:pt x="3115291" y="682506"/>
                      <a:pt x="3108740" y="671042"/>
                    </a:cubicBezTo>
                    <a:cubicBezTo>
                      <a:pt x="3098382" y="652916"/>
                      <a:pt x="3083688" y="637639"/>
                      <a:pt x="3071162" y="620938"/>
                    </a:cubicBezTo>
                    <a:cubicBezTo>
                      <a:pt x="3059188" y="585017"/>
                      <a:pt x="3042989" y="525432"/>
                      <a:pt x="3008532" y="508204"/>
                    </a:cubicBezTo>
                    <a:cubicBezTo>
                      <a:pt x="2991831" y="499853"/>
                      <a:pt x="2974440" y="492759"/>
                      <a:pt x="2958428" y="483152"/>
                    </a:cubicBezTo>
                    <a:cubicBezTo>
                      <a:pt x="2932610" y="467661"/>
                      <a:pt x="2904563" y="454338"/>
                      <a:pt x="2883272" y="433048"/>
                    </a:cubicBezTo>
                    <a:cubicBezTo>
                      <a:pt x="2874921" y="424697"/>
                      <a:pt x="2868346" y="414072"/>
                      <a:pt x="2858219" y="407996"/>
                    </a:cubicBezTo>
                    <a:cubicBezTo>
                      <a:pt x="2846897" y="401203"/>
                      <a:pt x="2833167" y="399645"/>
                      <a:pt x="2820641" y="395470"/>
                    </a:cubicBezTo>
                    <a:cubicBezTo>
                      <a:pt x="2764613" y="311428"/>
                      <a:pt x="2830615" y="393769"/>
                      <a:pt x="2758011" y="345366"/>
                    </a:cubicBezTo>
                    <a:cubicBezTo>
                      <a:pt x="2664182" y="282814"/>
                      <a:pt x="2772206" y="325046"/>
                      <a:pt x="2682855" y="295262"/>
                    </a:cubicBezTo>
                    <a:cubicBezTo>
                      <a:pt x="2670329" y="282736"/>
                      <a:pt x="2659260" y="268559"/>
                      <a:pt x="2645277" y="257683"/>
                    </a:cubicBezTo>
                    <a:lnTo>
                      <a:pt x="2532543" y="182527"/>
                    </a:lnTo>
                    <a:lnTo>
                      <a:pt x="2457387" y="132423"/>
                    </a:lnTo>
                    <a:cubicBezTo>
                      <a:pt x="2444861" y="124072"/>
                      <a:pt x="2434091" y="112131"/>
                      <a:pt x="2419809" y="107371"/>
                    </a:cubicBezTo>
                    <a:lnTo>
                      <a:pt x="2382230" y="94845"/>
                    </a:lnTo>
                    <a:cubicBezTo>
                      <a:pt x="2369704" y="86494"/>
                      <a:pt x="2358409" y="75907"/>
                      <a:pt x="2344652" y="69793"/>
                    </a:cubicBezTo>
                    <a:cubicBezTo>
                      <a:pt x="2320521" y="59068"/>
                      <a:pt x="2295812" y="46934"/>
                      <a:pt x="2269496" y="44741"/>
                    </a:cubicBezTo>
                    <a:cubicBezTo>
                      <a:pt x="2110862" y="31522"/>
                      <a:pt x="2217304" y="23864"/>
                      <a:pt x="2119184" y="19689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sv-SE" sz="1800">
                  <a:effectLst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6357812" y="2714438"/>
                <a:ext cx="356961" cy="28557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sv-SE" sz="1800">
                  <a:effectLst/>
                </a:endParaRPr>
              </a:p>
            </p:txBody>
          </p:sp>
        </p:grpSp>
        <p:grpSp>
          <p:nvGrpSpPr>
            <p:cNvPr id="83" name="Group 22"/>
            <p:cNvGrpSpPr>
              <a:grpSpLocks/>
            </p:cNvGrpSpPr>
            <p:nvPr/>
          </p:nvGrpSpPr>
          <p:grpSpPr bwMode="auto">
            <a:xfrm>
              <a:off x="6915150" y="4124325"/>
              <a:ext cx="942975" cy="733425"/>
              <a:chOff x="6143636" y="2428868"/>
              <a:chExt cx="942376" cy="732962"/>
            </a:xfrm>
          </p:grpSpPr>
          <p:sp>
            <p:nvSpPr>
              <p:cNvPr id="97" name="Freeform 96"/>
              <p:cNvSpPr/>
              <p:nvPr/>
            </p:nvSpPr>
            <p:spPr>
              <a:xfrm>
                <a:off x="6143636" y="2428868"/>
                <a:ext cx="942376" cy="732962"/>
              </a:xfrm>
              <a:custGeom>
                <a:avLst/>
                <a:gdLst>
                  <a:gd name="connsiteX0" fmla="*/ 2119184 w 3259052"/>
                  <a:gd name="connsiteY0" fmla="*/ 19689 h 2236796"/>
                  <a:gd name="connsiteX1" fmla="*/ 1680773 w 3259052"/>
                  <a:gd name="connsiteY1" fmla="*/ 19689 h 2236796"/>
                  <a:gd name="connsiteX2" fmla="*/ 1580565 w 3259052"/>
                  <a:gd name="connsiteY2" fmla="*/ 32215 h 2236796"/>
                  <a:gd name="connsiteX3" fmla="*/ 1442778 w 3259052"/>
                  <a:gd name="connsiteY3" fmla="*/ 44741 h 2236796"/>
                  <a:gd name="connsiteX4" fmla="*/ 1204784 w 3259052"/>
                  <a:gd name="connsiteY4" fmla="*/ 94845 h 2236796"/>
                  <a:gd name="connsiteX5" fmla="*/ 929211 w 3259052"/>
                  <a:gd name="connsiteY5" fmla="*/ 157475 h 2236796"/>
                  <a:gd name="connsiteX6" fmla="*/ 678691 w 3259052"/>
                  <a:gd name="connsiteY6" fmla="*/ 257683 h 2236796"/>
                  <a:gd name="connsiteX7" fmla="*/ 490800 w 3259052"/>
                  <a:gd name="connsiteY7" fmla="*/ 357892 h 2236796"/>
                  <a:gd name="connsiteX8" fmla="*/ 390592 w 3259052"/>
                  <a:gd name="connsiteY8" fmla="*/ 407996 h 2236796"/>
                  <a:gd name="connsiteX9" fmla="*/ 315436 w 3259052"/>
                  <a:gd name="connsiteY9" fmla="*/ 483152 h 2236796"/>
                  <a:gd name="connsiteX10" fmla="*/ 265332 w 3259052"/>
                  <a:gd name="connsiteY10" fmla="*/ 520730 h 2236796"/>
                  <a:gd name="connsiteX11" fmla="*/ 127545 w 3259052"/>
                  <a:gd name="connsiteY11" fmla="*/ 683568 h 2236796"/>
                  <a:gd name="connsiteX12" fmla="*/ 89967 w 3259052"/>
                  <a:gd name="connsiteY12" fmla="*/ 758725 h 2236796"/>
                  <a:gd name="connsiteX13" fmla="*/ 27337 w 3259052"/>
                  <a:gd name="connsiteY13" fmla="*/ 934089 h 2236796"/>
                  <a:gd name="connsiteX14" fmla="*/ 2285 w 3259052"/>
                  <a:gd name="connsiteY14" fmla="*/ 1121979 h 2236796"/>
                  <a:gd name="connsiteX15" fmla="*/ 77441 w 3259052"/>
                  <a:gd name="connsiteY15" fmla="*/ 1560390 h 2236796"/>
                  <a:gd name="connsiteX16" fmla="*/ 252806 w 3259052"/>
                  <a:gd name="connsiteY16" fmla="*/ 1810911 h 2236796"/>
                  <a:gd name="connsiteX17" fmla="*/ 365540 w 3259052"/>
                  <a:gd name="connsiteY17" fmla="*/ 1886067 h 2236796"/>
                  <a:gd name="connsiteX18" fmla="*/ 591009 w 3259052"/>
                  <a:gd name="connsiteY18" fmla="*/ 2023853 h 2236796"/>
                  <a:gd name="connsiteX19" fmla="*/ 766373 w 3259052"/>
                  <a:gd name="connsiteY19" fmla="*/ 2124062 h 2236796"/>
                  <a:gd name="connsiteX20" fmla="*/ 1016893 w 3259052"/>
                  <a:gd name="connsiteY20" fmla="*/ 2186692 h 2236796"/>
                  <a:gd name="connsiteX21" fmla="*/ 1229836 w 3259052"/>
                  <a:gd name="connsiteY21" fmla="*/ 2224270 h 2236796"/>
                  <a:gd name="connsiteX22" fmla="*/ 1517935 w 3259052"/>
                  <a:gd name="connsiteY22" fmla="*/ 2236796 h 2236796"/>
                  <a:gd name="connsiteX23" fmla="*/ 2494965 w 3259052"/>
                  <a:gd name="connsiteY23" fmla="*/ 2199218 h 2236796"/>
                  <a:gd name="connsiteX24" fmla="*/ 2670329 w 3259052"/>
                  <a:gd name="connsiteY24" fmla="*/ 2186692 h 2236796"/>
                  <a:gd name="connsiteX25" fmla="*/ 2795589 w 3259052"/>
                  <a:gd name="connsiteY25" fmla="*/ 2136588 h 2236796"/>
                  <a:gd name="connsiteX26" fmla="*/ 2870745 w 3259052"/>
                  <a:gd name="connsiteY26" fmla="*/ 2111536 h 2236796"/>
                  <a:gd name="connsiteX27" fmla="*/ 2920850 w 3259052"/>
                  <a:gd name="connsiteY27" fmla="*/ 2073957 h 2236796"/>
                  <a:gd name="connsiteX28" fmla="*/ 3021058 w 3259052"/>
                  <a:gd name="connsiteY28" fmla="*/ 2036379 h 2236796"/>
                  <a:gd name="connsiteX29" fmla="*/ 3146318 w 3259052"/>
                  <a:gd name="connsiteY29" fmla="*/ 1923645 h 2236796"/>
                  <a:gd name="connsiteX30" fmla="*/ 3196422 w 3259052"/>
                  <a:gd name="connsiteY30" fmla="*/ 1848489 h 2236796"/>
                  <a:gd name="connsiteX31" fmla="*/ 3234000 w 3259052"/>
                  <a:gd name="connsiteY31" fmla="*/ 1748281 h 2236796"/>
                  <a:gd name="connsiteX32" fmla="*/ 3246526 w 3259052"/>
                  <a:gd name="connsiteY32" fmla="*/ 1660599 h 2236796"/>
                  <a:gd name="connsiteX33" fmla="*/ 3259052 w 3259052"/>
                  <a:gd name="connsiteY33" fmla="*/ 1623020 h 2236796"/>
                  <a:gd name="connsiteX34" fmla="*/ 3246526 w 3259052"/>
                  <a:gd name="connsiteY34" fmla="*/ 1121979 h 2236796"/>
                  <a:gd name="connsiteX35" fmla="*/ 3221474 w 3259052"/>
                  <a:gd name="connsiteY35" fmla="*/ 1009245 h 2236796"/>
                  <a:gd name="connsiteX36" fmla="*/ 3208948 w 3259052"/>
                  <a:gd name="connsiteY36" fmla="*/ 946615 h 2236796"/>
                  <a:gd name="connsiteX37" fmla="*/ 3196422 w 3259052"/>
                  <a:gd name="connsiteY37" fmla="*/ 909037 h 2236796"/>
                  <a:gd name="connsiteX38" fmla="*/ 3183896 w 3259052"/>
                  <a:gd name="connsiteY38" fmla="*/ 846407 h 2236796"/>
                  <a:gd name="connsiteX39" fmla="*/ 3158844 w 3259052"/>
                  <a:gd name="connsiteY39" fmla="*/ 808829 h 2236796"/>
                  <a:gd name="connsiteX40" fmla="*/ 3121266 w 3259052"/>
                  <a:gd name="connsiteY40" fmla="*/ 708620 h 2236796"/>
                  <a:gd name="connsiteX41" fmla="*/ 3108740 w 3259052"/>
                  <a:gd name="connsiteY41" fmla="*/ 671042 h 2236796"/>
                  <a:gd name="connsiteX42" fmla="*/ 3071162 w 3259052"/>
                  <a:gd name="connsiteY42" fmla="*/ 620938 h 2236796"/>
                  <a:gd name="connsiteX43" fmla="*/ 3008532 w 3259052"/>
                  <a:gd name="connsiteY43" fmla="*/ 508204 h 2236796"/>
                  <a:gd name="connsiteX44" fmla="*/ 2958428 w 3259052"/>
                  <a:gd name="connsiteY44" fmla="*/ 483152 h 2236796"/>
                  <a:gd name="connsiteX45" fmla="*/ 2883272 w 3259052"/>
                  <a:gd name="connsiteY45" fmla="*/ 433048 h 2236796"/>
                  <a:gd name="connsiteX46" fmla="*/ 2858219 w 3259052"/>
                  <a:gd name="connsiteY46" fmla="*/ 407996 h 2236796"/>
                  <a:gd name="connsiteX47" fmla="*/ 2820641 w 3259052"/>
                  <a:gd name="connsiteY47" fmla="*/ 395470 h 2236796"/>
                  <a:gd name="connsiteX48" fmla="*/ 2758011 w 3259052"/>
                  <a:gd name="connsiteY48" fmla="*/ 345366 h 2236796"/>
                  <a:gd name="connsiteX49" fmla="*/ 2682855 w 3259052"/>
                  <a:gd name="connsiteY49" fmla="*/ 295262 h 2236796"/>
                  <a:gd name="connsiteX50" fmla="*/ 2645277 w 3259052"/>
                  <a:gd name="connsiteY50" fmla="*/ 257683 h 2236796"/>
                  <a:gd name="connsiteX51" fmla="*/ 2532543 w 3259052"/>
                  <a:gd name="connsiteY51" fmla="*/ 182527 h 2236796"/>
                  <a:gd name="connsiteX52" fmla="*/ 2457387 w 3259052"/>
                  <a:gd name="connsiteY52" fmla="*/ 132423 h 2236796"/>
                  <a:gd name="connsiteX53" fmla="*/ 2419809 w 3259052"/>
                  <a:gd name="connsiteY53" fmla="*/ 107371 h 2236796"/>
                  <a:gd name="connsiteX54" fmla="*/ 2382230 w 3259052"/>
                  <a:gd name="connsiteY54" fmla="*/ 94845 h 2236796"/>
                  <a:gd name="connsiteX55" fmla="*/ 2344652 w 3259052"/>
                  <a:gd name="connsiteY55" fmla="*/ 69793 h 2236796"/>
                  <a:gd name="connsiteX56" fmla="*/ 2269496 w 3259052"/>
                  <a:gd name="connsiteY56" fmla="*/ 44741 h 2236796"/>
                  <a:gd name="connsiteX57" fmla="*/ 2119184 w 3259052"/>
                  <a:gd name="connsiteY57" fmla="*/ 19689 h 223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259052" h="2236796">
                    <a:moveTo>
                      <a:pt x="2119184" y="19689"/>
                    </a:moveTo>
                    <a:cubicBezTo>
                      <a:pt x="2021064" y="15514"/>
                      <a:pt x="2074552" y="0"/>
                      <a:pt x="1680773" y="19689"/>
                    </a:cubicBezTo>
                    <a:cubicBezTo>
                      <a:pt x="1647152" y="21370"/>
                      <a:pt x="1614043" y="28691"/>
                      <a:pt x="1580565" y="32215"/>
                    </a:cubicBezTo>
                    <a:cubicBezTo>
                      <a:pt x="1534700" y="37043"/>
                      <a:pt x="1488707" y="40566"/>
                      <a:pt x="1442778" y="44741"/>
                    </a:cubicBezTo>
                    <a:cubicBezTo>
                      <a:pt x="1374591" y="58378"/>
                      <a:pt x="1273362" y="77701"/>
                      <a:pt x="1204784" y="94845"/>
                    </a:cubicBezTo>
                    <a:cubicBezTo>
                      <a:pt x="961021" y="155786"/>
                      <a:pt x="1173593" y="113042"/>
                      <a:pt x="929211" y="157475"/>
                    </a:cubicBezTo>
                    <a:cubicBezTo>
                      <a:pt x="845704" y="190878"/>
                      <a:pt x="759135" y="217461"/>
                      <a:pt x="678691" y="257683"/>
                    </a:cubicBezTo>
                    <a:cubicBezTo>
                      <a:pt x="396066" y="398997"/>
                      <a:pt x="748193" y="220616"/>
                      <a:pt x="490800" y="357892"/>
                    </a:cubicBezTo>
                    <a:cubicBezTo>
                      <a:pt x="457848" y="375466"/>
                      <a:pt x="420981" y="386289"/>
                      <a:pt x="390592" y="407996"/>
                    </a:cubicBezTo>
                    <a:cubicBezTo>
                      <a:pt x="361762" y="428589"/>
                      <a:pt x="341770" y="459451"/>
                      <a:pt x="315436" y="483152"/>
                    </a:cubicBezTo>
                    <a:cubicBezTo>
                      <a:pt x="299918" y="497118"/>
                      <a:pt x="280850" y="506764"/>
                      <a:pt x="265332" y="520730"/>
                    </a:cubicBezTo>
                    <a:cubicBezTo>
                      <a:pt x="204126" y="575815"/>
                      <a:pt x="170878" y="613153"/>
                      <a:pt x="127545" y="683568"/>
                    </a:cubicBezTo>
                    <a:cubicBezTo>
                      <a:pt x="112865" y="707422"/>
                      <a:pt x="101704" y="733294"/>
                      <a:pt x="89967" y="758725"/>
                    </a:cubicBezTo>
                    <a:cubicBezTo>
                      <a:pt x="60213" y="823192"/>
                      <a:pt x="42199" y="864731"/>
                      <a:pt x="27337" y="934089"/>
                    </a:cubicBezTo>
                    <a:cubicBezTo>
                      <a:pt x="22151" y="958290"/>
                      <a:pt x="4676" y="1102850"/>
                      <a:pt x="2285" y="1121979"/>
                    </a:cubicBezTo>
                    <a:cubicBezTo>
                      <a:pt x="19388" y="1281608"/>
                      <a:pt x="0" y="1424868"/>
                      <a:pt x="77441" y="1560390"/>
                    </a:cubicBezTo>
                    <a:cubicBezTo>
                      <a:pt x="91765" y="1585456"/>
                      <a:pt x="200145" y="1765773"/>
                      <a:pt x="252806" y="1810911"/>
                    </a:cubicBezTo>
                    <a:cubicBezTo>
                      <a:pt x="287096" y="1840303"/>
                      <a:pt x="328643" y="1860022"/>
                      <a:pt x="365540" y="1886067"/>
                    </a:cubicBezTo>
                    <a:cubicBezTo>
                      <a:pt x="576956" y="2035302"/>
                      <a:pt x="345821" y="1891043"/>
                      <a:pt x="591009" y="2023853"/>
                    </a:cubicBezTo>
                    <a:cubicBezTo>
                      <a:pt x="650208" y="2055919"/>
                      <a:pt x="701887" y="2104716"/>
                      <a:pt x="766373" y="2124062"/>
                    </a:cubicBezTo>
                    <a:cubicBezTo>
                      <a:pt x="952650" y="2179945"/>
                      <a:pt x="829124" y="2147162"/>
                      <a:pt x="1016893" y="2186692"/>
                    </a:cubicBezTo>
                    <a:cubicBezTo>
                      <a:pt x="1108586" y="2205996"/>
                      <a:pt x="1138567" y="2218382"/>
                      <a:pt x="1229836" y="2224270"/>
                    </a:cubicBezTo>
                    <a:cubicBezTo>
                      <a:pt x="1325760" y="2230459"/>
                      <a:pt x="1421902" y="2232621"/>
                      <a:pt x="1517935" y="2236796"/>
                    </a:cubicBezTo>
                    <a:lnTo>
                      <a:pt x="2494965" y="2199218"/>
                    </a:lnTo>
                    <a:cubicBezTo>
                      <a:pt x="2553513" y="2196672"/>
                      <a:pt x="2612957" y="2198644"/>
                      <a:pt x="2670329" y="2186692"/>
                    </a:cubicBezTo>
                    <a:cubicBezTo>
                      <a:pt x="2714353" y="2177520"/>
                      <a:pt x="2752927" y="2150809"/>
                      <a:pt x="2795589" y="2136588"/>
                    </a:cubicBezTo>
                    <a:lnTo>
                      <a:pt x="2870745" y="2111536"/>
                    </a:lnTo>
                    <a:cubicBezTo>
                      <a:pt x="2887447" y="2099010"/>
                      <a:pt x="2902600" y="2084096"/>
                      <a:pt x="2920850" y="2073957"/>
                    </a:cubicBezTo>
                    <a:cubicBezTo>
                      <a:pt x="2943316" y="2061476"/>
                      <a:pt x="2992933" y="2045754"/>
                      <a:pt x="3021058" y="2036379"/>
                    </a:cubicBezTo>
                    <a:cubicBezTo>
                      <a:pt x="3064182" y="2004036"/>
                      <a:pt x="3116345" y="1968604"/>
                      <a:pt x="3146318" y="1923645"/>
                    </a:cubicBezTo>
                    <a:cubicBezTo>
                      <a:pt x="3163019" y="1898593"/>
                      <a:pt x="3186901" y="1877053"/>
                      <a:pt x="3196422" y="1848489"/>
                    </a:cubicBezTo>
                    <a:cubicBezTo>
                      <a:pt x="3216058" y="1789580"/>
                      <a:pt x="3204044" y="1823170"/>
                      <a:pt x="3234000" y="1748281"/>
                    </a:cubicBezTo>
                    <a:cubicBezTo>
                      <a:pt x="3238175" y="1719054"/>
                      <a:pt x="3240736" y="1689550"/>
                      <a:pt x="3246526" y="1660599"/>
                    </a:cubicBezTo>
                    <a:cubicBezTo>
                      <a:pt x="3249115" y="1647652"/>
                      <a:pt x="3259052" y="1636224"/>
                      <a:pt x="3259052" y="1623020"/>
                    </a:cubicBezTo>
                    <a:cubicBezTo>
                      <a:pt x="3259052" y="1455954"/>
                      <a:pt x="3253944" y="1288880"/>
                      <a:pt x="3246526" y="1121979"/>
                    </a:cubicBezTo>
                    <a:cubicBezTo>
                      <a:pt x="3245477" y="1098367"/>
                      <a:pt x="3227154" y="1034803"/>
                      <a:pt x="3221474" y="1009245"/>
                    </a:cubicBezTo>
                    <a:cubicBezTo>
                      <a:pt x="3216856" y="988462"/>
                      <a:pt x="3214112" y="967269"/>
                      <a:pt x="3208948" y="946615"/>
                    </a:cubicBezTo>
                    <a:cubicBezTo>
                      <a:pt x="3205746" y="933806"/>
                      <a:pt x="3199624" y="921846"/>
                      <a:pt x="3196422" y="909037"/>
                    </a:cubicBezTo>
                    <a:cubicBezTo>
                      <a:pt x="3191258" y="888383"/>
                      <a:pt x="3191371" y="866342"/>
                      <a:pt x="3183896" y="846407"/>
                    </a:cubicBezTo>
                    <a:cubicBezTo>
                      <a:pt x="3178610" y="832311"/>
                      <a:pt x="3167195" y="821355"/>
                      <a:pt x="3158844" y="808829"/>
                    </a:cubicBezTo>
                    <a:cubicBezTo>
                      <a:pt x="3135750" y="716455"/>
                      <a:pt x="3160567" y="800323"/>
                      <a:pt x="3121266" y="708620"/>
                    </a:cubicBezTo>
                    <a:cubicBezTo>
                      <a:pt x="3116065" y="696484"/>
                      <a:pt x="3115291" y="682506"/>
                      <a:pt x="3108740" y="671042"/>
                    </a:cubicBezTo>
                    <a:cubicBezTo>
                      <a:pt x="3098382" y="652916"/>
                      <a:pt x="3083688" y="637639"/>
                      <a:pt x="3071162" y="620938"/>
                    </a:cubicBezTo>
                    <a:cubicBezTo>
                      <a:pt x="3059188" y="585017"/>
                      <a:pt x="3042989" y="525432"/>
                      <a:pt x="3008532" y="508204"/>
                    </a:cubicBezTo>
                    <a:cubicBezTo>
                      <a:pt x="2991831" y="499853"/>
                      <a:pt x="2974440" y="492759"/>
                      <a:pt x="2958428" y="483152"/>
                    </a:cubicBezTo>
                    <a:cubicBezTo>
                      <a:pt x="2932610" y="467661"/>
                      <a:pt x="2904563" y="454338"/>
                      <a:pt x="2883272" y="433048"/>
                    </a:cubicBezTo>
                    <a:cubicBezTo>
                      <a:pt x="2874921" y="424697"/>
                      <a:pt x="2868346" y="414072"/>
                      <a:pt x="2858219" y="407996"/>
                    </a:cubicBezTo>
                    <a:cubicBezTo>
                      <a:pt x="2846897" y="401203"/>
                      <a:pt x="2833167" y="399645"/>
                      <a:pt x="2820641" y="395470"/>
                    </a:cubicBezTo>
                    <a:cubicBezTo>
                      <a:pt x="2764613" y="311428"/>
                      <a:pt x="2830615" y="393769"/>
                      <a:pt x="2758011" y="345366"/>
                    </a:cubicBezTo>
                    <a:cubicBezTo>
                      <a:pt x="2664182" y="282814"/>
                      <a:pt x="2772206" y="325046"/>
                      <a:pt x="2682855" y="295262"/>
                    </a:cubicBezTo>
                    <a:cubicBezTo>
                      <a:pt x="2670329" y="282736"/>
                      <a:pt x="2659260" y="268559"/>
                      <a:pt x="2645277" y="257683"/>
                    </a:cubicBezTo>
                    <a:lnTo>
                      <a:pt x="2532543" y="182527"/>
                    </a:lnTo>
                    <a:lnTo>
                      <a:pt x="2457387" y="132423"/>
                    </a:lnTo>
                    <a:cubicBezTo>
                      <a:pt x="2444861" y="124072"/>
                      <a:pt x="2434091" y="112131"/>
                      <a:pt x="2419809" y="107371"/>
                    </a:cubicBezTo>
                    <a:lnTo>
                      <a:pt x="2382230" y="94845"/>
                    </a:lnTo>
                    <a:cubicBezTo>
                      <a:pt x="2369704" y="86494"/>
                      <a:pt x="2358409" y="75907"/>
                      <a:pt x="2344652" y="69793"/>
                    </a:cubicBezTo>
                    <a:cubicBezTo>
                      <a:pt x="2320521" y="59068"/>
                      <a:pt x="2295812" y="46934"/>
                      <a:pt x="2269496" y="44741"/>
                    </a:cubicBezTo>
                    <a:cubicBezTo>
                      <a:pt x="2110862" y="31522"/>
                      <a:pt x="2217304" y="23864"/>
                      <a:pt x="2119184" y="19689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sv-SE" sz="1800">
                  <a:effectLst/>
                </a:endParaRPr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6357813" y="2714438"/>
                <a:ext cx="356960" cy="28557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sv-SE" sz="1800">
                  <a:effectLst/>
                </a:endParaRPr>
              </a:p>
            </p:txBody>
          </p:sp>
        </p:grpSp>
        <p:grpSp>
          <p:nvGrpSpPr>
            <p:cNvPr id="84" name="Group 25"/>
            <p:cNvGrpSpPr>
              <a:grpSpLocks/>
            </p:cNvGrpSpPr>
            <p:nvPr/>
          </p:nvGrpSpPr>
          <p:grpSpPr bwMode="auto">
            <a:xfrm>
              <a:off x="5343525" y="3052763"/>
              <a:ext cx="942975" cy="733425"/>
              <a:chOff x="6143636" y="2428868"/>
              <a:chExt cx="942376" cy="732962"/>
            </a:xfrm>
          </p:grpSpPr>
          <p:sp>
            <p:nvSpPr>
              <p:cNvPr id="95" name="Freeform 94"/>
              <p:cNvSpPr/>
              <p:nvPr/>
            </p:nvSpPr>
            <p:spPr>
              <a:xfrm>
                <a:off x="6143636" y="2428868"/>
                <a:ext cx="942376" cy="732962"/>
              </a:xfrm>
              <a:custGeom>
                <a:avLst/>
                <a:gdLst>
                  <a:gd name="connsiteX0" fmla="*/ 2119184 w 3259052"/>
                  <a:gd name="connsiteY0" fmla="*/ 19689 h 2236796"/>
                  <a:gd name="connsiteX1" fmla="*/ 1680773 w 3259052"/>
                  <a:gd name="connsiteY1" fmla="*/ 19689 h 2236796"/>
                  <a:gd name="connsiteX2" fmla="*/ 1580565 w 3259052"/>
                  <a:gd name="connsiteY2" fmla="*/ 32215 h 2236796"/>
                  <a:gd name="connsiteX3" fmla="*/ 1442778 w 3259052"/>
                  <a:gd name="connsiteY3" fmla="*/ 44741 h 2236796"/>
                  <a:gd name="connsiteX4" fmla="*/ 1204784 w 3259052"/>
                  <a:gd name="connsiteY4" fmla="*/ 94845 h 2236796"/>
                  <a:gd name="connsiteX5" fmla="*/ 929211 w 3259052"/>
                  <a:gd name="connsiteY5" fmla="*/ 157475 h 2236796"/>
                  <a:gd name="connsiteX6" fmla="*/ 678691 w 3259052"/>
                  <a:gd name="connsiteY6" fmla="*/ 257683 h 2236796"/>
                  <a:gd name="connsiteX7" fmla="*/ 490800 w 3259052"/>
                  <a:gd name="connsiteY7" fmla="*/ 357892 h 2236796"/>
                  <a:gd name="connsiteX8" fmla="*/ 390592 w 3259052"/>
                  <a:gd name="connsiteY8" fmla="*/ 407996 h 2236796"/>
                  <a:gd name="connsiteX9" fmla="*/ 315436 w 3259052"/>
                  <a:gd name="connsiteY9" fmla="*/ 483152 h 2236796"/>
                  <a:gd name="connsiteX10" fmla="*/ 265332 w 3259052"/>
                  <a:gd name="connsiteY10" fmla="*/ 520730 h 2236796"/>
                  <a:gd name="connsiteX11" fmla="*/ 127545 w 3259052"/>
                  <a:gd name="connsiteY11" fmla="*/ 683568 h 2236796"/>
                  <a:gd name="connsiteX12" fmla="*/ 89967 w 3259052"/>
                  <a:gd name="connsiteY12" fmla="*/ 758725 h 2236796"/>
                  <a:gd name="connsiteX13" fmla="*/ 27337 w 3259052"/>
                  <a:gd name="connsiteY13" fmla="*/ 934089 h 2236796"/>
                  <a:gd name="connsiteX14" fmla="*/ 2285 w 3259052"/>
                  <a:gd name="connsiteY14" fmla="*/ 1121979 h 2236796"/>
                  <a:gd name="connsiteX15" fmla="*/ 77441 w 3259052"/>
                  <a:gd name="connsiteY15" fmla="*/ 1560390 h 2236796"/>
                  <a:gd name="connsiteX16" fmla="*/ 252806 w 3259052"/>
                  <a:gd name="connsiteY16" fmla="*/ 1810911 h 2236796"/>
                  <a:gd name="connsiteX17" fmla="*/ 365540 w 3259052"/>
                  <a:gd name="connsiteY17" fmla="*/ 1886067 h 2236796"/>
                  <a:gd name="connsiteX18" fmla="*/ 591009 w 3259052"/>
                  <a:gd name="connsiteY18" fmla="*/ 2023853 h 2236796"/>
                  <a:gd name="connsiteX19" fmla="*/ 766373 w 3259052"/>
                  <a:gd name="connsiteY19" fmla="*/ 2124062 h 2236796"/>
                  <a:gd name="connsiteX20" fmla="*/ 1016893 w 3259052"/>
                  <a:gd name="connsiteY20" fmla="*/ 2186692 h 2236796"/>
                  <a:gd name="connsiteX21" fmla="*/ 1229836 w 3259052"/>
                  <a:gd name="connsiteY21" fmla="*/ 2224270 h 2236796"/>
                  <a:gd name="connsiteX22" fmla="*/ 1517935 w 3259052"/>
                  <a:gd name="connsiteY22" fmla="*/ 2236796 h 2236796"/>
                  <a:gd name="connsiteX23" fmla="*/ 2494965 w 3259052"/>
                  <a:gd name="connsiteY23" fmla="*/ 2199218 h 2236796"/>
                  <a:gd name="connsiteX24" fmla="*/ 2670329 w 3259052"/>
                  <a:gd name="connsiteY24" fmla="*/ 2186692 h 2236796"/>
                  <a:gd name="connsiteX25" fmla="*/ 2795589 w 3259052"/>
                  <a:gd name="connsiteY25" fmla="*/ 2136588 h 2236796"/>
                  <a:gd name="connsiteX26" fmla="*/ 2870745 w 3259052"/>
                  <a:gd name="connsiteY26" fmla="*/ 2111536 h 2236796"/>
                  <a:gd name="connsiteX27" fmla="*/ 2920850 w 3259052"/>
                  <a:gd name="connsiteY27" fmla="*/ 2073957 h 2236796"/>
                  <a:gd name="connsiteX28" fmla="*/ 3021058 w 3259052"/>
                  <a:gd name="connsiteY28" fmla="*/ 2036379 h 2236796"/>
                  <a:gd name="connsiteX29" fmla="*/ 3146318 w 3259052"/>
                  <a:gd name="connsiteY29" fmla="*/ 1923645 h 2236796"/>
                  <a:gd name="connsiteX30" fmla="*/ 3196422 w 3259052"/>
                  <a:gd name="connsiteY30" fmla="*/ 1848489 h 2236796"/>
                  <a:gd name="connsiteX31" fmla="*/ 3234000 w 3259052"/>
                  <a:gd name="connsiteY31" fmla="*/ 1748281 h 2236796"/>
                  <a:gd name="connsiteX32" fmla="*/ 3246526 w 3259052"/>
                  <a:gd name="connsiteY32" fmla="*/ 1660599 h 2236796"/>
                  <a:gd name="connsiteX33" fmla="*/ 3259052 w 3259052"/>
                  <a:gd name="connsiteY33" fmla="*/ 1623020 h 2236796"/>
                  <a:gd name="connsiteX34" fmla="*/ 3246526 w 3259052"/>
                  <a:gd name="connsiteY34" fmla="*/ 1121979 h 2236796"/>
                  <a:gd name="connsiteX35" fmla="*/ 3221474 w 3259052"/>
                  <a:gd name="connsiteY35" fmla="*/ 1009245 h 2236796"/>
                  <a:gd name="connsiteX36" fmla="*/ 3208948 w 3259052"/>
                  <a:gd name="connsiteY36" fmla="*/ 946615 h 2236796"/>
                  <a:gd name="connsiteX37" fmla="*/ 3196422 w 3259052"/>
                  <a:gd name="connsiteY37" fmla="*/ 909037 h 2236796"/>
                  <a:gd name="connsiteX38" fmla="*/ 3183896 w 3259052"/>
                  <a:gd name="connsiteY38" fmla="*/ 846407 h 2236796"/>
                  <a:gd name="connsiteX39" fmla="*/ 3158844 w 3259052"/>
                  <a:gd name="connsiteY39" fmla="*/ 808829 h 2236796"/>
                  <a:gd name="connsiteX40" fmla="*/ 3121266 w 3259052"/>
                  <a:gd name="connsiteY40" fmla="*/ 708620 h 2236796"/>
                  <a:gd name="connsiteX41" fmla="*/ 3108740 w 3259052"/>
                  <a:gd name="connsiteY41" fmla="*/ 671042 h 2236796"/>
                  <a:gd name="connsiteX42" fmla="*/ 3071162 w 3259052"/>
                  <a:gd name="connsiteY42" fmla="*/ 620938 h 2236796"/>
                  <a:gd name="connsiteX43" fmla="*/ 3008532 w 3259052"/>
                  <a:gd name="connsiteY43" fmla="*/ 508204 h 2236796"/>
                  <a:gd name="connsiteX44" fmla="*/ 2958428 w 3259052"/>
                  <a:gd name="connsiteY44" fmla="*/ 483152 h 2236796"/>
                  <a:gd name="connsiteX45" fmla="*/ 2883272 w 3259052"/>
                  <a:gd name="connsiteY45" fmla="*/ 433048 h 2236796"/>
                  <a:gd name="connsiteX46" fmla="*/ 2858219 w 3259052"/>
                  <a:gd name="connsiteY46" fmla="*/ 407996 h 2236796"/>
                  <a:gd name="connsiteX47" fmla="*/ 2820641 w 3259052"/>
                  <a:gd name="connsiteY47" fmla="*/ 395470 h 2236796"/>
                  <a:gd name="connsiteX48" fmla="*/ 2758011 w 3259052"/>
                  <a:gd name="connsiteY48" fmla="*/ 345366 h 2236796"/>
                  <a:gd name="connsiteX49" fmla="*/ 2682855 w 3259052"/>
                  <a:gd name="connsiteY49" fmla="*/ 295262 h 2236796"/>
                  <a:gd name="connsiteX50" fmla="*/ 2645277 w 3259052"/>
                  <a:gd name="connsiteY50" fmla="*/ 257683 h 2236796"/>
                  <a:gd name="connsiteX51" fmla="*/ 2532543 w 3259052"/>
                  <a:gd name="connsiteY51" fmla="*/ 182527 h 2236796"/>
                  <a:gd name="connsiteX52" fmla="*/ 2457387 w 3259052"/>
                  <a:gd name="connsiteY52" fmla="*/ 132423 h 2236796"/>
                  <a:gd name="connsiteX53" fmla="*/ 2419809 w 3259052"/>
                  <a:gd name="connsiteY53" fmla="*/ 107371 h 2236796"/>
                  <a:gd name="connsiteX54" fmla="*/ 2382230 w 3259052"/>
                  <a:gd name="connsiteY54" fmla="*/ 94845 h 2236796"/>
                  <a:gd name="connsiteX55" fmla="*/ 2344652 w 3259052"/>
                  <a:gd name="connsiteY55" fmla="*/ 69793 h 2236796"/>
                  <a:gd name="connsiteX56" fmla="*/ 2269496 w 3259052"/>
                  <a:gd name="connsiteY56" fmla="*/ 44741 h 2236796"/>
                  <a:gd name="connsiteX57" fmla="*/ 2119184 w 3259052"/>
                  <a:gd name="connsiteY57" fmla="*/ 19689 h 223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259052" h="2236796">
                    <a:moveTo>
                      <a:pt x="2119184" y="19689"/>
                    </a:moveTo>
                    <a:cubicBezTo>
                      <a:pt x="2021064" y="15514"/>
                      <a:pt x="2074552" y="0"/>
                      <a:pt x="1680773" y="19689"/>
                    </a:cubicBezTo>
                    <a:cubicBezTo>
                      <a:pt x="1647152" y="21370"/>
                      <a:pt x="1614043" y="28691"/>
                      <a:pt x="1580565" y="32215"/>
                    </a:cubicBezTo>
                    <a:cubicBezTo>
                      <a:pt x="1534700" y="37043"/>
                      <a:pt x="1488707" y="40566"/>
                      <a:pt x="1442778" y="44741"/>
                    </a:cubicBezTo>
                    <a:cubicBezTo>
                      <a:pt x="1374591" y="58378"/>
                      <a:pt x="1273362" y="77701"/>
                      <a:pt x="1204784" y="94845"/>
                    </a:cubicBezTo>
                    <a:cubicBezTo>
                      <a:pt x="961021" y="155786"/>
                      <a:pt x="1173593" y="113042"/>
                      <a:pt x="929211" y="157475"/>
                    </a:cubicBezTo>
                    <a:cubicBezTo>
                      <a:pt x="845704" y="190878"/>
                      <a:pt x="759135" y="217461"/>
                      <a:pt x="678691" y="257683"/>
                    </a:cubicBezTo>
                    <a:cubicBezTo>
                      <a:pt x="396066" y="398997"/>
                      <a:pt x="748193" y="220616"/>
                      <a:pt x="490800" y="357892"/>
                    </a:cubicBezTo>
                    <a:cubicBezTo>
                      <a:pt x="457848" y="375466"/>
                      <a:pt x="420981" y="386289"/>
                      <a:pt x="390592" y="407996"/>
                    </a:cubicBezTo>
                    <a:cubicBezTo>
                      <a:pt x="361762" y="428589"/>
                      <a:pt x="341770" y="459451"/>
                      <a:pt x="315436" y="483152"/>
                    </a:cubicBezTo>
                    <a:cubicBezTo>
                      <a:pt x="299918" y="497118"/>
                      <a:pt x="280850" y="506764"/>
                      <a:pt x="265332" y="520730"/>
                    </a:cubicBezTo>
                    <a:cubicBezTo>
                      <a:pt x="204126" y="575815"/>
                      <a:pt x="170878" y="613153"/>
                      <a:pt x="127545" y="683568"/>
                    </a:cubicBezTo>
                    <a:cubicBezTo>
                      <a:pt x="112865" y="707422"/>
                      <a:pt x="101704" y="733294"/>
                      <a:pt x="89967" y="758725"/>
                    </a:cubicBezTo>
                    <a:cubicBezTo>
                      <a:pt x="60213" y="823192"/>
                      <a:pt x="42199" y="864731"/>
                      <a:pt x="27337" y="934089"/>
                    </a:cubicBezTo>
                    <a:cubicBezTo>
                      <a:pt x="22151" y="958290"/>
                      <a:pt x="4676" y="1102850"/>
                      <a:pt x="2285" y="1121979"/>
                    </a:cubicBezTo>
                    <a:cubicBezTo>
                      <a:pt x="19388" y="1281608"/>
                      <a:pt x="0" y="1424868"/>
                      <a:pt x="77441" y="1560390"/>
                    </a:cubicBezTo>
                    <a:cubicBezTo>
                      <a:pt x="91765" y="1585456"/>
                      <a:pt x="200145" y="1765773"/>
                      <a:pt x="252806" y="1810911"/>
                    </a:cubicBezTo>
                    <a:cubicBezTo>
                      <a:pt x="287096" y="1840303"/>
                      <a:pt x="328643" y="1860022"/>
                      <a:pt x="365540" y="1886067"/>
                    </a:cubicBezTo>
                    <a:cubicBezTo>
                      <a:pt x="576956" y="2035302"/>
                      <a:pt x="345821" y="1891043"/>
                      <a:pt x="591009" y="2023853"/>
                    </a:cubicBezTo>
                    <a:cubicBezTo>
                      <a:pt x="650208" y="2055919"/>
                      <a:pt x="701887" y="2104716"/>
                      <a:pt x="766373" y="2124062"/>
                    </a:cubicBezTo>
                    <a:cubicBezTo>
                      <a:pt x="952650" y="2179945"/>
                      <a:pt x="829124" y="2147162"/>
                      <a:pt x="1016893" y="2186692"/>
                    </a:cubicBezTo>
                    <a:cubicBezTo>
                      <a:pt x="1108586" y="2205996"/>
                      <a:pt x="1138567" y="2218382"/>
                      <a:pt x="1229836" y="2224270"/>
                    </a:cubicBezTo>
                    <a:cubicBezTo>
                      <a:pt x="1325760" y="2230459"/>
                      <a:pt x="1421902" y="2232621"/>
                      <a:pt x="1517935" y="2236796"/>
                    </a:cubicBezTo>
                    <a:lnTo>
                      <a:pt x="2494965" y="2199218"/>
                    </a:lnTo>
                    <a:cubicBezTo>
                      <a:pt x="2553513" y="2196672"/>
                      <a:pt x="2612957" y="2198644"/>
                      <a:pt x="2670329" y="2186692"/>
                    </a:cubicBezTo>
                    <a:cubicBezTo>
                      <a:pt x="2714353" y="2177520"/>
                      <a:pt x="2752927" y="2150809"/>
                      <a:pt x="2795589" y="2136588"/>
                    </a:cubicBezTo>
                    <a:lnTo>
                      <a:pt x="2870745" y="2111536"/>
                    </a:lnTo>
                    <a:cubicBezTo>
                      <a:pt x="2887447" y="2099010"/>
                      <a:pt x="2902600" y="2084096"/>
                      <a:pt x="2920850" y="2073957"/>
                    </a:cubicBezTo>
                    <a:cubicBezTo>
                      <a:pt x="2943316" y="2061476"/>
                      <a:pt x="2992933" y="2045754"/>
                      <a:pt x="3021058" y="2036379"/>
                    </a:cubicBezTo>
                    <a:cubicBezTo>
                      <a:pt x="3064182" y="2004036"/>
                      <a:pt x="3116345" y="1968604"/>
                      <a:pt x="3146318" y="1923645"/>
                    </a:cubicBezTo>
                    <a:cubicBezTo>
                      <a:pt x="3163019" y="1898593"/>
                      <a:pt x="3186901" y="1877053"/>
                      <a:pt x="3196422" y="1848489"/>
                    </a:cubicBezTo>
                    <a:cubicBezTo>
                      <a:pt x="3216058" y="1789580"/>
                      <a:pt x="3204044" y="1823170"/>
                      <a:pt x="3234000" y="1748281"/>
                    </a:cubicBezTo>
                    <a:cubicBezTo>
                      <a:pt x="3238175" y="1719054"/>
                      <a:pt x="3240736" y="1689550"/>
                      <a:pt x="3246526" y="1660599"/>
                    </a:cubicBezTo>
                    <a:cubicBezTo>
                      <a:pt x="3249115" y="1647652"/>
                      <a:pt x="3259052" y="1636224"/>
                      <a:pt x="3259052" y="1623020"/>
                    </a:cubicBezTo>
                    <a:cubicBezTo>
                      <a:pt x="3259052" y="1455954"/>
                      <a:pt x="3253944" y="1288880"/>
                      <a:pt x="3246526" y="1121979"/>
                    </a:cubicBezTo>
                    <a:cubicBezTo>
                      <a:pt x="3245477" y="1098367"/>
                      <a:pt x="3227154" y="1034803"/>
                      <a:pt x="3221474" y="1009245"/>
                    </a:cubicBezTo>
                    <a:cubicBezTo>
                      <a:pt x="3216856" y="988462"/>
                      <a:pt x="3214112" y="967269"/>
                      <a:pt x="3208948" y="946615"/>
                    </a:cubicBezTo>
                    <a:cubicBezTo>
                      <a:pt x="3205746" y="933806"/>
                      <a:pt x="3199624" y="921846"/>
                      <a:pt x="3196422" y="909037"/>
                    </a:cubicBezTo>
                    <a:cubicBezTo>
                      <a:pt x="3191258" y="888383"/>
                      <a:pt x="3191371" y="866342"/>
                      <a:pt x="3183896" y="846407"/>
                    </a:cubicBezTo>
                    <a:cubicBezTo>
                      <a:pt x="3178610" y="832311"/>
                      <a:pt x="3167195" y="821355"/>
                      <a:pt x="3158844" y="808829"/>
                    </a:cubicBezTo>
                    <a:cubicBezTo>
                      <a:pt x="3135750" y="716455"/>
                      <a:pt x="3160567" y="800323"/>
                      <a:pt x="3121266" y="708620"/>
                    </a:cubicBezTo>
                    <a:cubicBezTo>
                      <a:pt x="3116065" y="696484"/>
                      <a:pt x="3115291" y="682506"/>
                      <a:pt x="3108740" y="671042"/>
                    </a:cubicBezTo>
                    <a:cubicBezTo>
                      <a:pt x="3098382" y="652916"/>
                      <a:pt x="3083688" y="637639"/>
                      <a:pt x="3071162" y="620938"/>
                    </a:cubicBezTo>
                    <a:cubicBezTo>
                      <a:pt x="3059188" y="585017"/>
                      <a:pt x="3042989" y="525432"/>
                      <a:pt x="3008532" y="508204"/>
                    </a:cubicBezTo>
                    <a:cubicBezTo>
                      <a:pt x="2991831" y="499853"/>
                      <a:pt x="2974440" y="492759"/>
                      <a:pt x="2958428" y="483152"/>
                    </a:cubicBezTo>
                    <a:cubicBezTo>
                      <a:pt x="2932610" y="467661"/>
                      <a:pt x="2904563" y="454338"/>
                      <a:pt x="2883272" y="433048"/>
                    </a:cubicBezTo>
                    <a:cubicBezTo>
                      <a:pt x="2874921" y="424697"/>
                      <a:pt x="2868346" y="414072"/>
                      <a:pt x="2858219" y="407996"/>
                    </a:cubicBezTo>
                    <a:cubicBezTo>
                      <a:pt x="2846897" y="401203"/>
                      <a:pt x="2833167" y="399645"/>
                      <a:pt x="2820641" y="395470"/>
                    </a:cubicBezTo>
                    <a:cubicBezTo>
                      <a:pt x="2764613" y="311428"/>
                      <a:pt x="2830615" y="393769"/>
                      <a:pt x="2758011" y="345366"/>
                    </a:cubicBezTo>
                    <a:cubicBezTo>
                      <a:pt x="2664182" y="282814"/>
                      <a:pt x="2772206" y="325046"/>
                      <a:pt x="2682855" y="295262"/>
                    </a:cubicBezTo>
                    <a:cubicBezTo>
                      <a:pt x="2670329" y="282736"/>
                      <a:pt x="2659260" y="268559"/>
                      <a:pt x="2645277" y="257683"/>
                    </a:cubicBezTo>
                    <a:lnTo>
                      <a:pt x="2532543" y="182527"/>
                    </a:lnTo>
                    <a:lnTo>
                      <a:pt x="2457387" y="132423"/>
                    </a:lnTo>
                    <a:cubicBezTo>
                      <a:pt x="2444861" y="124072"/>
                      <a:pt x="2434091" y="112131"/>
                      <a:pt x="2419809" y="107371"/>
                    </a:cubicBezTo>
                    <a:lnTo>
                      <a:pt x="2382230" y="94845"/>
                    </a:lnTo>
                    <a:cubicBezTo>
                      <a:pt x="2369704" y="86494"/>
                      <a:pt x="2358409" y="75907"/>
                      <a:pt x="2344652" y="69793"/>
                    </a:cubicBezTo>
                    <a:cubicBezTo>
                      <a:pt x="2320521" y="59068"/>
                      <a:pt x="2295812" y="46934"/>
                      <a:pt x="2269496" y="44741"/>
                    </a:cubicBezTo>
                    <a:cubicBezTo>
                      <a:pt x="2110862" y="31522"/>
                      <a:pt x="2217304" y="23864"/>
                      <a:pt x="2119184" y="19689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sv-SE" sz="1800">
                  <a:effectLst/>
                </a:endParaRPr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6357813" y="2714438"/>
                <a:ext cx="356960" cy="28557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sv-SE" sz="1800">
                  <a:effectLst/>
                </a:endParaRPr>
              </a:p>
            </p:txBody>
          </p:sp>
        </p:grpSp>
        <p:grpSp>
          <p:nvGrpSpPr>
            <p:cNvPr id="85" name="Group 28"/>
            <p:cNvGrpSpPr>
              <a:grpSpLocks/>
            </p:cNvGrpSpPr>
            <p:nvPr/>
          </p:nvGrpSpPr>
          <p:grpSpPr bwMode="auto">
            <a:xfrm>
              <a:off x="5843588" y="2266950"/>
              <a:ext cx="942975" cy="733425"/>
              <a:chOff x="6143636" y="2428868"/>
              <a:chExt cx="942376" cy="732962"/>
            </a:xfrm>
          </p:grpSpPr>
          <p:sp>
            <p:nvSpPr>
              <p:cNvPr id="93" name="Freeform 92"/>
              <p:cNvSpPr/>
              <p:nvPr/>
            </p:nvSpPr>
            <p:spPr>
              <a:xfrm>
                <a:off x="6143636" y="2428868"/>
                <a:ext cx="942376" cy="732962"/>
              </a:xfrm>
              <a:custGeom>
                <a:avLst/>
                <a:gdLst>
                  <a:gd name="connsiteX0" fmla="*/ 2119184 w 3259052"/>
                  <a:gd name="connsiteY0" fmla="*/ 19689 h 2236796"/>
                  <a:gd name="connsiteX1" fmla="*/ 1680773 w 3259052"/>
                  <a:gd name="connsiteY1" fmla="*/ 19689 h 2236796"/>
                  <a:gd name="connsiteX2" fmla="*/ 1580565 w 3259052"/>
                  <a:gd name="connsiteY2" fmla="*/ 32215 h 2236796"/>
                  <a:gd name="connsiteX3" fmla="*/ 1442778 w 3259052"/>
                  <a:gd name="connsiteY3" fmla="*/ 44741 h 2236796"/>
                  <a:gd name="connsiteX4" fmla="*/ 1204784 w 3259052"/>
                  <a:gd name="connsiteY4" fmla="*/ 94845 h 2236796"/>
                  <a:gd name="connsiteX5" fmla="*/ 929211 w 3259052"/>
                  <a:gd name="connsiteY5" fmla="*/ 157475 h 2236796"/>
                  <a:gd name="connsiteX6" fmla="*/ 678691 w 3259052"/>
                  <a:gd name="connsiteY6" fmla="*/ 257683 h 2236796"/>
                  <a:gd name="connsiteX7" fmla="*/ 490800 w 3259052"/>
                  <a:gd name="connsiteY7" fmla="*/ 357892 h 2236796"/>
                  <a:gd name="connsiteX8" fmla="*/ 390592 w 3259052"/>
                  <a:gd name="connsiteY8" fmla="*/ 407996 h 2236796"/>
                  <a:gd name="connsiteX9" fmla="*/ 315436 w 3259052"/>
                  <a:gd name="connsiteY9" fmla="*/ 483152 h 2236796"/>
                  <a:gd name="connsiteX10" fmla="*/ 265332 w 3259052"/>
                  <a:gd name="connsiteY10" fmla="*/ 520730 h 2236796"/>
                  <a:gd name="connsiteX11" fmla="*/ 127545 w 3259052"/>
                  <a:gd name="connsiteY11" fmla="*/ 683568 h 2236796"/>
                  <a:gd name="connsiteX12" fmla="*/ 89967 w 3259052"/>
                  <a:gd name="connsiteY12" fmla="*/ 758725 h 2236796"/>
                  <a:gd name="connsiteX13" fmla="*/ 27337 w 3259052"/>
                  <a:gd name="connsiteY13" fmla="*/ 934089 h 2236796"/>
                  <a:gd name="connsiteX14" fmla="*/ 2285 w 3259052"/>
                  <a:gd name="connsiteY14" fmla="*/ 1121979 h 2236796"/>
                  <a:gd name="connsiteX15" fmla="*/ 77441 w 3259052"/>
                  <a:gd name="connsiteY15" fmla="*/ 1560390 h 2236796"/>
                  <a:gd name="connsiteX16" fmla="*/ 252806 w 3259052"/>
                  <a:gd name="connsiteY16" fmla="*/ 1810911 h 2236796"/>
                  <a:gd name="connsiteX17" fmla="*/ 365540 w 3259052"/>
                  <a:gd name="connsiteY17" fmla="*/ 1886067 h 2236796"/>
                  <a:gd name="connsiteX18" fmla="*/ 591009 w 3259052"/>
                  <a:gd name="connsiteY18" fmla="*/ 2023853 h 2236796"/>
                  <a:gd name="connsiteX19" fmla="*/ 766373 w 3259052"/>
                  <a:gd name="connsiteY19" fmla="*/ 2124062 h 2236796"/>
                  <a:gd name="connsiteX20" fmla="*/ 1016893 w 3259052"/>
                  <a:gd name="connsiteY20" fmla="*/ 2186692 h 2236796"/>
                  <a:gd name="connsiteX21" fmla="*/ 1229836 w 3259052"/>
                  <a:gd name="connsiteY21" fmla="*/ 2224270 h 2236796"/>
                  <a:gd name="connsiteX22" fmla="*/ 1517935 w 3259052"/>
                  <a:gd name="connsiteY22" fmla="*/ 2236796 h 2236796"/>
                  <a:gd name="connsiteX23" fmla="*/ 2494965 w 3259052"/>
                  <a:gd name="connsiteY23" fmla="*/ 2199218 h 2236796"/>
                  <a:gd name="connsiteX24" fmla="*/ 2670329 w 3259052"/>
                  <a:gd name="connsiteY24" fmla="*/ 2186692 h 2236796"/>
                  <a:gd name="connsiteX25" fmla="*/ 2795589 w 3259052"/>
                  <a:gd name="connsiteY25" fmla="*/ 2136588 h 2236796"/>
                  <a:gd name="connsiteX26" fmla="*/ 2870745 w 3259052"/>
                  <a:gd name="connsiteY26" fmla="*/ 2111536 h 2236796"/>
                  <a:gd name="connsiteX27" fmla="*/ 2920850 w 3259052"/>
                  <a:gd name="connsiteY27" fmla="*/ 2073957 h 2236796"/>
                  <a:gd name="connsiteX28" fmla="*/ 3021058 w 3259052"/>
                  <a:gd name="connsiteY28" fmla="*/ 2036379 h 2236796"/>
                  <a:gd name="connsiteX29" fmla="*/ 3146318 w 3259052"/>
                  <a:gd name="connsiteY29" fmla="*/ 1923645 h 2236796"/>
                  <a:gd name="connsiteX30" fmla="*/ 3196422 w 3259052"/>
                  <a:gd name="connsiteY30" fmla="*/ 1848489 h 2236796"/>
                  <a:gd name="connsiteX31" fmla="*/ 3234000 w 3259052"/>
                  <a:gd name="connsiteY31" fmla="*/ 1748281 h 2236796"/>
                  <a:gd name="connsiteX32" fmla="*/ 3246526 w 3259052"/>
                  <a:gd name="connsiteY32" fmla="*/ 1660599 h 2236796"/>
                  <a:gd name="connsiteX33" fmla="*/ 3259052 w 3259052"/>
                  <a:gd name="connsiteY33" fmla="*/ 1623020 h 2236796"/>
                  <a:gd name="connsiteX34" fmla="*/ 3246526 w 3259052"/>
                  <a:gd name="connsiteY34" fmla="*/ 1121979 h 2236796"/>
                  <a:gd name="connsiteX35" fmla="*/ 3221474 w 3259052"/>
                  <a:gd name="connsiteY35" fmla="*/ 1009245 h 2236796"/>
                  <a:gd name="connsiteX36" fmla="*/ 3208948 w 3259052"/>
                  <a:gd name="connsiteY36" fmla="*/ 946615 h 2236796"/>
                  <a:gd name="connsiteX37" fmla="*/ 3196422 w 3259052"/>
                  <a:gd name="connsiteY37" fmla="*/ 909037 h 2236796"/>
                  <a:gd name="connsiteX38" fmla="*/ 3183896 w 3259052"/>
                  <a:gd name="connsiteY38" fmla="*/ 846407 h 2236796"/>
                  <a:gd name="connsiteX39" fmla="*/ 3158844 w 3259052"/>
                  <a:gd name="connsiteY39" fmla="*/ 808829 h 2236796"/>
                  <a:gd name="connsiteX40" fmla="*/ 3121266 w 3259052"/>
                  <a:gd name="connsiteY40" fmla="*/ 708620 h 2236796"/>
                  <a:gd name="connsiteX41" fmla="*/ 3108740 w 3259052"/>
                  <a:gd name="connsiteY41" fmla="*/ 671042 h 2236796"/>
                  <a:gd name="connsiteX42" fmla="*/ 3071162 w 3259052"/>
                  <a:gd name="connsiteY42" fmla="*/ 620938 h 2236796"/>
                  <a:gd name="connsiteX43" fmla="*/ 3008532 w 3259052"/>
                  <a:gd name="connsiteY43" fmla="*/ 508204 h 2236796"/>
                  <a:gd name="connsiteX44" fmla="*/ 2958428 w 3259052"/>
                  <a:gd name="connsiteY44" fmla="*/ 483152 h 2236796"/>
                  <a:gd name="connsiteX45" fmla="*/ 2883272 w 3259052"/>
                  <a:gd name="connsiteY45" fmla="*/ 433048 h 2236796"/>
                  <a:gd name="connsiteX46" fmla="*/ 2858219 w 3259052"/>
                  <a:gd name="connsiteY46" fmla="*/ 407996 h 2236796"/>
                  <a:gd name="connsiteX47" fmla="*/ 2820641 w 3259052"/>
                  <a:gd name="connsiteY47" fmla="*/ 395470 h 2236796"/>
                  <a:gd name="connsiteX48" fmla="*/ 2758011 w 3259052"/>
                  <a:gd name="connsiteY48" fmla="*/ 345366 h 2236796"/>
                  <a:gd name="connsiteX49" fmla="*/ 2682855 w 3259052"/>
                  <a:gd name="connsiteY49" fmla="*/ 295262 h 2236796"/>
                  <a:gd name="connsiteX50" fmla="*/ 2645277 w 3259052"/>
                  <a:gd name="connsiteY50" fmla="*/ 257683 h 2236796"/>
                  <a:gd name="connsiteX51" fmla="*/ 2532543 w 3259052"/>
                  <a:gd name="connsiteY51" fmla="*/ 182527 h 2236796"/>
                  <a:gd name="connsiteX52" fmla="*/ 2457387 w 3259052"/>
                  <a:gd name="connsiteY52" fmla="*/ 132423 h 2236796"/>
                  <a:gd name="connsiteX53" fmla="*/ 2419809 w 3259052"/>
                  <a:gd name="connsiteY53" fmla="*/ 107371 h 2236796"/>
                  <a:gd name="connsiteX54" fmla="*/ 2382230 w 3259052"/>
                  <a:gd name="connsiteY54" fmla="*/ 94845 h 2236796"/>
                  <a:gd name="connsiteX55" fmla="*/ 2344652 w 3259052"/>
                  <a:gd name="connsiteY55" fmla="*/ 69793 h 2236796"/>
                  <a:gd name="connsiteX56" fmla="*/ 2269496 w 3259052"/>
                  <a:gd name="connsiteY56" fmla="*/ 44741 h 2236796"/>
                  <a:gd name="connsiteX57" fmla="*/ 2119184 w 3259052"/>
                  <a:gd name="connsiteY57" fmla="*/ 19689 h 223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259052" h="2236796">
                    <a:moveTo>
                      <a:pt x="2119184" y="19689"/>
                    </a:moveTo>
                    <a:cubicBezTo>
                      <a:pt x="2021064" y="15514"/>
                      <a:pt x="2074552" y="0"/>
                      <a:pt x="1680773" y="19689"/>
                    </a:cubicBezTo>
                    <a:cubicBezTo>
                      <a:pt x="1647152" y="21370"/>
                      <a:pt x="1614043" y="28691"/>
                      <a:pt x="1580565" y="32215"/>
                    </a:cubicBezTo>
                    <a:cubicBezTo>
                      <a:pt x="1534700" y="37043"/>
                      <a:pt x="1488707" y="40566"/>
                      <a:pt x="1442778" y="44741"/>
                    </a:cubicBezTo>
                    <a:cubicBezTo>
                      <a:pt x="1374591" y="58378"/>
                      <a:pt x="1273362" y="77701"/>
                      <a:pt x="1204784" y="94845"/>
                    </a:cubicBezTo>
                    <a:cubicBezTo>
                      <a:pt x="961021" y="155786"/>
                      <a:pt x="1173593" y="113042"/>
                      <a:pt x="929211" y="157475"/>
                    </a:cubicBezTo>
                    <a:cubicBezTo>
                      <a:pt x="845704" y="190878"/>
                      <a:pt x="759135" y="217461"/>
                      <a:pt x="678691" y="257683"/>
                    </a:cubicBezTo>
                    <a:cubicBezTo>
                      <a:pt x="396066" y="398997"/>
                      <a:pt x="748193" y="220616"/>
                      <a:pt x="490800" y="357892"/>
                    </a:cubicBezTo>
                    <a:cubicBezTo>
                      <a:pt x="457848" y="375466"/>
                      <a:pt x="420981" y="386289"/>
                      <a:pt x="390592" y="407996"/>
                    </a:cubicBezTo>
                    <a:cubicBezTo>
                      <a:pt x="361762" y="428589"/>
                      <a:pt x="341770" y="459451"/>
                      <a:pt x="315436" y="483152"/>
                    </a:cubicBezTo>
                    <a:cubicBezTo>
                      <a:pt x="299918" y="497118"/>
                      <a:pt x="280850" y="506764"/>
                      <a:pt x="265332" y="520730"/>
                    </a:cubicBezTo>
                    <a:cubicBezTo>
                      <a:pt x="204126" y="575815"/>
                      <a:pt x="170878" y="613153"/>
                      <a:pt x="127545" y="683568"/>
                    </a:cubicBezTo>
                    <a:cubicBezTo>
                      <a:pt x="112865" y="707422"/>
                      <a:pt x="101704" y="733294"/>
                      <a:pt x="89967" y="758725"/>
                    </a:cubicBezTo>
                    <a:cubicBezTo>
                      <a:pt x="60213" y="823192"/>
                      <a:pt x="42199" y="864731"/>
                      <a:pt x="27337" y="934089"/>
                    </a:cubicBezTo>
                    <a:cubicBezTo>
                      <a:pt x="22151" y="958290"/>
                      <a:pt x="4676" y="1102850"/>
                      <a:pt x="2285" y="1121979"/>
                    </a:cubicBezTo>
                    <a:cubicBezTo>
                      <a:pt x="19388" y="1281608"/>
                      <a:pt x="0" y="1424868"/>
                      <a:pt x="77441" y="1560390"/>
                    </a:cubicBezTo>
                    <a:cubicBezTo>
                      <a:pt x="91765" y="1585456"/>
                      <a:pt x="200145" y="1765773"/>
                      <a:pt x="252806" y="1810911"/>
                    </a:cubicBezTo>
                    <a:cubicBezTo>
                      <a:pt x="287096" y="1840303"/>
                      <a:pt x="328643" y="1860022"/>
                      <a:pt x="365540" y="1886067"/>
                    </a:cubicBezTo>
                    <a:cubicBezTo>
                      <a:pt x="576956" y="2035302"/>
                      <a:pt x="345821" y="1891043"/>
                      <a:pt x="591009" y="2023853"/>
                    </a:cubicBezTo>
                    <a:cubicBezTo>
                      <a:pt x="650208" y="2055919"/>
                      <a:pt x="701887" y="2104716"/>
                      <a:pt x="766373" y="2124062"/>
                    </a:cubicBezTo>
                    <a:cubicBezTo>
                      <a:pt x="952650" y="2179945"/>
                      <a:pt x="829124" y="2147162"/>
                      <a:pt x="1016893" y="2186692"/>
                    </a:cubicBezTo>
                    <a:cubicBezTo>
                      <a:pt x="1108586" y="2205996"/>
                      <a:pt x="1138567" y="2218382"/>
                      <a:pt x="1229836" y="2224270"/>
                    </a:cubicBezTo>
                    <a:cubicBezTo>
                      <a:pt x="1325760" y="2230459"/>
                      <a:pt x="1421902" y="2232621"/>
                      <a:pt x="1517935" y="2236796"/>
                    </a:cubicBezTo>
                    <a:lnTo>
                      <a:pt x="2494965" y="2199218"/>
                    </a:lnTo>
                    <a:cubicBezTo>
                      <a:pt x="2553513" y="2196672"/>
                      <a:pt x="2612957" y="2198644"/>
                      <a:pt x="2670329" y="2186692"/>
                    </a:cubicBezTo>
                    <a:cubicBezTo>
                      <a:pt x="2714353" y="2177520"/>
                      <a:pt x="2752927" y="2150809"/>
                      <a:pt x="2795589" y="2136588"/>
                    </a:cubicBezTo>
                    <a:lnTo>
                      <a:pt x="2870745" y="2111536"/>
                    </a:lnTo>
                    <a:cubicBezTo>
                      <a:pt x="2887447" y="2099010"/>
                      <a:pt x="2902600" y="2084096"/>
                      <a:pt x="2920850" y="2073957"/>
                    </a:cubicBezTo>
                    <a:cubicBezTo>
                      <a:pt x="2943316" y="2061476"/>
                      <a:pt x="2992933" y="2045754"/>
                      <a:pt x="3021058" y="2036379"/>
                    </a:cubicBezTo>
                    <a:cubicBezTo>
                      <a:pt x="3064182" y="2004036"/>
                      <a:pt x="3116345" y="1968604"/>
                      <a:pt x="3146318" y="1923645"/>
                    </a:cubicBezTo>
                    <a:cubicBezTo>
                      <a:pt x="3163019" y="1898593"/>
                      <a:pt x="3186901" y="1877053"/>
                      <a:pt x="3196422" y="1848489"/>
                    </a:cubicBezTo>
                    <a:cubicBezTo>
                      <a:pt x="3216058" y="1789580"/>
                      <a:pt x="3204044" y="1823170"/>
                      <a:pt x="3234000" y="1748281"/>
                    </a:cubicBezTo>
                    <a:cubicBezTo>
                      <a:pt x="3238175" y="1719054"/>
                      <a:pt x="3240736" y="1689550"/>
                      <a:pt x="3246526" y="1660599"/>
                    </a:cubicBezTo>
                    <a:cubicBezTo>
                      <a:pt x="3249115" y="1647652"/>
                      <a:pt x="3259052" y="1636224"/>
                      <a:pt x="3259052" y="1623020"/>
                    </a:cubicBezTo>
                    <a:cubicBezTo>
                      <a:pt x="3259052" y="1455954"/>
                      <a:pt x="3253944" y="1288880"/>
                      <a:pt x="3246526" y="1121979"/>
                    </a:cubicBezTo>
                    <a:cubicBezTo>
                      <a:pt x="3245477" y="1098367"/>
                      <a:pt x="3227154" y="1034803"/>
                      <a:pt x="3221474" y="1009245"/>
                    </a:cubicBezTo>
                    <a:cubicBezTo>
                      <a:pt x="3216856" y="988462"/>
                      <a:pt x="3214112" y="967269"/>
                      <a:pt x="3208948" y="946615"/>
                    </a:cubicBezTo>
                    <a:cubicBezTo>
                      <a:pt x="3205746" y="933806"/>
                      <a:pt x="3199624" y="921846"/>
                      <a:pt x="3196422" y="909037"/>
                    </a:cubicBezTo>
                    <a:cubicBezTo>
                      <a:pt x="3191258" y="888383"/>
                      <a:pt x="3191371" y="866342"/>
                      <a:pt x="3183896" y="846407"/>
                    </a:cubicBezTo>
                    <a:cubicBezTo>
                      <a:pt x="3178610" y="832311"/>
                      <a:pt x="3167195" y="821355"/>
                      <a:pt x="3158844" y="808829"/>
                    </a:cubicBezTo>
                    <a:cubicBezTo>
                      <a:pt x="3135750" y="716455"/>
                      <a:pt x="3160567" y="800323"/>
                      <a:pt x="3121266" y="708620"/>
                    </a:cubicBezTo>
                    <a:cubicBezTo>
                      <a:pt x="3116065" y="696484"/>
                      <a:pt x="3115291" y="682506"/>
                      <a:pt x="3108740" y="671042"/>
                    </a:cubicBezTo>
                    <a:cubicBezTo>
                      <a:pt x="3098382" y="652916"/>
                      <a:pt x="3083688" y="637639"/>
                      <a:pt x="3071162" y="620938"/>
                    </a:cubicBezTo>
                    <a:cubicBezTo>
                      <a:pt x="3059188" y="585017"/>
                      <a:pt x="3042989" y="525432"/>
                      <a:pt x="3008532" y="508204"/>
                    </a:cubicBezTo>
                    <a:cubicBezTo>
                      <a:pt x="2991831" y="499853"/>
                      <a:pt x="2974440" y="492759"/>
                      <a:pt x="2958428" y="483152"/>
                    </a:cubicBezTo>
                    <a:cubicBezTo>
                      <a:pt x="2932610" y="467661"/>
                      <a:pt x="2904563" y="454338"/>
                      <a:pt x="2883272" y="433048"/>
                    </a:cubicBezTo>
                    <a:cubicBezTo>
                      <a:pt x="2874921" y="424697"/>
                      <a:pt x="2868346" y="414072"/>
                      <a:pt x="2858219" y="407996"/>
                    </a:cubicBezTo>
                    <a:cubicBezTo>
                      <a:pt x="2846897" y="401203"/>
                      <a:pt x="2833167" y="399645"/>
                      <a:pt x="2820641" y="395470"/>
                    </a:cubicBezTo>
                    <a:cubicBezTo>
                      <a:pt x="2764613" y="311428"/>
                      <a:pt x="2830615" y="393769"/>
                      <a:pt x="2758011" y="345366"/>
                    </a:cubicBezTo>
                    <a:cubicBezTo>
                      <a:pt x="2664182" y="282814"/>
                      <a:pt x="2772206" y="325046"/>
                      <a:pt x="2682855" y="295262"/>
                    </a:cubicBezTo>
                    <a:cubicBezTo>
                      <a:pt x="2670329" y="282736"/>
                      <a:pt x="2659260" y="268559"/>
                      <a:pt x="2645277" y="257683"/>
                    </a:cubicBezTo>
                    <a:lnTo>
                      <a:pt x="2532543" y="182527"/>
                    </a:lnTo>
                    <a:lnTo>
                      <a:pt x="2457387" y="132423"/>
                    </a:lnTo>
                    <a:cubicBezTo>
                      <a:pt x="2444861" y="124072"/>
                      <a:pt x="2434091" y="112131"/>
                      <a:pt x="2419809" y="107371"/>
                    </a:cubicBezTo>
                    <a:lnTo>
                      <a:pt x="2382230" y="94845"/>
                    </a:lnTo>
                    <a:cubicBezTo>
                      <a:pt x="2369704" y="86494"/>
                      <a:pt x="2358409" y="75907"/>
                      <a:pt x="2344652" y="69793"/>
                    </a:cubicBezTo>
                    <a:cubicBezTo>
                      <a:pt x="2320521" y="59068"/>
                      <a:pt x="2295812" y="46934"/>
                      <a:pt x="2269496" y="44741"/>
                    </a:cubicBezTo>
                    <a:cubicBezTo>
                      <a:pt x="2110862" y="31522"/>
                      <a:pt x="2217304" y="23864"/>
                      <a:pt x="2119184" y="19689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sv-SE" sz="1800">
                  <a:effectLst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6357812" y="2714438"/>
                <a:ext cx="356961" cy="28557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sv-SE" sz="1800">
                  <a:effectLst/>
                </a:endParaRPr>
              </a:p>
            </p:txBody>
          </p:sp>
        </p:grpSp>
        <p:sp>
          <p:nvSpPr>
            <p:cNvPr id="86" name="Freeform 85"/>
            <p:cNvSpPr/>
            <p:nvPr/>
          </p:nvSpPr>
          <p:spPr>
            <a:xfrm>
              <a:off x="6500813" y="2552700"/>
              <a:ext cx="80962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sv-SE" sz="1800">
                <a:effectLst/>
              </a:endParaRPr>
            </a:p>
          </p:txBody>
        </p:sp>
        <p:sp>
          <p:nvSpPr>
            <p:cNvPr id="87" name="Freeform 86"/>
            <p:cNvSpPr/>
            <p:nvPr/>
          </p:nvSpPr>
          <p:spPr>
            <a:xfrm>
              <a:off x="7786688" y="3481388"/>
              <a:ext cx="80962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sv-SE" sz="1800">
                <a:effectLst/>
              </a:endParaRPr>
            </a:p>
          </p:txBody>
        </p:sp>
        <p:sp>
          <p:nvSpPr>
            <p:cNvPr id="88" name="Freeform 87"/>
            <p:cNvSpPr/>
            <p:nvPr/>
          </p:nvSpPr>
          <p:spPr>
            <a:xfrm>
              <a:off x="7643813" y="3409950"/>
              <a:ext cx="80962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sv-SE" sz="1800">
                <a:effectLst/>
              </a:endParaRPr>
            </a:p>
          </p:txBody>
        </p:sp>
        <p:sp>
          <p:nvSpPr>
            <p:cNvPr id="89" name="Freeform 88"/>
            <p:cNvSpPr/>
            <p:nvPr/>
          </p:nvSpPr>
          <p:spPr>
            <a:xfrm>
              <a:off x="7715250" y="3695700"/>
              <a:ext cx="80963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sv-SE" sz="1800">
                <a:effectLst/>
              </a:endParaRPr>
            </a:p>
          </p:txBody>
        </p:sp>
        <p:sp>
          <p:nvSpPr>
            <p:cNvPr id="90" name="Freeform 89"/>
            <p:cNvSpPr/>
            <p:nvPr/>
          </p:nvSpPr>
          <p:spPr>
            <a:xfrm>
              <a:off x="7215188" y="3552825"/>
              <a:ext cx="80962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sv-SE" sz="1800">
                <a:effectLst/>
              </a:endParaRPr>
            </a:p>
          </p:txBody>
        </p:sp>
        <p:sp>
          <p:nvSpPr>
            <p:cNvPr id="91" name="Freeform 90"/>
            <p:cNvSpPr/>
            <p:nvPr/>
          </p:nvSpPr>
          <p:spPr>
            <a:xfrm>
              <a:off x="7429500" y="3409950"/>
              <a:ext cx="80963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sv-SE" sz="1800">
                <a:effectLst/>
              </a:endParaRPr>
            </a:p>
          </p:txBody>
        </p:sp>
        <p:sp>
          <p:nvSpPr>
            <p:cNvPr id="92" name="Freeform 91"/>
            <p:cNvSpPr/>
            <p:nvPr/>
          </p:nvSpPr>
          <p:spPr>
            <a:xfrm>
              <a:off x="6000750" y="3409950"/>
              <a:ext cx="80963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sv-SE" sz="1800">
                <a:effectLst/>
              </a:endParaRPr>
            </a:p>
          </p:txBody>
        </p:sp>
      </p:grpSp>
      <p:grpSp>
        <p:nvGrpSpPr>
          <p:cNvPr id="107" name="Group 71"/>
          <p:cNvGrpSpPr>
            <a:grpSpLocks/>
          </p:cNvGrpSpPr>
          <p:nvPr/>
        </p:nvGrpSpPr>
        <p:grpSpPr bwMode="auto">
          <a:xfrm>
            <a:off x="4630945" y="1320494"/>
            <a:ext cx="1857375" cy="369888"/>
            <a:chOff x="3684796" y="4854274"/>
            <a:chExt cx="1857388" cy="369332"/>
          </a:xfrm>
        </p:grpSpPr>
        <p:sp>
          <p:nvSpPr>
            <p:cNvPr id="108" name="Freeform 107"/>
            <p:cNvSpPr/>
            <p:nvPr/>
          </p:nvSpPr>
          <p:spPr>
            <a:xfrm>
              <a:off x="4770190" y="4922541"/>
              <a:ext cx="80963" cy="253618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sv-SE" sz="1800">
                <a:effectLst/>
              </a:endParaRPr>
            </a:p>
          </p:txBody>
        </p:sp>
        <p:sp>
          <p:nvSpPr>
            <p:cNvPr id="109" name="TextBox 70"/>
            <p:cNvSpPr txBox="1">
              <a:spLocks noChangeArrowheads="1"/>
            </p:cNvSpPr>
            <p:nvPr/>
          </p:nvSpPr>
          <p:spPr bwMode="auto">
            <a:xfrm>
              <a:off x="3684796" y="4854274"/>
              <a:ext cx="18573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cs-CZ"/>
              </a:defPPr>
              <a:lvl1pPr>
                <a:buClr>
                  <a:schemeClr val="tx2"/>
                </a:buClr>
                <a:buSzPct val="75000"/>
                <a:buFont typeface="Monotype Sorts"/>
                <a:buNone/>
                <a:defRPr sz="1800">
                  <a:solidFill>
                    <a:schemeClr val="bg1">
                      <a:lumMod val="50000"/>
                    </a:schemeClr>
                  </a:solidFill>
                  <a:latin typeface="Gill Sans MT" pitchFamily="34" charset="0"/>
                </a:defRPr>
              </a:lvl1pPr>
            </a:lstStyle>
            <a:p>
              <a:r>
                <a:rPr lang="sv-SE" dirty="0"/>
                <a:t>Total # </a:t>
              </a:r>
              <a:r>
                <a:rPr lang="sv-SE" dirty="0" smtClean="0"/>
                <a:t>of</a:t>
              </a:r>
              <a:r>
                <a:rPr lang="cs-CZ" dirty="0" smtClean="0"/>
                <a:t> </a:t>
              </a:r>
              <a:r>
                <a:rPr lang="sv-SE" dirty="0" smtClean="0"/>
                <a:t>   </a:t>
              </a:r>
              <a:r>
                <a:rPr lang="sv-SE" dirty="0"/>
                <a:t>= 7</a:t>
              </a:r>
            </a:p>
          </p:txBody>
        </p:sp>
      </p:grpSp>
      <p:grpSp>
        <p:nvGrpSpPr>
          <p:cNvPr id="110" name="Group 72"/>
          <p:cNvGrpSpPr>
            <a:grpSpLocks/>
          </p:cNvGrpSpPr>
          <p:nvPr/>
        </p:nvGrpSpPr>
        <p:grpSpPr bwMode="auto">
          <a:xfrm>
            <a:off x="6876256" y="1330920"/>
            <a:ext cx="1857375" cy="369888"/>
            <a:chOff x="1626441" y="4769648"/>
            <a:chExt cx="1857388" cy="369332"/>
          </a:xfrm>
        </p:grpSpPr>
        <p:sp>
          <p:nvSpPr>
            <p:cNvPr id="111" name="Freeform 110"/>
            <p:cNvSpPr/>
            <p:nvPr/>
          </p:nvSpPr>
          <p:spPr>
            <a:xfrm>
              <a:off x="2762284" y="4827505"/>
              <a:ext cx="80964" cy="253618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sv-SE" sz="1800">
                <a:effectLst/>
              </a:endParaRPr>
            </a:p>
          </p:txBody>
        </p:sp>
        <p:sp>
          <p:nvSpPr>
            <p:cNvPr id="112" name="TextBox 74"/>
            <p:cNvSpPr txBox="1">
              <a:spLocks noChangeArrowheads="1"/>
            </p:cNvSpPr>
            <p:nvPr/>
          </p:nvSpPr>
          <p:spPr bwMode="auto">
            <a:xfrm>
              <a:off x="1626441" y="4769648"/>
              <a:ext cx="18573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cs-CZ"/>
              </a:defPPr>
              <a:lvl1pPr>
                <a:buClr>
                  <a:schemeClr val="tx2"/>
                </a:buClr>
                <a:buSzPct val="75000"/>
                <a:buFont typeface="Monotype Sorts"/>
                <a:buNone/>
                <a:defRPr sz="1800">
                  <a:solidFill>
                    <a:schemeClr val="bg1">
                      <a:lumMod val="50000"/>
                    </a:schemeClr>
                  </a:solidFill>
                  <a:latin typeface="Gill Sans MT" pitchFamily="34" charset="0"/>
                </a:defRPr>
              </a:lvl1pPr>
            </a:lstStyle>
            <a:p>
              <a:r>
                <a:rPr lang="sv-SE" dirty="0"/>
                <a:t>Total # of     = 7</a:t>
              </a: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5004048" y="3573016"/>
            <a:ext cx="3711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To explore population heterogenity</a:t>
            </a:r>
            <a:endParaRPr lang="en-US" dirty="0"/>
          </a:p>
        </p:txBody>
      </p:sp>
      <p:grpSp>
        <p:nvGrpSpPr>
          <p:cNvPr id="114" name="Group 113"/>
          <p:cNvGrpSpPr/>
          <p:nvPr/>
        </p:nvGrpSpPr>
        <p:grpSpPr>
          <a:xfrm>
            <a:off x="2473077" y="4102323"/>
            <a:ext cx="1666875" cy="1558925"/>
            <a:chOff x="642938" y="2519363"/>
            <a:chExt cx="2800350" cy="2590800"/>
          </a:xfrm>
        </p:grpSpPr>
        <p:grpSp>
          <p:nvGrpSpPr>
            <p:cNvPr id="115" name="Group 12"/>
            <p:cNvGrpSpPr>
              <a:grpSpLocks/>
            </p:cNvGrpSpPr>
            <p:nvPr/>
          </p:nvGrpSpPr>
          <p:grpSpPr bwMode="auto">
            <a:xfrm>
              <a:off x="1571625" y="3162301"/>
              <a:ext cx="942975" cy="733425"/>
              <a:chOff x="6143636" y="2428868"/>
              <a:chExt cx="942376" cy="732962"/>
            </a:xfrm>
          </p:grpSpPr>
          <p:sp>
            <p:nvSpPr>
              <p:cNvPr id="144" name="Freeform 143"/>
              <p:cNvSpPr/>
              <p:nvPr/>
            </p:nvSpPr>
            <p:spPr>
              <a:xfrm>
                <a:off x="6143636" y="2428868"/>
                <a:ext cx="942376" cy="732962"/>
              </a:xfrm>
              <a:custGeom>
                <a:avLst/>
                <a:gdLst>
                  <a:gd name="connsiteX0" fmla="*/ 2119184 w 3259052"/>
                  <a:gd name="connsiteY0" fmla="*/ 19689 h 2236796"/>
                  <a:gd name="connsiteX1" fmla="*/ 1680773 w 3259052"/>
                  <a:gd name="connsiteY1" fmla="*/ 19689 h 2236796"/>
                  <a:gd name="connsiteX2" fmla="*/ 1580565 w 3259052"/>
                  <a:gd name="connsiteY2" fmla="*/ 32215 h 2236796"/>
                  <a:gd name="connsiteX3" fmla="*/ 1442778 w 3259052"/>
                  <a:gd name="connsiteY3" fmla="*/ 44741 h 2236796"/>
                  <a:gd name="connsiteX4" fmla="*/ 1204784 w 3259052"/>
                  <a:gd name="connsiteY4" fmla="*/ 94845 h 2236796"/>
                  <a:gd name="connsiteX5" fmla="*/ 929211 w 3259052"/>
                  <a:gd name="connsiteY5" fmla="*/ 157475 h 2236796"/>
                  <a:gd name="connsiteX6" fmla="*/ 678691 w 3259052"/>
                  <a:gd name="connsiteY6" fmla="*/ 257683 h 2236796"/>
                  <a:gd name="connsiteX7" fmla="*/ 490800 w 3259052"/>
                  <a:gd name="connsiteY7" fmla="*/ 357892 h 2236796"/>
                  <a:gd name="connsiteX8" fmla="*/ 390592 w 3259052"/>
                  <a:gd name="connsiteY8" fmla="*/ 407996 h 2236796"/>
                  <a:gd name="connsiteX9" fmla="*/ 315436 w 3259052"/>
                  <a:gd name="connsiteY9" fmla="*/ 483152 h 2236796"/>
                  <a:gd name="connsiteX10" fmla="*/ 265332 w 3259052"/>
                  <a:gd name="connsiteY10" fmla="*/ 520730 h 2236796"/>
                  <a:gd name="connsiteX11" fmla="*/ 127545 w 3259052"/>
                  <a:gd name="connsiteY11" fmla="*/ 683568 h 2236796"/>
                  <a:gd name="connsiteX12" fmla="*/ 89967 w 3259052"/>
                  <a:gd name="connsiteY12" fmla="*/ 758725 h 2236796"/>
                  <a:gd name="connsiteX13" fmla="*/ 27337 w 3259052"/>
                  <a:gd name="connsiteY13" fmla="*/ 934089 h 2236796"/>
                  <a:gd name="connsiteX14" fmla="*/ 2285 w 3259052"/>
                  <a:gd name="connsiteY14" fmla="*/ 1121979 h 2236796"/>
                  <a:gd name="connsiteX15" fmla="*/ 77441 w 3259052"/>
                  <a:gd name="connsiteY15" fmla="*/ 1560390 h 2236796"/>
                  <a:gd name="connsiteX16" fmla="*/ 252806 w 3259052"/>
                  <a:gd name="connsiteY16" fmla="*/ 1810911 h 2236796"/>
                  <a:gd name="connsiteX17" fmla="*/ 365540 w 3259052"/>
                  <a:gd name="connsiteY17" fmla="*/ 1886067 h 2236796"/>
                  <a:gd name="connsiteX18" fmla="*/ 591009 w 3259052"/>
                  <a:gd name="connsiteY18" fmla="*/ 2023853 h 2236796"/>
                  <a:gd name="connsiteX19" fmla="*/ 766373 w 3259052"/>
                  <a:gd name="connsiteY19" fmla="*/ 2124062 h 2236796"/>
                  <a:gd name="connsiteX20" fmla="*/ 1016893 w 3259052"/>
                  <a:gd name="connsiteY20" fmla="*/ 2186692 h 2236796"/>
                  <a:gd name="connsiteX21" fmla="*/ 1229836 w 3259052"/>
                  <a:gd name="connsiteY21" fmla="*/ 2224270 h 2236796"/>
                  <a:gd name="connsiteX22" fmla="*/ 1517935 w 3259052"/>
                  <a:gd name="connsiteY22" fmla="*/ 2236796 h 2236796"/>
                  <a:gd name="connsiteX23" fmla="*/ 2494965 w 3259052"/>
                  <a:gd name="connsiteY23" fmla="*/ 2199218 h 2236796"/>
                  <a:gd name="connsiteX24" fmla="*/ 2670329 w 3259052"/>
                  <a:gd name="connsiteY24" fmla="*/ 2186692 h 2236796"/>
                  <a:gd name="connsiteX25" fmla="*/ 2795589 w 3259052"/>
                  <a:gd name="connsiteY25" fmla="*/ 2136588 h 2236796"/>
                  <a:gd name="connsiteX26" fmla="*/ 2870745 w 3259052"/>
                  <a:gd name="connsiteY26" fmla="*/ 2111536 h 2236796"/>
                  <a:gd name="connsiteX27" fmla="*/ 2920850 w 3259052"/>
                  <a:gd name="connsiteY27" fmla="*/ 2073957 h 2236796"/>
                  <a:gd name="connsiteX28" fmla="*/ 3021058 w 3259052"/>
                  <a:gd name="connsiteY28" fmla="*/ 2036379 h 2236796"/>
                  <a:gd name="connsiteX29" fmla="*/ 3146318 w 3259052"/>
                  <a:gd name="connsiteY29" fmla="*/ 1923645 h 2236796"/>
                  <a:gd name="connsiteX30" fmla="*/ 3196422 w 3259052"/>
                  <a:gd name="connsiteY30" fmla="*/ 1848489 h 2236796"/>
                  <a:gd name="connsiteX31" fmla="*/ 3234000 w 3259052"/>
                  <a:gd name="connsiteY31" fmla="*/ 1748281 h 2236796"/>
                  <a:gd name="connsiteX32" fmla="*/ 3246526 w 3259052"/>
                  <a:gd name="connsiteY32" fmla="*/ 1660599 h 2236796"/>
                  <a:gd name="connsiteX33" fmla="*/ 3259052 w 3259052"/>
                  <a:gd name="connsiteY33" fmla="*/ 1623020 h 2236796"/>
                  <a:gd name="connsiteX34" fmla="*/ 3246526 w 3259052"/>
                  <a:gd name="connsiteY34" fmla="*/ 1121979 h 2236796"/>
                  <a:gd name="connsiteX35" fmla="*/ 3221474 w 3259052"/>
                  <a:gd name="connsiteY35" fmla="*/ 1009245 h 2236796"/>
                  <a:gd name="connsiteX36" fmla="*/ 3208948 w 3259052"/>
                  <a:gd name="connsiteY36" fmla="*/ 946615 h 2236796"/>
                  <a:gd name="connsiteX37" fmla="*/ 3196422 w 3259052"/>
                  <a:gd name="connsiteY37" fmla="*/ 909037 h 2236796"/>
                  <a:gd name="connsiteX38" fmla="*/ 3183896 w 3259052"/>
                  <a:gd name="connsiteY38" fmla="*/ 846407 h 2236796"/>
                  <a:gd name="connsiteX39" fmla="*/ 3158844 w 3259052"/>
                  <a:gd name="connsiteY39" fmla="*/ 808829 h 2236796"/>
                  <a:gd name="connsiteX40" fmla="*/ 3121266 w 3259052"/>
                  <a:gd name="connsiteY40" fmla="*/ 708620 h 2236796"/>
                  <a:gd name="connsiteX41" fmla="*/ 3108740 w 3259052"/>
                  <a:gd name="connsiteY41" fmla="*/ 671042 h 2236796"/>
                  <a:gd name="connsiteX42" fmla="*/ 3071162 w 3259052"/>
                  <a:gd name="connsiteY42" fmla="*/ 620938 h 2236796"/>
                  <a:gd name="connsiteX43" fmla="*/ 3008532 w 3259052"/>
                  <a:gd name="connsiteY43" fmla="*/ 508204 h 2236796"/>
                  <a:gd name="connsiteX44" fmla="*/ 2958428 w 3259052"/>
                  <a:gd name="connsiteY44" fmla="*/ 483152 h 2236796"/>
                  <a:gd name="connsiteX45" fmla="*/ 2883272 w 3259052"/>
                  <a:gd name="connsiteY45" fmla="*/ 433048 h 2236796"/>
                  <a:gd name="connsiteX46" fmla="*/ 2858219 w 3259052"/>
                  <a:gd name="connsiteY46" fmla="*/ 407996 h 2236796"/>
                  <a:gd name="connsiteX47" fmla="*/ 2820641 w 3259052"/>
                  <a:gd name="connsiteY47" fmla="*/ 395470 h 2236796"/>
                  <a:gd name="connsiteX48" fmla="*/ 2758011 w 3259052"/>
                  <a:gd name="connsiteY48" fmla="*/ 345366 h 2236796"/>
                  <a:gd name="connsiteX49" fmla="*/ 2682855 w 3259052"/>
                  <a:gd name="connsiteY49" fmla="*/ 295262 h 2236796"/>
                  <a:gd name="connsiteX50" fmla="*/ 2645277 w 3259052"/>
                  <a:gd name="connsiteY50" fmla="*/ 257683 h 2236796"/>
                  <a:gd name="connsiteX51" fmla="*/ 2532543 w 3259052"/>
                  <a:gd name="connsiteY51" fmla="*/ 182527 h 2236796"/>
                  <a:gd name="connsiteX52" fmla="*/ 2457387 w 3259052"/>
                  <a:gd name="connsiteY52" fmla="*/ 132423 h 2236796"/>
                  <a:gd name="connsiteX53" fmla="*/ 2419809 w 3259052"/>
                  <a:gd name="connsiteY53" fmla="*/ 107371 h 2236796"/>
                  <a:gd name="connsiteX54" fmla="*/ 2382230 w 3259052"/>
                  <a:gd name="connsiteY54" fmla="*/ 94845 h 2236796"/>
                  <a:gd name="connsiteX55" fmla="*/ 2344652 w 3259052"/>
                  <a:gd name="connsiteY55" fmla="*/ 69793 h 2236796"/>
                  <a:gd name="connsiteX56" fmla="*/ 2269496 w 3259052"/>
                  <a:gd name="connsiteY56" fmla="*/ 44741 h 2236796"/>
                  <a:gd name="connsiteX57" fmla="*/ 2119184 w 3259052"/>
                  <a:gd name="connsiteY57" fmla="*/ 19689 h 223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259052" h="2236796">
                    <a:moveTo>
                      <a:pt x="2119184" y="19689"/>
                    </a:moveTo>
                    <a:cubicBezTo>
                      <a:pt x="2021064" y="15514"/>
                      <a:pt x="2074552" y="0"/>
                      <a:pt x="1680773" y="19689"/>
                    </a:cubicBezTo>
                    <a:cubicBezTo>
                      <a:pt x="1647152" y="21370"/>
                      <a:pt x="1614043" y="28691"/>
                      <a:pt x="1580565" y="32215"/>
                    </a:cubicBezTo>
                    <a:cubicBezTo>
                      <a:pt x="1534700" y="37043"/>
                      <a:pt x="1488707" y="40566"/>
                      <a:pt x="1442778" y="44741"/>
                    </a:cubicBezTo>
                    <a:cubicBezTo>
                      <a:pt x="1374591" y="58378"/>
                      <a:pt x="1273362" y="77701"/>
                      <a:pt x="1204784" y="94845"/>
                    </a:cubicBezTo>
                    <a:cubicBezTo>
                      <a:pt x="961021" y="155786"/>
                      <a:pt x="1173593" y="113042"/>
                      <a:pt x="929211" y="157475"/>
                    </a:cubicBezTo>
                    <a:cubicBezTo>
                      <a:pt x="845704" y="190878"/>
                      <a:pt x="759135" y="217461"/>
                      <a:pt x="678691" y="257683"/>
                    </a:cubicBezTo>
                    <a:cubicBezTo>
                      <a:pt x="396066" y="398997"/>
                      <a:pt x="748193" y="220616"/>
                      <a:pt x="490800" y="357892"/>
                    </a:cubicBezTo>
                    <a:cubicBezTo>
                      <a:pt x="457848" y="375466"/>
                      <a:pt x="420981" y="386289"/>
                      <a:pt x="390592" y="407996"/>
                    </a:cubicBezTo>
                    <a:cubicBezTo>
                      <a:pt x="361762" y="428589"/>
                      <a:pt x="341770" y="459451"/>
                      <a:pt x="315436" y="483152"/>
                    </a:cubicBezTo>
                    <a:cubicBezTo>
                      <a:pt x="299918" y="497118"/>
                      <a:pt x="280850" y="506764"/>
                      <a:pt x="265332" y="520730"/>
                    </a:cubicBezTo>
                    <a:cubicBezTo>
                      <a:pt x="204126" y="575815"/>
                      <a:pt x="170878" y="613153"/>
                      <a:pt x="127545" y="683568"/>
                    </a:cubicBezTo>
                    <a:cubicBezTo>
                      <a:pt x="112865" y="707422"/>
                      <a:pt x="101704" y="733294"/>
                      <a:pt x="89967" y="758725"/>
                    </a:cubicBezTo>
                    <a:cubicBezTo>
                      <a:pt x="60213" y="823192"/>
                      <a:pt x="42199" y="864731"/>
                      <a:pt x="27337" y="934089"/>
                    </a:cubicBezTo>
                    <a:cubicBezTo>
                      <a:pt x="22151" y="958290"/>
                      <a:pt x="4676" y="1102850"/>
                      <a:pt x="2285" y="1121979"/>
                    </a:cubicBezTo>
                    <a:cubicBezTo>
                      <a:pt x="19388" y="1281608"/>
                      <a:pt x="0" y="1424868"/>
                      <a:pt x="77441" y="1560390"/>
                    </a:cubicBezTo>
                    <a:cubicBezTo>
                      <a:pt x="91765" y="1585456"/>
                      <a:pt x="200145" y="1765773"/>
                      <a:pt x="252806" y="1810911"/>
                    </a:cubicBezTo>
                    <a:cubicBezTo>
                      <a:pt x="287096" y="1840303"/>
                      <a:pt x="328643" y="1860022"/>
                      <a:pt x="365540" y="1886067"/>
                    </a:cubicBezTo>
                    <a:cubicBezTo>
                      <a:pt x="576956" y="2035302"/>
                      <a:pt x="345821" y="1891043"/>
                      <a:pt x="591009" y="2023853"/>
                    </a:cubicBezTo>
                    <a:cubicBezTo>
                      <a:pt x="650208" y="2055919"/>
                      <a:pt x="701887" y="2104716"/>
                      <a:pt x="766373" y="2124062"/>
                    </a:cubicBezTo>
                    <a:cubicBezTo>
                      <a:pt x="952650" y="2179945"/>
                      <a:pt x="829124" y="2147162"/>
                      <a:pt x="1016893" y="2186692"/>
                    </a:cubicBezTo>
                    <a:cubicBezTo>
                      <a:pt x="1108586" y="2205996"/>
                      <a:pt x="1138567" y="2218382"/>
                      <a:pt x="1229836" y="2224270"/>
                    </a:cubicBezTo>
                    <a:cubicBezTo>
                      <a:pt x="1325760" y="2230459"/>
                      <a:pt x="1421902" y="2232621"/>
                      <a:pt x="1517935" y="2236796"/>
                    </a:cubicBezTo>
                    <a:lnTo>
                      <a:pt x="2494965" y="2199218"/>
                    </a:lnTo>
                    <a:cubicBezTo>
                      <a:pt x="2553513" y="2196672"/>
                      <a:pt x="2612957" y="2198644"/>
                      <a:pt x="2670329" y="2186692"/>
                    </a:cubicBezTo>
                    <a:cubicBezTo>
                      <a:pt x="2714353" y="2177520"/>
                      <a:pt x="2752927" y="2150809"/>
                      <a:pt x="2795589" y="2136588"/>
                    </a:cubicBezTo>
                    <a:lnTo>
                      <a:pt x="2870745" y="2111536"/>
                    </a:lnTo>
                    <a:cubicBezTo>
                      <a:pt x="2887447" y="2099010"/>
                      <a:pt x="2902600" y="2084096"/>
                      <a:pt x="2920850" y="2073957"/>
                    </a:cubicBezTo>
                    <a:cubicBezTo>
                      <a:pt x="2943316" y="2061476"/>
                      <a:pt x="2992933" y="2045754"/>
                      <a:pt x="3021058" y="2036379"/>
                    </a:cubicBezTo>
                    <a:cubicBezTo>
                      <a:pt x="3064182" y="2004036"/>
                      <a:pt x="3116345" y="1968604"/>
                      <a:pt x="3146318" y="1923645"/>
                    </a:cubicBezTo>
                    <a:cubicBezTo>
                      <a:pt x="3163019" y="1898593"/>
                      <a:pt x="3186901" y="1877053"/>
                      <a:pt x="3196422" y="1848489"/>
                    </a:cubicBezTo>
                    <a:cubicBezTo>
                      <a:pt x="3216058" y="1789580"/>
                      <a:pt x="3204044" y="1823170"/>
                      <a:pt x="3234000" y="1748281"/>
                    </a:cubicBezTo>
                    <a:cubicBezTo>
                      <a:pt x="3238175" y="1719054"/>
                      <a:pt x="3240736" y="1689550"/>
                      <a:pt x="3246526" y="1660599"/>
                    </a:cubicBezTo>
                    <a:cubicBezTo>
                      <a:pt x="3249115" y="1647652"/>
                      <a:pt x="3259052" y="1636224"/>
                      <a:pt x="3259052" y="1623020"/>
                    </a:cubicBezTo>
                    <a:cubicBezTo>
                      <a:pt x="3259052" y="1455954"/>
                      <a:pt x="3253944" y="1288880"/>
                      <a:pt x="3246526" y="1121979"/>
                    </a:cubicBezTo>
                    <a:cubicBezTo>
                      <a:pt x="3245477" y="1098367"/>
                      <a:pt x="3227154" y="1034803"/>
                      <a:pt x="3221474" y="1009245"/>
                    </a:cubicBezTo>
                    <a:cubicBezTo>
                      <a:pt x="3216856" y="988462"/>
                      <a:pt x="3214112" y="967269"/>
                      <a:pt x="3208948" y="946615"/>
                    </a:cubicBezTo>
                    <a:cubicBezTo>
                      <a:pt x="3205746" y="933806"/>
                      <a:pt x="3199624" y="921846"/>
                      <a:pt x="3196422" y="909037"/>
                    </a:cubicBezTo>
                    <a:cubicBezTo>
                      <a:pt x="3191258" y="888383"/>
                      <a:pt x="3191371" y="866342"/>
                      <a:pt x="3183896" y="846407"/>
                    </a:cubicBezTo>
                    <a:cubicBezTo>
                      <a:pt x="3178610" y="832311"/>
                      <a:pt x="3167195" y="821355"/>
                      <a:pt x="3158844" y="808829"/>
                    </a:cubicBezTo>
                    <a:cubicBezTo>
                      <a:pt x="3135750" y="716455"/>
                      <a:pt x="3160567" y="800323"/>
                      <a:pt x="3121266" y="708620"/>
                    </a:cubicBezTo>
                    <a:cubicBezTo>
                      <a:pt x="3116065" y="696484"/>
                      <a:pt x="3115291" y="682506"/>
                      <a:pt x="3108740" y="671042"/>
                    </a:cubicBezTo>
                    <a:cubicBezTo>
                      <a:pt x="3098382" y="652916"/>
                      <a:pt x="3083688" y="637639"/>
                      <a:pt x="3071162" y="620938"/>
                    </a:cubicBezTo>
                    <a:cubicBezTo>
                      <a:pt x="3059188" y="585017"/>
                      <a:pt x="3042989" y="525432"/>
                      <a:pt x="3008532" y="508204"/>
                    </a:cubicBezTo>
                    <a:cubicBezTo>
                      <a:pt x="2991831" y="499853"/>
                      <a:pt x="2974440" y="492759"/>
                      <a:pt x="2958428" y="483152"/>
                    </a:cubicBezTo>
                    <a:cubicBezTo>
                      <a:pt x="2932610" y="467661"/>
                      <a:pt x="2904563" y="454338"/>
                      <a:pt x="2883272" y="433048"/>
                    </a:cubicBezTo>
                    <a:cubicBezTo>
                      <a:pt x="2874921" y="424697"/>
                      <a:pt x="2868346" y="414072"/>
                      <a:pt x="2858219" y="407996"/>
                    </a:cubicBezTo>
                    <a:cubicBezTo>
                      <a:pt x="2846897" y="401203"/>
                      <a:pt x="2833167" y="399645"/>
                      <a:pt x="2820641" y="395470"/>
                    </a:cubicBezTo>
                    <a:cubicBezTo>
                      <a:pt x="2764613" y="311428"/>
                      <a:pt x="2830615" y="393769"/>
                      <a:pt x="2758011" y="345366"/>
                    </a:cubicBezTo>
                    <a:cubicBezTo>
                      <a:pt x="2664182" y="282814"/>
                      <a:pt x="2772206" y="325046"/>
                      <a:pt x="2682855" y="295262"/>
                    </a:cubicBezTo>
                    <a:cubicBezTo>
                      <a:pt x="2670329" y="282736"/>
                      <a:pt x="2659260" y="268559"/>
                      <a:pt x="2645277" y="257683"/>
                    </a:cubicBezTo>
                    <a:lnTo>
                      <a:pt x="2532543" y="182527"/>
                    </a:lnTo>
                    <a:lnTo>
                      <a:pt x="2457387" y="132423"/>
                    </a:lnTo>
                    <a:cubicBezTo>
                      <a:pt x="2444861" y="124072"/>
                      <a:pt x="2434091" y="112131"/>
                      <a:pt x="2419809" y="107371"/>
                    </a:cubicBezTo>
                    <a:lnTo>
                      <a:pt x="2382230" y="94845"/>
                    </a:lnTo>
                    <a:cubicBezTo>
                      <a:pt x="2369704" y="86494"/>
                      <a:pt x="2358409" y="75907"/>
                      <a:pt x="2344652" y="69793"/>
                    </a:cubicBezTo>
                    <a:cubicBezTo>
                      <a:pt x="2320521" y="59068"/>
                      <a:pt x="2295812" y="46934"/>
                      <a:pt x="2269496" y="44741"/>
                    </a:cubicBezTo>
                    <a:cubicBezTo>
                      <a:pt x="2110862" y="31522"/>
                      <a:pt x="2217304" y="23864"/>
                      <a:pt x="2119184" y="19689"/>
                    </a:cubicBez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75000"/>
                  <a:buFont typeface="Monotype Sorts" pitchFamily="2" charset="2"/>
                  <a:buChar char=""/>
                  <a:defRPr/>
                </a:pPr>
                <a:endParaRPr lang="sv-SE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6357813" y="2714438"/>
                <a:ext cx="356960" cy="28557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75000"/>
                  <a:buFont typeface="Monotype Sorts" pitchFamily="2" charset="2"/>
                  <a:buChar char=""/>
                  <a:defRPr/>
                </a:pPr>
                <a:endParaRPr lang="sv-SE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16" name="Group 13"/>
            <p:cNvGrpSpPr>
              <a:grpSpLocks/>
            </p:cNvGrpSpPr>
            <p:nvPr/>
          </p:nvGrpSpPr>
          <p:grpSpPr bwMode="auto">
            <a:xfrm>
              <a:off x="2500313" y="2805113"/>
              <a:ext cx="942975" cy="733425"/>
              <a:chOff x="6143636" y="2428868"/>
              <a:chExt cx="942376" cy="732962"/>
            </a:xfrm>
          </p:grpSpPr>
          <p:sp>
            <p:nvSpPr>
              <p:cNvPr id="142" name="Freeform 141"/>
              <p:cNvSpPr/>
              <p:nvPr/>
            </p:nvSpPr>
            <p:spPr>
              <a:xfrm>
                <a:off x="6143636" y="2428868"/>
                <a:ext cx="942376" cy="732962"/>
              </a:xfrm>
              <a:custGeom>
                <a:avLst/>
                <a:gdLst>
                  <a:gd name="connsiteX0" fmla="*/ 2119184 w 3259052"/>
                  <a:gd name="connsiteY0" fmla="*/ 19689 h 2236796"/>
                  <a:gd name="connsiteX1" fmla="*/ 1680773 w 3259052"/>
                  <a:gd name="connsiteY1" fmla="*/ 19689 h 2236796"/>
                  <a:gd name="connsiteX2" fmla="*/ 1580565 w 3259052"/>
                  <a:gd name="connsiteY2" fmla="*/ 32215 h 2236796"/>
                  <a:gd name="connsiteX3" fmla="*/ 1442778 w 3259052"/>
                  <a:gd name="connsiteY3" fmla="*/ 44741 h 2236796"/>
                  <a:gd name="connsiteX4" fmla="*/ 1204784 w 3259052"/>
                  <a:gd name="connsiteY4" fmla="*/ 94845 h 2236796"/>
                  <a:gd name="connsiteX5" fmla="*/ 929211 w 3259052"/>
                  <a:gd name="connsiteY5" fmla="*/ 157475 h 2236796"/>
                  <a:gd name="connsiteX6" fmla="*/ 678691 w 3259052"/>
                  <a:gd name="connsiteY6" fmla="*/ 257683 h 2236796"/>
                  <a:gd name="connsiteX7" fmla="*/ 490800 w 3259052"/>
                  <a:gd name="connsiteY7" fmla="*/ 357892 h 2236796"/>
                  <a:gd name="connsiteX8" fmla="*/ 390592 w 3259052"/>
                  <a:gd name="connsiteY8" fmla="*/ 407996 h 2236796"/>
                  <a:gd name="connsiteX9" fmla="*/ 315436 w 3259052"/>
                  <a:gd name="connsiteY9" fmla="*/ 483152 h 2236796"/>
                  <a:gd name="connsiteX10" fmla="*/ 265332 w 3259052"/>
                  <a:gd name="connsiteY10" fmla="*/ 520730 h 2236796"/>
                  <a:gd name="connsiteX11" fmla="*/ 127545 w 3259052"/>
                  <a:gd name="connsiteY11" fmla="*/ 683568 h 2236796"/>
                  <a:gd name="connsiteX12" fmla="*/ 89967 w 3259052"/>
                  <a:gd name="connsiteY12" fmla="*/ 758725 h 2236796"/>
                  <a:gd name="connsiteX13" fmla="*/ 27337 w 3259052"/>
                  <a:gd name="connsiteY13" fmla="*/ 934089 h 2236796"/>
                  <a:gd name="connsiteX14" fmla="*/ 2285 w 3259052"/>
                  <a:gd name="connsiteY14" fmla="*/ 1121979 h 2236796"/>
                  <a:gd name="connsiteX15" fmla="*/ 77441 w 3259052"/>
                  <a:gd name="connsiteY15" fmla="*/ 1560390 h 2236796"/>
                  <a:gd name="connsiteX16" fmla="*/ 252806 w 3259052"/>
                  <a:gd name="connsiteY16" fmla="*/ 1810911 h 2236796"/>
                  <a:gd name="connsiteX17" fmla="*/ 365540 w 3259052"/>
                  <a:gd name="connsiteY17" fmla="*/ 1886067 h 2236796"/>
                  <a:gd name="connsiteX18" fmla="*/ 591009 w 3259052"/>
                  <a:gd name="connsiteY18" fmla="*/ 2023853 h 2236796"/>
                  <a:gd name="connsiteX19" fmla="*/ 766373 w 3259052"/>
                  <a:gd name="connsiteY19" fmla="*/ 2124062 h 2236796"/>
                  <a:gd name="connsiteX20" fmla="*/ 1016893 w 3259052"/>
                  <a:gd name="connsiteY20" fmla="*/ 2186692 h 2236796"/>
                  <a:gd name="connsiteX21" fmla="*/ 1229836 w 3259052"/>
                  <a:gd name="connsiteY21" fmla="*/ 2224270 h 2236796"/>
                  <a:gd name="connsiteX22" fmla="*/ 1517935 w 3259052"/>
                  <a:gd name="connsiteY22" fmla="*/ 2236796 h 2236796"/>
                  <a:gd name="connsiteX23" fmla="*/ 2494965 w 3259052"/>
                  <a:gd name="connsiteY23" fmla="*/ 2199218 h 2236796"/>
                  <a:gd name="connsiteX24" fmla="*/ 2670329 w 3259052"/>
                  <a:gd name="connsiteY24" fmla="*/ 2186692 h 2236796"/>
                  <a:gd name="connsiteX25" fmla="*/ 2795589 w 3259052"/>
                  <a:gd name="connsiteY25" fmla="*/ 2136588 h 2236796"/>
                  <a:gd name="connsiteX26" fmla="*/ 2870745 w 3259052"/>
                  <a:gd name="connsiteY26" fmla="*/ 2111536 h 2236796"/>
                  <a:gd name="connsiteX27" fmla="*/ 2920850 w 3259052"/>
                  <a:gd name="connsiteY27" fmla="*/ 2073957 h 2236796"/>
                  <a:gd name="connsiteX28" fmla="*/ 3021058 w 3259052"/>
                  <a:gd name="connsiteY28" fmla="*/ 2036379 h 2236796"/>
                  <a:gd name="connsiteX29" fmla="*/ 3146318 w 3259052"/>
                  <a:gd name="connsiteY29" fmla="*/ 1923645 h 2236796"/>
                  <a:gd name="connsiteX30" fmla="*/ 3196422 w 3259052"/>
                  <a:gd name="connsiteY30" fmla="*/ 1848489 h 2236796"/>
                  <a:gd name="connsiteX31" fmla="*/ 3234000 w 3259052"/>
                  <a:gd name="connsiteY31" fmla="*/ 1748281 h 2236796"/>
                  <a:gd name="connsiteX32" fmla="*/ 3246526 w 3259052"/>
                  <a:gd name="connsiteY32" fmla="*/ 1660599 h 2236796"/>
                  <a:gd name="connsiteX33" fmla="*/ 3259052 w 3259052"/>
                  <a:gd name="connsiteY33" fmla="*/ 1623020 h 2236796"/>
                  <a:gd name="connsiteX34" fmla="*/ 3246526 w 3259052"/>
                  <a:gd name="connsiteY34" fmla="*/ 1121979 h 2236796"/>
                  <a:gd name="connsiteX35" fmla="*/ 3221474 w 3259052"/>
                  <a:gd name="connsiteY35" fmla="*/ 1009245 h 2236796"/>
                  <a:gd name="connsiteX36" fmla="*/ 3208948 w 3259052"/>
                  <a:gd name="connsiteY36" fmla="*/ 946615 h 2236796"/>
                  <a:gd name="connsiteX37" fmla="*/ 3196422 w 3259052"/>
                  <a:gd name="connsiteY37" fmla="*/ 909037 h 2236796"/>
                  <a:gd name="connsiteX38" fmla="*/ 3183896 w 3259052"/>
                  <a:gd name="connsiteY38" fmla="*/ 846407 h 2236796"/>
                  <a:gd name="connsiteX39" fmla="*/ 3158844 w 3259052"/>
                  <a:gd name="connsiteY39" fmla="*/ 808829 h 2236796"/>
                  <a:gd name="connsiteX40" fmla="*/ 3121266 w 3259052"/>
                  <a:gd name="connsiteY40" fmla="*/ 708620 h 2236796"/>
                  <a:gd name="connsiteX41" fmla="*/ 3108740 w 3259052"/>
                  <a:gd name="connsiteY41" fmla="*/ 671042 h 2236796"/>
                  <a:gd name="connsiteX42" fmla="*/ 3071162 w 3259052"/>
                  <a:gd name="connsiteY42" fmla="*/ 620938 h 2236796"/>
                  <a:gd name="connsiteX43" fmla="*/ 3008532 w 3259052"/>
                  <a:gd name="connsiteY43" fmla="*/ 508204 h 2236796"/>
                  <a:gd name="connsiteX44" fmla="*/ 2958428 w 3259052"/>
                  <a:gd name="connsiteY44" fmla="*/ 483152 h 2236796"/>
                  <a:gd name="connsiteX45" fmla="*/ 2883272 w 3259052"/>
                  <a:gd name="connsiteY45" fmla="*/ 433048 h 2236796"/>
                  <a:gd name="connsiteX46" fmla="*/ 2858219 w 3259052"/>
                  <a:gd name="connsiteY46" fmla="*/ 407996 h 2236796"/>
                  <a:gd name="connsiteX47" fmla="*/ 2820641 w 3259052"/>
                  <a:gd name="connsiteY47" fmla="*/ 395470 h 2236796"/>
                  <a:gd name="connsiteX48" fmla="*/ 2758011 w 3259052"/>
                  <a:gd name="connsiteY48" fmla="*/ 345366 h 2236796"/>
                  <a:gd name="connsiteX49" fmla="*/ 2682855 w 3259052"/>
                  <a:gd name="connsiteY49" fmla="*/ 295262 h 2236796"/>
                  <a:gd name="connsiteX50" fmla="*/ 2645277 w 3259052"/>
                  <a:gd name="connsiteY50" fmla="*/ 257683 h 2236796"/>
                  <a:gd name="connsiteX51" fmla="*/ 2532543 w 3259052"/>
                  <a:gd name="connsiteY51" fmla="*/ 182527 h 2236796"/>
                  <a:gd name="connsiteX52" fmla="*/ 2457387 w 3259052"/>
                  <a:gd name="connsiteY52" fmla="*/ 132423 h 2236796"/>
                  <a:gd name="connsiteX53" fmla="*/ 2419809 w 3259052"/>
                  <a:gd name="connsiteY53" fmla="*/ 107371 h 2236796"/>
                  <a:gd name="connsiteX54" fmla="*/ 2382230 w 3259052"/>
                  <a:gd name="connsiteY54" fmla="*/ 94845 h 2236796"/>
                  <a:gd name="connsiteX55" fmla="*/ 2344652 w 3259052"/>
                  <a:gd name="connsiteY55" fmla="*/ 69793 h 2236796"/>
                  <a:gd name="connsiteX56" fmla="*/ 2269496 w 3259052"/>
                  <a:gd name="connsiteY56" fmla="*/ 44741 h 2236796"/>
                  <a:gd name="connsiteX57" fmla="*/ 2119184 w 3259052"/>
                  <a:gd name="connsiteY57" fmla="*/ 19689 h 223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259052" h="2236796">
                    <a:moveTo>
                      <a:pt x="2119184" y="19689"/>
                    </a:moveTo>
                    <a:cubicBezTo>
                      <a:pt x="2021064" y="15514"/>
                      <a:pt x="2074552" y="0"/>
                      <a:pt x="1680773" y="19689"/>
                    </a:cubicBezTo>
                    <a:cubicBezTo>
                      <a:pt x="1647152" y="21370"/>
                      <a:pt x="1614043" y="28691"/>
                      <a:pt x="1580565" y="32215"/>
                    </a:cubicBezTo>
                    <a:cubicBezTo>
                      <a:pt x="1534700" y="37043"/>
                      <a:pt x="1488707" y="40566"/>
                      <a:pt x="1442778" y="44741"/>
                    </a:cubicBezTo>
                    <a:cubicBezTo>
                      <a:pt x="1374591" y="58378"/>
                      <a:pt x="1273362" y="77701"/>
                      <a:pt x="1204784" y="94845"/>
                    </a:cubicBezTo>
                    <a:cubicBezTo>
                      <a:pt x="961021" y="155786"/>
                      <a:pt x="1173593" y="113042"/>
                      <a:pt x="929211" y="157475"/>
                    </a:cubicBezTo>
                    <a:cubicBezTo>
                      <a:pt x="845704" y="190878"/>
                      <a:pt x="759135" y="217461"/>
                      <a:pt x="678691" y="257683"/>
                    </a:cubicBezTo>
                    <a:cubicBezTo>
                      <a:pt x="396066" y="398997"/>
                      <a:pt x="748193" y="220616"/>
                      <a:pt x="490800" y="357892"/>
                    </a:cubicBezTo>
                    <a:cubicBezTo>
                      <a:pt x="457848" y="375466"/>
                      <a:pt x="420981" y="386289"/>
                      <a:pt x="390592" y="407996"/>
                    </a:cubicBezTo>
                    <a:cubicBezTo>
                      <a:pt x="361762" y="428589"/>
                      <a:pt x="341770" y="459451"/>
                      <a:pt x="315436" y="483152"/>
                    </a:cubicBezTo>
                    <a:cubicBezTo>
                      <a:pt x="299918" y="497118"/>
                      <a:pt x="280850" y="506764"/>
                      <a:pt x="265332" y="520730"/>
                    </a:cubicBezTo>
                    <a:cubicBezTo>
                      <a:pt x="204126" y="575815"/>
                      <a:pt x="170878" y="613153"/>
                      <a:pt x="127545" y="683568"/>
                    </a:cubicBezTo>
                    <a:cubicBezTo>
                      <a:pt x="112865" y="707422"/>
                      <a:pt x="101704" y="733294"/>
                      <a:pt x="89967" y="758725"/>
                    </a:cubicBezTo>
                    <a:cubicBezTo>
                      <a:pt x="60213" y="823192"/>
                      <a:pt x="42199" y="864731"/>
                      <a:pt x="27337" y="934089"/>
                    </a:cubicBezTo>
                    <a:cubicBezTo>
                      <a:pt x="22151" y="958290"/>
                      <a:pt x="4676" y="1102850"/>
                      <a:pt x="2285" y="1121979"/>
                    </a:cubicBezTo>
                    <a:cubicBezTo>
                      <a:pt x="19388" y="1281608"/>
                      <a:pt x="0" y="1424868"/>
                      <a:pt x="77441" y="1560390"/>
                    </a:cubicBezTo>
                    <a:cubicBezTo>
                      <a:pt x="91765" y="1585456"/>
                      <a:pt x="200145" y="1765773"/>
                      <a:pt x="252806" y="1810911"/>
                    </a:cubicBezTo>
                    <a:cubicBezTo>
                      <a:pt x="287096" y="1840303"/>
                      <a:pt x="328643" y="1860022"/>
                      <a:pt x="365540" y="1886067"/>
                    </a:cubicBezTo>
                    <a:cubicBezTo>
                      <a:pt x="576956" y="2035302"/>
                      <a:pt x="345821" y="1891043"/>
                      <a:pt x="591009" y="2023853"/>
                    </a:cubicBezTo>
                    <a:cubicBezTo>
                      <a:pt x="650208" y="2055919"/>
                      <a:pt x="701887" y="2104716"/>
                      <a:pt x="766373" y="2124062"/>
                    </a:cubicBezTo>
                    <a:cubicBezTo>
                      <a:pt x="952650" y="2179945"/>
                      <a:pt x="829124" y="2147162"/>
                      <a:pt x="1016893" y="2186692"/>
                    </a:cubicBezTo>
                    <a:cubicBezTo>
                      <a:pt x="1108586" y="2205996"/>
                      <a:pt x="1138567" y="2218382"/>
                      <a:pt x="1229836" y="2224270"/>
                    </a:cubicBezTo>
                    <a:cubicBezTo>
                      <a:pt x="1325760" y="2230459"/>
                      <a:pt x="1421902" y="2232621"/>
                      <a:pt x="1517935" y="2236796"/>
                    </a:cubicBezTo>
                    <a:lnTo>
                      <a:pt x="2494965" y="2199218"/>
                    </a:lnTo>
                    <a:cubicBezTo>
                      <a:pt x="2553513" y="2196672"/>
                      <a:pt x="2612957" y="2198644"/>
                      <a:pt x="2670329" y="2186692"/>
                    </a:cubicBezTo>
                    <a:cubicBezTo>
                      <a:pt x="2714353" y="2177520"/>
                      <a:pt x="2752927" y="2150809"/>
                      <a:pt x="2795589" y="2136588"/>
                    </a:cubicBezTo>
                    <a:lnTo>
                      <a:pt x="2870745" y="2111536"/>
                    </a:lnTo>
                    <a:cubicBezTo>
                      <a:pt x="2887447" y="2099010"/>
                      <a:pt x="2902600" y="2084096"/>
                      <a:pt x="2920850" y="2073957"/>
                    </a:cubicBezTo>
                    <a:cubicBezTo>
                      <a:pt x="2943316" y="2061476"/>
                      <a:pt x="2992933" y="2045754"/>
                      <a:pt x="3021058" y="2036379"/>
                    </a:cubicBezTo>
                    <a:cubicBezTo>
                      <a:pt x="3064182" y="2004036"/>
                      <a:pt x="3116345" y="1968604"/>
                      <a:pt x="3146318" y="1923645"/>
                    </a:cubicBezTo>
                    <a:cubicBezTo>
                      <a:pt x="3163019" y="1898593"/>
                      <a:pt x="3186901" y="1877053"/>
                      <a:pt x="3196422" y="1848489"/>
                    </a:cubicBezTo>
                    <a:cubicBezTo>
                      <a:pt x="3216058" y="1789580"/>
                      <a:pt x="3204044" y="1823170"/>
                      <a:pt x="3234000" y="1748281"/>
                    </a:cubicBezTo>
                    <a:cubicBezTo>
                      <a:pt x="3238175" y="1719054"/>
                      <a:pt x="3240736" y="1689550"/>
                      <a:pt x="3246526" y="1660599"/>
                    </a:cubicBezTo>
                    <a:cubicBezTo>
                      <a:pt x="3249115" y="1647652"/>
                      <a:pt x="3259052" y="1636224"/>
                      <a:pt x="3259052" y="1623020"/>
                    </a:cubicBezTo>
                    <a:cubicBezTo>
                      <a:pt x="3259052" y="1455954"/>
                      <a:pt x="3253944" y="1288880"/>
                      <a:pt x="3246526" y="1121979"/>
                    </a:cubicBezTo>
                    <a:cubicBezTo>
                      <a:pt x="3245477" y="1098367"/>
                      <a:pt x="3227154" y="1034803"/>
                      <a:pt x="3221474" y="1009245"/>
                    </a:cubicBezTo>
                    <a:cubicBezTo>
                      <a:pt x="3216856" y="988462"/>
                      <a:pt x="3214112" y="967269"/>
                      <a:pt x="3208948" y="946615"/>
                    </a:cubicBezTo>
                    <a:cubicBezTo>
                      <a:pt x="3205746" y="933806"/>
                      <a:pt x="3199624" y="921846"/>
                      <a:pt x="3196422" y="909037"/>
                    </a:cubicBezTo>
                    <a:cubicBezTo>
                      <a:pt x="3191258" y="888383"/>
                      <a:pt x="3191371" y="866342"/>
                      <a:pt x="3183896" y="846407"/>
                    </a:cubicBezTo>
                    <a:cubicBezTo>
                      <a:pt x="3178610" y="832311"/>
                      <a:pt x="3167195" y="821355"/>
                      <a:pt x="3158844" y="808829"/>
                    </a:cubicBezTo>
                    <a:cubicBezTo>
                      <a:pt x="3135750" y="716455"/>
                      <a:pt x="3160567" y="800323"/>
                      <a:pt x="3121266" y="708620"/>
                    </a:cubicBezTo>
                    <a:cubicBezTo>
                      <a:pt x="3116065" y="696484"/>
                      <a:pt x="3115291" y="682506"/>
                      <a:pt x="3108740" y="671042"/>
                    </a:cubicBezTo>
                    <a:cubicBezTo>
                      <a:pt x="3098382" y="652916"/>
                      <a:pt x="3083688" y="637639"/>
                      <a:pt x="3071162" y="620938"/>
                    </a:cubicBezTo>
                    <a:cubicBezTo>
                      <a:pt x="3059188" y="585017"/>
                      <a:pt x="3042989" y="525432"/>
                      <a:pt x="3008532" y="508204"/>
                    </a:cubicBezTo>
                    <a:cubicBezTo>
                      <a:pt x="2991831" y="499853"/>
                      <a:pt x="2974440" y="492759"/>
                      <a:pt x="2958428" y="483152"/>
                    </a:cubicBezTo>
                    <a:cubicBezTo>
                      <a:pt x="2932610" y="467661"/>
                      <a:pt x="2904563" y="454338"/>
                      <a:pt x="2883272" y="433048"/>
                    </a:cubicBezTo>
                    <a:cubicBezTo>
                      <a:pt x="2874921" y="424697"/>
                      <a:pt x="2868346" y="414072"/>
                      <a:pt x="2858219" y="407996"/>
                    </a:cubicBezTo>
                    <a:cubicBezTo>
                      <a:pt x="2846897" y="401203"/>
                      <a:pt x="2833167" y="399645"/>
                      <a:pt x="2820641" y="395470"/>
                    </a:cubicBezTo>
                    <a:cubicBezTo>
                      <a:pt x="2764613" y="311428"/>
                      <a:pt x="2830615" y="393769"/>
                      <a:pt x="2758011" y="345366"/>
                    </a:cubicBezTo>
                    <a:cubicBezTo>
                      <a:pt x="2664182" y="282814"/>
                      <a:pt x="2772206" y="325046"/>
                      <a:pt x="2682855" y="295262"/>
                    </a:cubicBezTo>
                    <a:cubicBezTo>
                      <a:pt x="2670329" y="282736"/>
                      <a:pt x="2659260" y="268559"/>
                      <a:pt x="2645277" y="257683"/>
                    </a:cubicBezTo>
                    <a:lnTo>
                      <a:pt x="2532543" y="182527"/>
                    </a:lnTo>
                    <a:lnTo>
                      <a:pt x="2457387" y="132423"/>
                    </a:lnTo>
                    <a:cubicBezTo>
                      <a:pt x="2444861" y="124072"/>
                      <a:pt x="2434091" y="112131"/>
                      <a:pt x="2419809" y="107371"/>
                    </a:cubicBezTo>
                    <a:lnTo>
                      <a:pt x="2382230" y="94845"/>
                    </a:lnTo>
                    <a:cubicBezTo>
                      <a:pt x="2369704" y="86494"/>
                      <a:pt x="2358409" y="75907"/>
                      <a:pt x="2344652" y="69793"/>
                    </a:cubicBezTo>
                    <a:cubicBezTo>
                      <a:pt x="2320521" y="59068"/>
                      <a:pt x="2295812" y="46934"/>
                      <a:pt x="2269496" y="44741"/>
                    </a:cubicBezTo>
                    <a:cubicBezTo>
                      <a:pt x="2110862" y="31522"/>
                      <a:pt x="2217304" y="23864"/>
                      <a:pt x="2119184" y="19689"/>
                    </a:cubicBezTo>
                    <a:close/>
                  </a:path>
                </a:pathLst>
              </a:cu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75000"/>
                  <a:buFont typeface="Monotype Sorts" pitchFamily="2" charset="2"/>
                  <a:buChar char=""/>
                  <a:defRPr/>
                </a:pPr>
                <a:endParaRPr lang="sv-SE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6357812" y="2714438"/>
                <a:ext cx="356961" cy="28557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75000"/>
                  <a:buFont typeface="Monotype Sorts" pitchFamily="2" charset="2"/>
                  <a:buChar char=""/>
                  <a:defRPr/>
                </a:pPr>
                <a:endParaRPr lang="sv-SE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17" name="Group 16"/>
            <p:cNvGrpSpPr>
              <a:grpSpLocks/>
            </p:cNvGrpSpPr>
            <p:nvPr/>
          </p:nvGrpSpPr>
          <p:grpSpPr bwMode="auto">
            <a:xfrm>
              <a:off x="2428875" y="3590926"/>
              <a:ext cx="942975" cy="733425"/>
              <a:chOff x="6143636" y="2428868"/>
              <a:chExt cx="942376" cy="732962"/>
            </a:xfrm>
          </p:grpSpPr>
          <p:sp>
            <p:nvSpPr>
              <p:cNvPr id="140" name="Freeform 139"/>
              <p:cNvSpPr/>
              <p:nvPr/>
            </p:nvSpPr>
            <p:spPr>
              <a:xfrm>
                <a:off x="6143636" y="2428868"/>
                <a:ext cx="942376" cy="732962"/>
              </a:xfrm>
              <a:custGeom>
                <a:avLst/>
                <a:gdLst>
                  <a:gd name="connsiteX0" fmla="*/ 2119184 w 3259052"/>
                  <a:gd name="connsiteY0" fmla="*/ 19689 h 2236796"/>
                  <a:gd name="connsiteX1" fmla="*/ 1680773 w 3259052"/>
                  <a:gd name="connsiteY1" fmla="*/ 19689 h 2236796"/>
                  <a:gd name="connsiteX2" fmla="*/ 1580565 w 3259052"/>
                  <a:gd name="connsiteY2" fmla="*/ 32215 h 2236796"/>
                  <a:gd name="connsiteX3" fmla="*/ 1442778 w 3259052"/>
                  <a:gd name="connsiteY3" fmla="*/ 44741 h 2236796"/>
                  <a:gd name="connsiteX4" fmla="*/ 1204784 w 3259052"/>
                  <a:gd name="connsiteY4" fmla="*/ 94845 h 2236796"/>
                  <a:gd name="connsiteX5" fmla="*/ 929211 w 3259052"/>
                  <a:gd name="connsiteY5" fmla="*/ 157475 h 2236796"/>
                  <a:gd name="connsiteX6" fmla="*/ 678691 w 3259052"/>
                  <a:gd name="connsiteY6" fmla="*/ 257683 h 2236796"/>
                  <a:gd name="connsiteX7" fmla="*/ 490800 w 3259052"/>
                  <a:gd name="connsiteY7" fmla="*/ 357892 h 2236796"/>
                  <a:gd name="connsiteX8" fmla="*/ 390592 w 3259052"/>
                  <a:gd name="connsiteY8" fmla="*/ 407996 h 2236796"/>
                  <a:gd name="connsiteX9" fmla="*/ 315436 w 3259052"/>
                  <a:gd name="connsiteY9" fmla="*/ 483152 h 2236796"/>
                  <a:gd name="connsiteX10" fmla="*/ 265332 w 3259052"/>
                  <a:gd name="connsiteY10" fmla="*/ 520730 h 2236796"/>
                  <a:gd name="connsiteX11" fmla="*/ 127545 w 3259052"/>
                  <a:gd name="connsiteY11" fmla="*/ 683568 h 2236796"/>
                  <a:gd name="connsiteX12" fmla="*/ 89967 w 3259052"/>
                  <a:gd name="connsiteY12" fmla="*/ 758725 h 2236796"/>
                  <a:gd name="connsiteX13" fmla="*/ 27337 w 3259052"/>
                  <a:gd name="connsiteY13" fmla="*/ 934089 h 2236796"/>
                  <a:gd name="connsiteX14" fmla="*/ 2285 w 3259052"/>
                  <a:gd name="connsiteY14" fmla="*/ 1121979 h 2236796"/>
                  <a:gd name="connsiteX15" fmla="*/ 77441 w 3259052"/>
                  <a:gd name="connsiteY15" fmla="*/ 1560390 h 2236796"/>
                  <a:gd name="connsiteX16" fmla="*/ 252806 w 3259052"/>
                  <a:gd name="connsiteY16" fmla="*/ 1810911 h 2236796"/>
                  <a:gd name="connsiteX17" fmla="*/ 365540 w 3259052"/>
                  <a:gd name="connsiteY17" fmla="*/ 1886067 h 2236796"/>
                  <a:gd name="connsiteX18" fmla="*/ 591009 w 3259052"/>
                  <a:gd name="connsiteY18" fmla="*/ 2023853 h 2236796"/>
                  <a:gd name="connsiteX19" fmla="*/ 766373 w 3259052"/>
                  <a:gd name="connsiteY19" fmla="*/ 2124062 h 2236796"/>
                  <a:gd name="connsiteX20" fmla="*/ 1016893 w 3259052"/>
                  <a:gd name="connsiteY20" fmla="*/ 2186692 h 2236796"/>
                  <a:gd name="connsiteX21" fmla="*/ 1229836 w 3259052"/>
                  <a:gd name="connsiteY21" fmla="*/ 2224270 h 2236796"/>
                  <a:gd name="connsiteX22" fmla="*/ 1517935 w 3259052"/>
                  <a:gd name="connsiteY22" fmla="*/ 2236796 h 2236796"/>
                  <a:gd name="connsiteX23" fmla="*/ 2494965 w 3259052"/>
                  <a:gd name="connsiteY23" fmla="*/ 2199218 h 2236796"/>
                  <a:gd name="connsiteX24" fmla="*/ 2670329 w 3259052"/>
                  <a:gd name="connsiteY24" fmla="*/ 2186692 h 2236796"/>
                  <a:gd name="connsiteX25" fmla="*/ 2795589 w 3259052"/>
                  <a:gd name="connsiteY25" fmla="*/ 2136588 h 2236796"/>
                  <a:gd name="connsiteX26" fmla="*/ 2870745 w 3259052"/>
                  <a:gd name="connsiteY26" fmla="*/ 2111536 h 2236796"/>
                  <a:gd name="connsiteX27" fmla="*/ 2920850 w 3259052"/>
                  <a:gd name="connsiteY27" fmla="*/ 2073957 h 2236796"/>
                  <a:gd name="connsiteX28" fmla="*/ 3021058 w 3259052"/>
                  <a:gd name="connsiteY28" fmla="*/ 2036379 h 2236796"/>
                  <a:gd name="connsiteX29" fmla="*/ 3146318 w 3259052"/>
                  <a:gd name="connsiteY29" fmla="*/ 1923645 h 2236796"/>
                  <a:gd name="connsiteX30" fmla="*/ 3196422 w 3259052"/>
                  <a:gd name="connsiteY30" fmla="*/ 1848489 h 2236796"/>
                  <a:gd name="connsiteX31" fmla="*/ 3234000 w 3259052"/>
                  <a:gd name="connsiteY31" fmla="*/ 1748281 h 2236796"/>
                  <a:gd name="connsiteX32" fmla="*/ 3246526 w 3259052"/>
                  <a:gd name="connsiteY32" fmla="*/ 1660599 h 2236796"/>
                  <a:gd name="connsiteX33" fmla="*/ 3259052 w 3259052"/>
                  <a:gd name="connsiteY33" fmla="*/ 1623020 h 2236796"/>
                  <a:gd name="connsiteX34" fmla="*/ 3246526 w 3259052"/>
                  <a:gd name="connsiteY34" fmla="*/ 1121979 h 2236796"/>
                  <a:gd name="connsiteX35" fmla="*/ 3221474 w 3259052"/>
                  <a:gd name="connsiteY35" fmla="*/ 1009245 h 2236796"/>
                  <a:gd name="connsiteX36" fmla="*/ 3208948 w 3259052"/>
                  <a:gd name="connsiteY36" fmla="*/ 946615 h 2236796"/>
                  <a:gd name="connsiteX37" fmla="*/ 3196422 w 3259052"/>
                  <a:gd name="connsiteY37" fmla="*/ 909037 h 2236796"/>
                  <a:gd name="connsiteX38" fmla="*/ 3183896 w 3259052"/>
                  <a:gd name="connsiteY38" fmla="*/ 846407 h 2236796"/>
                  <a:gd name="connsiteX39" fmla="*/ 3158844 w 3259052"/>
                  <a:gd name="connsiteY39" fmla="*/ 808829 h 2236796"/>
                  <a:gd name="connsiteX40" fmla="*/ 3121266 w 3259052"/>
                  <a:gd name="connsiteY40" fmla="*/ 708620 h 2236796"/>
                  <a:gd name="connsiteX41" fmla="*/ 3108740 w 3259052"/>
                  <a:gd name="connsiteY41" fmla="*/ 671042 h 2236796"/>
                  <a:gd name="connsiteX42" fmla="*/ 3071162 w 3259052"/>
                  <a:gd name="connsiteY42" fmla="*/ 620938 h 2236796"/>
                  <a:gd name="connsiteX43" fmla="*/ 3008532 w 3259052"/>
                  <a:gd name="connsiteY43" fmla="*/ 508204 h 2236796"/>
                  <a:gd name="connsiteX44" fmla="*/ 2958428 w 3259052"/>
                  <a:gd name="connsiteY44" fmla="*/ 483152 h 2236796"/>
                  <a:gd name="connsiteX45" fmla="*/ 2883272 w 3259052"/>
                  <a:gd name="connsiteY45" fmla="*/ 433048 h 2236796"/>
                  <a:gd name="connsiteX46" fmla="*/ 2858219 w 3259052"/>
                  <a:gd name="connsiteY46" fmla="*/ 407996 h 2236796"/>
                  <a:gd name="connsiteX47" fmla="*/ 2820641 w 3259052"/>
                  <a:gd name="connsiteY47" fmla="*/ 395470 h 2236796"/>
                  <a:gd name="connsiteX48" fmla="*/ 2758011 w 3259052"/>
                  <a:gd name="connsiteY48" fmla="*/ 345366 h 2236796"/>
                  <a:gd name="connsiteX49" fmla="*/ 2682855 w 3259052"/>
                  <a:gd name="connsiteY49" fmla="*/ 295262 h 2236796"/>
                  <a:gd name="connsiteX50" fmla="*/ 2645277 w 3259052"/>
                  <a:gd name="connsiteY50" fmla="*/ 257683 h 2236796"/>
                  <a:gd name="connsiteX51" fmla="*/ 2532543 w 3259052"/>
                  <a:gd name="connsiteY51" fmla="*/ 182527 h 2236796"/>
                  <a:gd name="connsiteX52" fmla="*/ 2457387 w 3259052"/>
                  <a:gd name="connsiteY52" fmla="*/ 132423 h 2236796"/>
                  <a:gd name="connsiteX53" fmla="*/ 2419809 w 3259052"/>
                  <a:gd name="connsiteY53" fmla="*/ 107371 h 2236796"/>
                  <a:gd name="connsiteX54" fmla="*/ 2382230 w 3259052"/>
                  <a:gd name="connsiteY54" fmla="*/ 94845 h 2236796"/>
                  <a:gd name="connsiteX55" fmla="*/ 2344652 w 3259052"/>
                  <a:gd name="connsiteY55" fmla="*/ 69793 h 2236796"/>
                  <a:gd name="connsiteX56" fmla="*/ 2269496 w 3259052"/>
                  <a:gd name="connsiteY56" fmla="*/ 44741 h 2236796"/>
                  <a:gd name="connsiteX57" fmla="*/ 2119184 w 3259052"/>
                  <a:gd name="connsiteY57" fmla="*/ 19689 h 223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259052" h="2236796">
                    <a:moveTo>
                      <a:pt x="2119184" y="19689"/>
                    </a:moveTo>
                    <a:cubicBezTo>
                      <a:pt x="2021064" y="15514"/>
                      <a:pt x="2074552" y="0"/>
                      <a:pt x="1680773" y="19689"/>
                    </a:cubicBezTo>
                    <a:cubicBezTo>
                      <a:pt x="1647152" y="21370"/>
                      <a:pt x="1614043" y="28691"/>
                      <a:pt x="1580565" y="32215"/>
                    </a:cubicBezTo>
                    <a:cubicBezTo>
                      <a:pt x="1534700" y="37043"/>
                      <a:pt x="1488707" y="40566"/>
                      <a:pt x="1442778" y="44741"/>
                    </a:cubicBezTo>
                    <a:cubicBezTo>
                      <a:pt x="1374591" y="58378"/>
                      <a:pt x="1273362" y="77701"/>
                      <a:pt x="1204784" y="94845"/>
                    </a:cubicBezTo>
                    <a:cubicBezTo>
                      <a:pt x="961021" y="155786"/>
                      <a:pt x="1173593" y="113042"/>
                      <a:pt x="929211" y="157475"/>
                    </a:cubicBezTo>
                    <a:cubicBezTo>
                      <a:pt x="845704" y="190878"/>
                      <a:pt x="759135" y="217461"/>
                      <a:pt x="678691" y="257683"/>
                    </a:cubicBezTo>
                    <a:cubicBezTo>
                      <a:pt x="396066" y="398997"/>
                      <a:pt x="748193" y="220616"/>
                      <a:pt x="490800" y="357892"/>
                    </a:cubicBezTo>
                    <a:cubicBezTo>
                      <a:pt x="457848" y="375466"/>
                      <a:pt x="420981" y="386289"/>
                      <a:pt x="390592" y="407996"/>
                    </a:cubicBezTo>
                    <a:cubicBezTo>
                      <a:pt x="361762" y="428589"/>
                      <a:pt x="341770" y="459451"/>
                      <a:pt x="315436" y="483152"/>
                    </a:cubicBezTo>
                    <a:cubicBezTo>
                      <a:pt x="299918" y="497118"/>
                      <a:pt x="280850" y="506764"/>
                      <a:pt x="265332" y="520730"/>
                    </a:cubicBezTo>
                    <a:cubicBezTo>
                      <a:pt x="204126" y="575815"/>
                      <a:pt x="170878" y="613153"/>
                      <a:pt x="127545" y="683568"/>
                    </a:cubicBezTo>
                    <a:cubicBezTo>
                      <a:pt x="112865" y="707422"/>
                      <a:pt x="101704" y="733294"/>
                      <a:pt x="89967" y="758725"/>
                    </a:cubicBezTo>
                    <a:cubicBezTo>
                      <a:pt x="60213" y="823192"/>
                      <a:pt x="42199" y="864731"/>
                      <a:pt x="27337" y="934089"/>
                    </a:cubicBezTo>
                    <a:cubicBezTo>
                      <a:pt x="22151" y="958290"/>
                      <a:pt x="4676" y="1102850"/>
                      <a:pt x="2285" y="1121979"/>
                    </a:cubicBezTo>
                    <a:cubicBezTo>
                      <a:pt x="19388" y="1281608"/>
                      <a:pt x="0" y="1424868"/>
                      <a:pt x="77441" y="1560390"/>
                    </a:cubicBezTo>
                    <a:cubicBezTo>
                      <a:pt x="91765" y="1585456"/>
                      <a:pt x="200145" y="1765773"/>
                      <a:pt x="252806" y="1810911"/>
                    </a:cubicBezTo>
                    <a:cubicBezTo>
                      <a:pt x="287096" y="1840303"/>
                      <a:pt x="328643" y="1860022"/>
                      <a:pt x="365540" y="1886067"/>
                    </a:cubicBezTo>
                    <a:cubicBezTo>
                      <a:pt x="576956" y="2035302"/>
                      <a:pt x="345821" y="1891043"/>
                      <a:pt x="591009" y="2023853"/>
                    </a:cubicBezTo>
                    <a:cubicBezTo>
                      <a:pt x="650208" y="2055919"/>
                      <a:pt x="701887" y="2104716"/>
                      <a:pt x="766373" y="2124062"/>
                    </a:cubicBezTo>
                    <a:cubicBezTo>
                      <a:pt x="952650" y="2179945"/>
                      <a:pt x="829124" y="2147162"/>
                      <a:pt x="1016893" y="2186692"/>
                    </a:cubicBezTo>
                    <a:cubicBezTo>
                      <a:pt x="1108586" y="2205996"/>
                      <a:pt x="1138567" y="2218382"/>
                      <a:pt x="1229836" y="2224270"/>
                    </a:cubicBezTo>
                    <a:cubicBezTo>
                      <a:pt x="1325760" y="2230459"/>
                      <a:pt x="1421902" y="2232621"/>
                      <a:pt x="1517935" y="2236796"/>
                    </a:cubicBezTo>
                    <a:lnTo>
                      <a:pt x="2494965" y="2199218"/>
                    </a:lnTo>
                    <a:cubicBezTo>
                      <a:pt x="2553513" y="2196672"/>
                      <a:pt x="2612957" y="2198644"/>
                      <a:pt x="2670329" y="2186692"/>
                    </a:cubicBezTo>
                    <a:cubicBezTo>
                      <a:pt x="2714353" y="2177520"/>
                      <a:pt x="2752927" y="2150809"/>
                      <a:pt x="2795589" y="2136588"/>
                    </a:cubicBezTo>
                    <a:lnTo>
                      <a:pt x="2870745" y="2111536"/>
                    </a:lnTo>
                    <a:cubicBezTo>
                      <a:pt x="2887447" y="2099010"/>
                      <a:pt x="2902600" y="2084096"/>
                      <a:pt x="2920850" y="2073957"/>
                    </a:cubicBezTo>
                    <a:cubicBezTo>
                      <a:pt x="2943316" y="2061476"/>
                      <a:pt x="2992933" y="2045754"/>
                      <a:pt x="3021058" y="2036379"/>
                    </a:cubicBezTo>
                    <a:cubicBezTo>
                      <a:pt x="3064182" y="2004036"/>
                      <a:pt x="3116345" y="1968604"/>
                      <a:pt x="3146318" y="1923645"/>
                    </a:cubicBezTo>
                    <a:cubicBezTo>
                      <a:pt x="3163019" y="1898593"/>
                      <a:pt x="3186901" y="1877053"/>
                      <a:pt x="3196422" y="1848489"/>
                    </a:cubicBezTo>
                    <a:cubicBezTo>
                      <a:pt x="3216058" y="1789580"/>
                      <a:pt x="3204044" y="1823170"/>
                      <a:pt x="3234000" y="1748281"/>
                    </a:cubicBezTo>
                    <a:cubicBezTo>
                      <a:pt x="3238175" y="1719054"/>
                      <a:pt x="3240736" y="1689550"/>
                      <a:pt x="3246526" y="1660599"/>
                    </a:cubicBezTo>
                    <a:cubicBezTo>
                      <a:pt x="3249115" y="1647652"/>
                      <a:pt x="3259052" y="1636224"/>
                      <a:pt x="3259052" y="1623020"/>
                    </a:cubicBezTo>
                    <a:cubicBezTo>
                      <a:pt x="3259052" y="1455954"/>
                      <a:pt x="3253944" y="1288880"/>
                      <a:pt x="3246526" y="1121979"/>
                    </a:cubicBezTo>
                    <a:cubicBezTo>
                      <a:pt x="3245477" y="1098367"/>
                      <a:pt x="3227154" y="1034803"/>
                      <a:pt x="3221474" y="1009245"/>
                    </a:cubicBezTo>
                    <a:cubicBezTo>
                      <a:pt x="3216856" y="988462"/>
                      <a:pt x="3214112" y="967269"/>
                      <a:pt x="3208948" y="946615"/>
                    </a:cubicBezTo>
                    <a:cubicBezTo>
                      <a:pt x="3205746" y="933806"/>
                      <a:pt x="3199624" y="921846"/>
                      <a:pt x="3196422" y="909037"/>
                    </a:cubicBezTo>
                    <a:cubicBezTo>
                      <a:pt x="3191258" y="888383"/>
                      <a:pt x="3191371" y="866342"/>
                      <a:pt x="3183896" y="846407"/>
                    </a:cubicBezTo>
                    <a:cubicBezTo>
                      <a:pt x="3178610" y="832311"/>
                      <a:pt x="3167195" y="821355"/>
                      <a:pt x="3158844" y="808829"/>
                    </a:cubicBezTo>
                    <a:cubicBezTo>
                      <a:pt x="3135750" y="716455"/>
                      <a:pt x="3160567" y="800323"/>
                      <a:pt x="3121266" y="708620"/>
                    </a:cubicBezTo>
                    <a:cubicBezTo>
                      <a:pt x="3116065" y="696484"/>
                      <a:pt x="3115291" y="682506"/>
                      <a:pt x="3108740" y="671042"/>
                    </a:cubicBezTo>
                    <a:cubicBezTo>
                      <a:pt x="3098382" y="652916"/>
                      <a:pt x="3083688" y="637639"/>
                      <a:pt x="3071162" y="620938"/>
                    </a:cubicBezTo>
                    <a:cubicBezTo>
                      <a:pt x="3059188" y="585017"/>
                      <a:pt x="3042989" y="525432"/>
                      <a:pt x="3008532" y="508204"/>
                    </a:cubicBezTo>
                    <a:cubicBezTo>
                      <a:pt x="2991831" y="499853"/>
                      <a:pt x="2974440" y="492759"/>
                      <a:pt x="2958428" y="483152"/>
                    </a:cubicBezTo>
                    <a:cubicBezTo>
                      <a:pt x="2932610" y="467661"/>
                      <a:pt x="2904563" y="454338"/>
                      <a:pt x="2883272" y="433048"/>
                    </a:cubicBezTo>
                    <a:cubicBezTo>
                      <a:pt x="2874921" y="424697"/>
                      <a:pt x="2868346" y="414072"/>
                      <a:pt x="2858219" y="407996"/>
                    </a:cubicBezTo>
                    <a:cubicBezTo>
                      <a:pt x="2846897" y="401203"/>
                      <a:pt x="2833167" y="399645"/>
                      <a:pt x="2820641" y="395470"/>
                    </a:cubicBezTo>
                    <a:cubicBezTo>
                      <a:pt x="2764613" y="311428"/>
                      <a:pt x="2830615" y="393769"/>
                      <a:pt x="2758011" y="345366"/>
                    </a:cubicBezTo>
                    <a:cubicBezTo>
                      <a:pt x="2664182" y="282814"/>
                      <a:pt x="2772206" y="325046"/>
                      <a:pt x="2682855" y="295262"/>
                    </a:cubicBezTo>
                    <a:cubicBezTo>
                      <a:pt x="2670329" y="282736"/>
                      <a:pt x="2659260" y="268559"/>
                      <a:pt x="2645277" y="257683"/>
                    </a:cubicBezTo>
                    <a:lnTo>
                      <a:pt x="2532543" y="182527"/>
                    </a:lnTo>
                    <a:lnTo>
                      <a:pt x="2457387" y="132423"/>
                    </a:lnTo>
                    <a:cubicBezTo>
                      <a:pt x="2444861" y="124072"/>
                      <a:pt x="2434091" y="112131"/>
                      <a:pt x="2419809" y="107371"/>
                    </a:cubicBezTo>
                    <a:lnTo>
                      <a:pt x="2382230" y="94845"/>
                    </a:lnTo>
                    <a:cubicBezTo>
                      <a:pt x="2369704" y="86494"/>
                      <a:pt x="2358409" y="75907"/>
                      <a:pt x="2344652" y="69793"/>
                    </a:cubicBezTo>
                    <a:cubicBezTo>
                      <a:pt x="2320521" y="59068"/>
                      <a:pt x="2295812" y="46934"/>
                      <a:pt x="2269496" y="44741"/>
                    </a:cubicBezTo>
                    <a:cubicBezTo>
                      <a:pt x="2110862" y="31522"/>
                      <a:pt x="2217304" y="23864"/>
                      <a:pt x="2119184" y="19689"/>
                    </a:cubicBez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75000"/>
                  <a:buFont typeface="Monotype Sorts" pitchFamily="2" charset="2"/>
                  <a:buChar char=""/>
                  <a:defRPr/>
                </a:pPr>
                <a:endParaRPr lang="sv-SE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6357813" y="2714438"/>
                <a:ext cx="356960" cy="28557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75000"/>
                  <a:buFont typeface="Monotype Sorts" pitchFamily="2" charset="2"/>
                  <a:buChar char=""/>
                  <a:defRPr/>
                </a:pPr>
                <a:endParaRPr lang="sv-SE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18" name="Group 19"/>
            <p:cNvGrpSpPr>
              <a:grpSpLocks/>
            </p:cNvGrpSpPr>
            <p:nvPr/>
          </p:nvGrpSpPr>
          <p:grpSpPr bwMode="auto">
            <a:xfrm>
              <a:off x="1428750" y="4019551"/>
              <a:ext cx="942975" cy="733425"/>
              <a:chOff x="6143636" y="2428868"/>
              <a:chExt cx="942376" cy="732962"/>
            </a:xfrm>
          </p:grpSpPr>
          <p:sp>
            <p:nvSpPr>
              <p:cNvPr id="138" name="Freeform 137"/>
              <p:cNvSpPr/>
              <p:nvPr/>
            </p:nvSpPr>
            <p:spPr>
              <a:xfrm>
                <a:off x="6143636" y="2428868"/>
                <a:ext cx="942376" cy="732962"/>
              </a:xfrm>
              <a:custGeom>
                <a:avLst/>
                <a:gdLst>
                  <a:gd name="connsiteX0" fmla="*/ 2119184 w 3259052"/>
                  <a:gd name="connsiteY0" fmla="*/ 19689 h 2236796"/>
                  <a:gd name="connsiteX1" fmla="*/ 1680773 w 3259052"/>
                  <a:gd name="connsiteY1" fmla="*/ 19689 h 2236796"/>
                  <a:gd name="connsiteX2" fmla="*/ 1580565 w 3259052"/>
                  <a:gd name="connsiteY2" fmla="*/ 32215 h 2236796"/>
                  <a:gd name="connsiteX3" fmla="*/ 1442778 w 3259052"/>
                  <a:gd name="connsiteY3" fmla="*/ 44741 h 2236796"/>
                  <a:gd name="connsiteX4" fmla="*/ 1204784 w 3259052"/>
                  <a:gd name="connsiteY4" fmla="*/ 94845 h 2236796"/>
                  <a:gd name="connsiteX5" fmla="*/ 929211 w 3259052"/>
                  <a:gd name="connsiteY5" fmla="*/ 157475 h 2236796"/>
                  <a:gd name="connsiteX6" fmla="*/ 678691 w 3259052"/>
                  <a:gd name="connsiteY6" fmla="*/ 257683 h 2236796"/>
                  <a:gd name="connsiteX7" fmla="*/ 490800 w 3259052"/>
                  <a:gd name="connsiteY7" fmla="*/ 357892 h 2236796"/>
                  <a:gd name="connsiteX8" fmla="*/ 390592 w 3259052"/>
                  <a:gd name="connsiteY8" fmla="*/ 407996 h 2236796"/>
                  <a:gd name="connsiteX9" fmla="*/ 315436 w 3259052"/>
                  <a:gd name="connsiteY9" fmla="*/ 483152 h 2236796"/>
                  <a:gd name="connsiteX10" fmla="*/ 265332 w 3259052"/>
                  <a:gd name="connsiteY10" fmla="*/ 520730 h 2236796"/>
                  <a:gd name="connsiteX11" fmla="*/ 127545 w 3259052"/>
                  <a:gd name="connsiteY11" fmla="*/ 683568 h 2236796"/>
                  <a:gd name="connsiteX12" fmla="*/ 89967 w 3259052"/>
                  <a:gd name="connsiteY12" fmla="*/ 758725 h 2236796"/>
                  <a:gd name="connsiteX13" fmla="*/ 27337 w 3259052"/>
                  <a:gd name="connsiteY13" fmla="*/ 934089 h 2236796"/>
                  <a:gd name="connsiteX14" fmla="*/ 2285 w 3259052"/>
                  <a:gd name="connsiteY14" fmla="*/ 1121979 h 2236796"/>
                  <a:gd name="connsiteX15" fmla="*/ 77441 w 3259052"/>
                  <a:gd name="connsiteY15" fmla="*/ 1560390 h 2236796"/>
                  <a:gd name="connsiteX16" fmla="*/ 252806 w 3259052"/>
                  <a:gd name="connsiteY16" fmla="*/ 1810911 h 2236796"/>
                  <a:gd name="connsiteX17" fmla="*/ 365540 w 3259052"/>
                  <a:gd name="connsiteY17" fmla="*/ 1886067 h 2236796"/>
                  <a:gd name="connsiteX18" fmla="*/ 591009 w 3259052"/>
                  <a:gd name="connsiteY18" fmla="*/ 2023853 h 2236796"/>
                  <a:gd name="connsiteX19" fmla="*/ 766373 w 3259052"/>
                  <a:gd name="connsiteY19" fmla="*/ 2124062 h 2236796"/>
                  <a:gd name="connsiteX20" fmla="*/ 1016893 w 3259052"/>
                  <a:gd name="connsiteY20" fmla="*/ 2186692 h 2236796"/>
                  <a:gd name="connsiteX21" fmla="*/ 1229836 w 3259052"/>
                  <a:gd name="connsiteY21" fmla="*/ 2224270 h 2236796"/>
                  <a:gd name="connsiteX22" fmla="*/ 1517935 w 3259052"/>
                  <a:gd name="connsiteY22" fmla="*/ 2236796 h 2236796"/>
                  <a:gd name="connsiteX23" fmla="*/ 2494965 w 3259052"/>
                  <a:gd name="connsiteY23" fmla="*/ 2199218 h 2236796"/>
                  <a:gd name="connsiteX24" fmla="*/ 2670329 w 3259052"/>
                  <a:gd name="connsiteY24" fmla="*/ 2186692 h 2236796"/>
                  <a:gd name="connsiteX25" fmla="*/ 2795589 w 3259052"/>
                  <a:gd name="connsiteY25" fmla="*/ 2136588 h 2236796"/>
                  <a:gd name="connsiteX26" fmla="*/ 2870745 w 3259052"/>
                  <a:gd name="connsiteY26" fmla="*/ 2111536 h 2236796"/>
                  <a:gd name="connsiteX27" fmla="*/ 2920850 w 3259052"/>
                  <a:gd name="connsiteY27" fmla="*/ 2073957 h 2236796"/>
                  <a:gd name="connsiteX28" fmla="*/ 3021058 w 3259052"/>
                  <a:gd name="connsiteY28" fmla="*/ 2036379 h 2236796"/>
                  <a:gd name="connsiteX29" fmla="*/ 3146318 w 3259052"/>
                  <a:gd name="connsiteY29" fmla="*/ 1923645 h 2236796"/>
                  <a:gd name="connsiteX30" fmla="*/ 3196422 w 3259052"/>
                  <a:gd name="connsiteY30" fmla="*/ 1848489 h 2236796"/>
                  <a:gd name="connsiteX31" fmla="*/ 3234000 w 3259052"/>
                  <a:gd name="connsiteY31" fmla="*/ 1748281 h 2236796"/>
                  <a:gd name="connsiteX32" fmla="*/ 3246526 w 3259052"/>
                  <a:gd name="connsiteY32" fmla="*/ 1660599 h 2236796"/>
                  <a:gd name="connsiteX33" fmla="*/ 3259052 w 3259052"/>
                  <a:gd name="connsiteY33" fmla="*/ 1623020 h 2236796"/>
                  <a:gd name="connsiteX34" fmla="*/ 3246526 w 3259052"/>
                  <a:gd name="connsiteY34" fmla="*/ 1121979 h 2236796"/>
                  <a:gd name="connsiteX35" fmla="*/ 3221474 w 3259052"/>
                  <a:gd name="connsiteY35" fmla="*/ 1009245 h 2236796"/>
                  <a:gd name="connsiteX36" fmla="*/ 3208948 w 3259052"/>
                  <a:gd name="connsiteY36" fmla="*/ 946615 h 2236796"/>
                  <a:gd name="connsiteX37" fmla="*/ 3196422 w 3259052"/>
                  <a:gd name="connsiteY37" fmla="*/ 909037 h 2236796"/>
                  <a:gd name="connsiteX38" fmla="*/ 3183896 w 3259052"/>
                  <a:gd name="connsiteY38" fmla="*/ 846407 h 2236796"/>
                  <a:gd name="connsiteX39" fmla="*/ 3158844 w 3259052"/>
                  <a:gd name="connsiteY39" fmla="*/ 808829 h 2236796"/>
                  <a:gd name="connsiteX40" fmla="*/ 3121266 w 3259052"/>
                  <a:gd name="connsiteY40" fmla="*/ 708620 h 2236796"/>
                  <a:gd name="connsiteX41" fmla="*/ 3108740 w 3259052"/>
                  <a:gd name="connsiteY41" fmla="*/ 671042 h 2236796"/>
                  <a:gd name="connsiteX42" fmla="*/ 3071162 w 3259052"/>
                  <a:gd name="connsiteY42" fmla="*/ 620938 h 2236796"/>
                  <a:gd name="connsiteX43" fmla="*/ 3008532 w 3259052"/>
                  <a:gd name="connsiteY43" fmla="*/ 508204 h 2236796"/>
                  <a:gd name="connsiteX44" fmla="*/ 2958428 w 3259052"/>
                  <a:gd name="connsiteY44" fmla="*/ 483152 h 2236796"/>
                  <a:gd name="connsiteX45" fmla="*/ 2883272 w 3259052"/>
                  <a:gd name="connsiteY45" fmla="*/ 433048 h 2236796"/>
                  <a:gd name="connsiteX46" fmla="*/ 2858219 w 3259052"/>
                  <a:gd name="connsiteY46" fmla="*/ 407996 h 2236796"/>
                  <a:gd name="connsiteX47" fmla="*/ 2820641 w 3259052"/>
                  <a:gd name="connsiteY47" fmla="*/ 395470 h 2236796"/>
                  <a:gd name="connsiteX48" fmla="*/ 2758011 w 3259052"/>
                  <a:gd name="connsiteY48" fmla="*/ 345366 h 2236796"/>
                  <a:gd name="connsiteX49" fmla="*/ 2682855 w 3259052"/>
                  <a:gd name="connsiteY49" fmla="*/ 295262 h 2236796"/>
                  <a:gd name="connsiteX50" fmla="*/ 2645277 w 3259052"/>
                  <a:gd name="connsiteY50" fmla="*/ 257683 h 2236796"/>
                  <a:gd name="connsiteX51" fmla="*/ 2532543 w 3259052"/>
                  <a:gd name="connsiteY51" fmla="*/ 182527 h 2236796"/>
                  <a:gd name="connsiteX52" fmla="*/ 2457387 w 3259052"/>
                  <a:gd name="connsiteY52" fmla="*/ 132423 h 2236796"/>
                  <a:gd name="connsiteX53" fmla="*/ 2419809 w 3259052"/>
                  <a:gd name="connsiteY53" fmla="*/ 107371 h 2236796"/>
                  <a:gd name="connsiteX54" fmla="*/ 2382230 w 3259052"/>
                  <a:gd name="connsiteY54" fmla="*/ 94845 h 2236796"/>
                  <a:gd name="connsiteX55" fmla="*/ 2344652 w 3259052"/>
                  <a:gd name="connsiteY55" fmla="*/ 69793 h 2236796"/>
                  <a:gd name="connsiteX56" fmla="*/ 2269496 w 3259052"/>
                  <a:gd name="connsiteY56" fmla="*/ 44741 h 2236796"/>
                  <a:gd name="connsiteX57" fmla="*/ 2119184 w 3259052"/>
                  <a:gd name="connsiteY57" fmla="*/ 19689 h 223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259052" h="2236796">
                    <a:moveTo>
                      <a:pt x="2119184" y="19689"/>
                    </a:moveTo>
                    <a:cubicBezTo>
                      <a:pt x="2021064" y="15514"/>
                      <a:pt x="2074552" y="0"/>
                      <a:pt x="1680773" y="19689"/>
                    </a:cubicBezTo>
                    <a:cubicBezTo>
                      <a:pt x="1647152" y="21370"/>
                      <a:pt x="1614043" y="28691"/>
                      <a:pt x="1580565" y="32215"/>
                    </a:cubicBezTo>
                    <a:cubicBezTo>
                      <a:pt x="1534700" y="37043"/>
                      <a:pt x="1488707" y="40566"/>
                      <a:pt x="1442778" y="44741"/>
                    </a:cubicBezTo>
                    <a:cubicBezTo>
                      <a:pt x="1374591" y="58378"/>
                      <a:pt x="1273362" y="77701"/>
                      <a:pt x="1204784" y="94845"/>
                    </a:cubicBezTo>
                    <a:cubicBezTo>
                      <a:pt x="961021" y="155786"/>
                      <a:pt x="1173593" y="113042"/>
                      <a:pt x="929211" y="157475"/>
                    </a:cubicBezTo>
                    <a:cubicBezTo>
                      <a:pt x="845704" y="190878"/>
                      <a:pt x="759135" y="217461"/>
                      <a:pt x="678691" y="257683"/>
                    </a:cubicBezTo>
                    <a:cubicBezTo>
                      <a:pt x="396066" y="398997"/>
                      <a:pt x="748193" y="220616"/>
                      <a:pt x="490800" y="357892"/>
                    </a:cubicBezTo>
                    <a:cubicBezTo>
                      <a:pt x="457848" y="375466"/>
                      <a:pt x="420981" y="386289"/>
                      <a:pt x="390592" y="407996"/>
                    </a:cubicBezTo>
                    <a:cubicBezTo>
                      <a:pt x="361762" y="428589"/>
                      <a:pt x="341770" y="459451"/>
                      <a:pt x="315436" y="483152"/>
                    </a:cubicBezTo>
                    <a:cubicBezTo>
                      <a:pt x="299918" y="497118"/>
                      <a:pt x="280850" y="506764"/>
                      <a:pt x="265332" y="520730"/>
                    </a:cubicBezTo>
                    <a:cubicBezTo>
                      <a:pt x="204126" y="575815"/>
                      <a:pt x="170878" y="613153"/>
                      <a:pt x="127545" y="683568"/>
                    </a:cubicBezTo>
                    <a:cubicBezTo>
                      <a:pt x="112865" y="707422"/>
                      <a:pt x="101704" y="733294"/>
                      <a:pt x="89967" y="758725"/>
                    </a:cubicBezTo>
                    <a:cubicBezTo>
                      <a:pt x="60213" y="823192"/>
                      <a:pt x="42199" y="864731"/>
                      <a:pt x="27337" y="934089"/>
                    </a:cubicBezTo>
                    <a:cubicBezTo>
                      <a:pt x="22151" y="958290"/>
                      <a:pt x="4676" y="1102850"/>
                      <a:pt x="2285" y="1121979"/>
                    </a:cubicBezTo>
                    <a:cubicBezTo>
                      <a:pt x="19388" y="1281608"/>
                      <a:pt x="0" y="1424868"/>
                      <a:pt x="77441" y="1560390"/>
                    </a:cubicBezTo>
                    <a:cubicBezTo>
                      <a:pt x="91765" y="1585456"/>
                      <a:pt x="200145" y="1765773"/>
                      <a:pt x="252806" y="1810911"/>
                    </a:cubicBezTo>
                    <a:cubicBezTo>
                      <a:pt x="287096" y="1840303"/>
                      <a:pt x="328643" y="1860022"/>
                      <a:pt x="365540" y="1886067"/>
                    </a:cubicBezTo>
                    <a:cubicBezTo>
                      <a:pt x="576956" y="2035302"/>
                      <a:pt x="345821" y="1891043"/>
                      <a:pt x="591009" y="2023853"/>
                    </a:cubicBezTo>
                    <a:cubicBezTo>
                      <a:pt x="650208" y="2055919"/>
                      <a:pt x="701887" y="2104716"/>
                      <a:pt x="766373" y="2124062"/>
                    </a:cubicBezTo>
                    <a:cubicBezTo>
                      <a:pt x="952650" y="2179945"/>
                      <a:pt x="829124" y="2147162"/>
                      <a:pt x="1016893" y="2186692"/>
                    </a:cubicBezTo>
                    <a:cubicBezTo>
                      <a:pt x="1108586" y="2205996"/>
                      <a:pt x="1138567" y="2218382"/>
                      <a:pt x="1229836" y="2224270"/>
                    </a:cubicBezTo>
                    <a:cubicBezTo>
                      <a:pt x="1325760" y="2230459"/>
                      <a:pt x="1421902" y="2232621"/>
                      <a:pt x="1517935" y="2236796"/>
                    </a:cubicBezTo>
                    <a:lnTo>
                      <a:pt x="2494965" y="2199218"/>
                    </a:lnTo>
                    <a:cubicBezTo>
                      <a:pt x="2553513" y="2196672"/>
                      <a:pt x="2612957" y="2198644"/>
                      <a:pt x="2670329" y="2186692"/>
                    </a:cubicBezTo>
                    <a:cubicBezTo>
                      <a:pt x="2714353" y="2177520"/>
                      <a:pt x="2752927" y="2150809"/>
                      <a:pt x="2795589" y="2136588"/>
                    </a:cubicBezTo>
                    <a:lnTo>
                      <a:pt x="2870745" y="2111536"/>
                    </a:lnTo>
                    <a:cubicBezTo>
                      <a:pt x="2887447" y="2099010"/>
                      <a:pt x="2902600" y="2084096"/>
                      <a:pt x="2920850" y="2073957"/>
                    </a:cubicBezTo>
                    <a:cubicBezTo>
                      <a:pt x="2943316" y="2061476"/>
                      <a:pt x="2992933" y="2045754"/>
                      <a:pt x="3021058" y="2036379"/>
                    </a:cubicBezTo>
                    <a:cubicBezTo>
                      <a:pt x="3064182" y="2004036"/>
                      <a:pt x="3116345" y="1968604"/>
                      <a:pt x="3146318" y="1923645"/>
                    </a:cubicBezTo>
                    <a:cubicBezTo>
                      <a:pt x="3163019" y="1898593"/>
                      <a:pt x="3186901" y="1877053"/>
                      <a:pt x="3196422" y="1848489"/>
                    </a:cubicBezTo>
                    <a:cubicBezTo>
                      <a:pt x="3216058" y="1789580"/>
                      <a:pt x="3204044" y="1823170"/>
                      <a:pt x="3234000" y="1748281"/>
                    </a:cubicBezTo>
                    <a:cubicBezTo>
                      <a:pt x="3238175" y="1719054"/>
                      <a:pt x="3240736" y="1689550"/>
                      <a:pt x="3246526" y="1660599"/>
                    </a:cubicBezTo>
                    <a:cubicBezTo>
                      <a:pt x="3249115" y="1647652"/>
                      <a:pt x="3259052" y="1636224"/>
                      <a:pt x="3259052" y="1623020"/>
                    </a:cubicBezTo>
                    <a:cubicBezTo>
                      <a:pt x="3259052" y="1455954"/>
                      <a:pt x="3253944" y="1288880"/>
                      <a:pt x="3246526" y="1121979"/>
                    </a:cubicBezTo>
                    <a:cubicBezTo>
                      <a:pt x="3245477" y="1098367"/>
                      <a:pt x="3227154" y="1034803"/>
                      <a:pt x="3221474" y="1009245"/>
                    </a:cubicBezTo>
                    <a:cubicBezTo>
                      <a:pt x="3216856" y="988462"/>
                      <a:pt x="3214112" y="967269"/>
                      <a:pt x="3208948" y="946615"/>
                    </a:cubicBezTo>
                    <a:cubicBezTo>
                      <a:pt x="3205746" y="933806"/>
                      <a:pt x="3199624" y="921846"/>
                      <a:pt x="3196422" y="909037"/>
                    </a:cubicBezTo>
                    <a:cubicBezTo>
                      <a:pt x="3191258" y="888383"/>
                      <a:pt x="3191371" y="866342"/>
                      <a:pt x="3183896" y="846407"/>
                    </a:cubicBezTo>
                    <a:cubicBezTo>
                      <a:pt x="3178610" y="832311"/>
                      <a:pt x="3167195" y="821355"/>
                      <a:pt x="3158844" y="808829"/>
                    </a:cubicBezTo>
                    <a:cubicBezTo>
                      <a:pt x="3135750" y="716455"/>
                      <a:pt x="3160567" y="800323"/>
                      <a:pt x="3121266" y="708620"/>
                    </a:cubicBezTo>
                    <a:cubicBezTo>
                      <a:pt x="3116065" y="696484"/>
                      <a:pt x="3115291" y="682506"/>
                      <a:pt x="3108740" y="671042"/>
                    </a:cubicBezTo>
                    <a:cubicBezTo>
                      <a:pt x="3098382" y="652916"/>
                      <a:pt x="3083688" y="637639"/>
                      <a:pt x="3071162" y="620938"/>
                    </a:cubicBezTo>
                    <a:cubicBezTo>
                      <a:pt x="3059188" y="585017"/>
                      <a:pt x="3042989" y="525432"/>
                      <a:pt x="3008532" y="508204"/>
                    </a:cubicBezTo>
                    <a:cubicBezTo>
                      <a:pt x="2991831" y="499853"/>
                      <a:pt x="2974440" y="492759"/>
                      <a:pt x="2958428" y="483152"/>
                    </a:cubicBezTo>
                    <a:cubicBezTo>
                      <a:pt x="2932610" y="467661"/>
                      <a:pt x="2904563" y="454338"/>
                      <a:pt x="2883272" y="433048"/>
                    </a:cubicBezTo>
                    <a:cubicBezTo>
                      <a:pt x="2874921" y="424697"/>
                      <a:pt x="2868346" y="414072"/>
                      <a:pt x="2858219" y="407996"/>
                    </a:cubicBezTo>
                    <a:cubicBezTo>
                      <a:pt x="2846897" y="401203"/>
                      <a:pt x="2833167" y="399645"/>
                      <a:pt x="2820641" y="395470"/>
                    </a:cubicBezTo>
                    <a:cubicBezTo>
                      <a:pt x="2764613" y="311428"/>
                      <a:pt x="2830615" y="393769"/>
                      <a:pt x="2758011" y="345366"/>
                    </a:cubicBezTo>
                    <a:cubicBezTo>
                      <a:pt x="2664182" y="282814"/>
                      <a:pt x="2772206" y="325046"/>
                      <a:pt x="2682855" y="295262"/>
                    </a:cubicBezTo>
                    <a:cubicBezTo>
                      <a:pt x="2670329" y="282736"/>
                      <a:pt x="2659260" y="268559"/>
                      <a:pt x="2645277" y="257683"/>
                    </a:cubicBezTo>
                    <a:lnTo>
                      <a:pt x="2532543" y="182527"/>
                    </a:lnTo>
                    <a:lnTo>
                      <a:pt x="2457387" y="132423"/>
                    </a:lnTo>
                    <a:cubicBezTo>
                      <a:pt x="2444861" y="124072"/>
                      <a:pt x="2434091" y="112131"/>
                      <a:pt x="2419809" y="107371"/>
                    </a:cubicBezTo>
                    <a:lnTo>
                      <a:pt x="2382230" y="94845"/>
                    </a:lnTo>
                    <a:cubicBezTo>
                      <a:pt x="2369704" y="86494"/>
                      <a:pt x="2358409" y="75907"/>
                      <a:pt x="2344652" y="69793"/>
                    </a:cubicBezTo>
                    <a:cubicBezTo>
                      <a:pt x="2320521" y="59068"/>
                      <a:pt x="2295812" y="46934"/>
                      <a:pt x="2269496" y="44741"/>
                    </a:cubicBezTo>
                    <a:cubicBezTo>
                      <a:pt x="2110862" y="31522"/>
                      <a:pt x="2217304" y="23864"/>
                      <a:pt x="2119184" y="19689"/>
                    </a:cubicBezTo>
                    <a:close/>
                  </a:path>
                </a:pathLst>
              </a:cu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75000"/>
                  <a:buFont typeface="Monotype Sorts" pitchFamily="2" charset="2"/>
                  <a:buChar char=""/>
                  <a:defRPr/>
                </a:pPr>
                <a:endParaRPr lang="sv-SE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6357813" y="2714438"/>
                <a:ext cx="356960" cy="28557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75000"/>
                  <a:buFont typeface="Monotype Sorts" pitchFamily="2" charset="2"/>
                  <a:buChar char=""/>
                  <a:defRPr/>
                </a:pPr>
                <a:endParaRPr lang="sv-SE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19" name="Group 22"/>
            <p:cNvGrpSpPr>
              <a:grpSpLocks/>
            </p:cNvGrpSpPr>
            <p:nvPr/>
          </p:nvGrpSpPr>
          <p:grpSpPr bwMode="auto">
            <a:xfrm>
              <a:off x="2214563" y="4376738"/>
              <a:ext cx="942975" cy="733425"/>
              <a:chOff x="6143636" y="2428868"/>
              <a:chExt cx="942376" cy="732962"/>
            </a:xfrm>
          </p:grpSpPr>
          <p:sp>
            <p:nvSpPr>
              <p:cNvPr id="136" name="Freeform 135"/>
              <p:cNvSpPr/>
              <p:nvPr/>
            </p:nvSpPr>
            <p:spPr>
              <a:xfrm>
                <a:off x="6143636" y="2428868"/>
                <a:ext cx="942376" cy="732962"/>
              </a:xfrm>
              <a:custGeom>
                <a:avLst/>
                <a:gdLst>
                  <a:gd name="connsiteX0" fmla="*/ 2119184 w 3259052"/>
                  <a:gd name="connsiteY0" fmla="*/ 19689 h 2236796"/>
                  <a:gd name="connsiteX1" fmla="*/ 1680773 w 3259052"/>
                  <a:gd name="connsiteY1" fmla="*/ 19689 h 2236796"/>
                  <a:gd name="connsiteX2" fmla="*/ 1580565 w 3259052"/>
                  <a:gd name="connsiteY2" fmla="*/ 32215 h 2236796"/>
                  <a:gd name="connsiteX3" fmla="*/ 1442778 w 3259052"/>
                  <a:gd name="connsiteY3" fmla="*/ 44741 h 2236796"/>
                  <a:gd name="connsiteX4" fmla="*/ 1204784 w 3259052"/>
                  <a:gd name="connsiteY4" fmla="*/ 94845 h 2236796"/>
                  <a:gd name="connsiteX5" fmla="*/ 929211 w 3259052"/>
                  <a:gd name="connsiteY5" fmla="*/ 157475 h 2236796"/>
                  <a:gd name="connsiteX6" fmla="*/ 678691 w 3259052"/>
                  <a:gd name="connsiteY6" fmla="*/ 257683 h 2236796"/>
                  <a:gd name="connsiteX7" fmla="*/ 490800 w 3259052"/>
                  <a:gd name="connsiteY7" fmla="*/ 357892 h 2236796"/>
                  <a:gd name="connsiteX8" fmla="*/ 390592 w 3259052"/>
                  <a:gd name="connsiteY8" fmla="*/ 407996 h 2236796"/>
                  <a:gd name="connsiteX9" fmla="*/ 315436 w 3259052"/>
                  <a:gd name="connsiteY9" fmla="*/ 483152 h 2236796"/>
                  <a:gd name="connsiteX10" fmla="*/ 265332 w 3259052"/>
                  <a:gd name="connsiteY10" fmla="*/ 520730 h 2236796"/>
                  <a:gd name="connsiteX11" fmla="*/ 127545 w 3259052"/>
                  <a:gd name="connsiteY11" fmla="*/ 683568 h 2236796"/>
                  <a:gd name="connsiteX12" fmla="*/ 89967 w 3259052"/>
                  <a:gd name="connsiteY12" fmla="*/ 758725 h 2236796"/>
                  <a:gd name="connsiteX13" fmla="*/ 27337 w 3259052"/>
                  <a:gd name="connsiteY13" fmla="*/ 934089 h 2236796"/>
                  <a:gd name="connsiteX14" fmla="*/ 2285 w 3259052"/>
                  <a:gd name="connsiteY14" fmla="*/ 1121979 h 2236796"/>
                  <a:gd name="connsiteX15" fmla="*/ 77441 w 3259052"/>
                  <a:gd name="connsiteY15" fmla="*/ 1560390 h 2236796"/>
                  <a:gd name="connsiteX16" fmla="*/ 252806 w 3259052"/>
                  <a:gd name="connsiteY16" fmla="*/ 1810911 h 2236796"/>
                  <a:gd name="connsiteX17" fmla="*/ 365540 w 3259052"/>
                  <a:gd name="connsiteY17" fmla="*/ 1886067 h 2236796"/>
                  <a:gd name="connsiteX18" fmla="*/ 591009 w 3259052"/>
                  <a:gd name="connsiteY18" fmla="*/ 2023853 h 2236796"/>
                  <a:gd name="connsiteX19" fmla="*/ 766373 w 3259052"/>
                  <a:gd name="connsiteY19" fmla="*/ 2124062 h 2236796"/>
                  <a:gd name="connsiteX20" fmla="*/ 1016893 w 3259052"/>
                  <a:gd name="connsiteY20" fmla="*/ 2186692 h 2236796"/>
                  <a:gd name="connsiteX21" fmla="*/ 1229836 w 3259052"/>
                  <a:gd name="connsiteY21" fmla="*/ 2224270 h 2236796"/>
                  <a:gd name="connsiteX22" fmla="*/ 1517935 w 3259052"/>
                  <a:gd name="connsiteY22" fmla="*/ 2236796 h 2236796"/>
                  <a:gd name="connsiteX23" fmla="*/ 2494965 w 3259052"/>
                  <a:gd name="connsiteY23" fmla="*/ 2199218 h 2236796"/>
                  <a:gd name="connsiteX24" fmla="*/ 2670329 w 3259052"/>
                  <a:gd name="connsiteY24" fmla="*/ 2186692 h 2236796"/>
                  <a:gd name="connsiteX25" fmla="*/ 2795589 w 3259052"/>
                  <a:gd name="connsiteY25" fmla="*/ 2136588 h 2236796"/>
                  <a:gd name="connsiteX26" fmla="*/ 2870745 w 3259052"/>
                  <a:gd name="connsiteY26" fmla="*/ 2111536 h 2236796"/>
                  <a:gd name="connsiteX27" fmla="*/ 2920850 w 3259052"/>
                  <a:gd name="connsiteY27" fmla="*/ 2073957 h 2236796"/>
                  <a:gd name="connsiteX28" fmla="*/ 3021058 w 3259052"/>
                  <a:gd name="connsiteY28" fmla="*/ 2036379 h 2236796"/>
                  <a:gd name="connsiteX29" fmla="*/ 3146318 w 3259052"/>
                  <a:gd name="connsiteY29" fmla="*/ 1923645 h 2236796"/>
                  <a:gd name="connsiteX30" fmla="*/ 3196422 w 3259052"/>
                  <a:gd name="connsiteY30" fmla="*/ 1848489 h 2236796"/>
                  <a:gd name="connsiteX31" fmla="*/ 3234000 w 3259052"/>
                  <a:gd name="connsiteY31" fmla="*/ 1748281 h 2236796"/>
                  <a:gd name="connsiteX32" fmla="*/ 3246526 w 3259052"/>
                  <a:gd name="connsiteY32" fmla="*/ 1660599 h 2236796"/>
                  <a:gd name="connsiteX33" fmla="*/ 3259052 w 3259052"/>
                  <a:gd name="connsiteY33" fmla="*/ 1623020 h 2236796"/>
                  <a:gd name="connsiteX34" fmla="*/ 3246526 w 3259052"/>
                  <a:gd name="connsiteY34" fmla="*/ 1121979 h 2236796"/>
                  <a:gd name="connsiteX35" fmla="*/ 3221474 w 3259052"/>
                  <a:gd name="connsiteY35" fmla="*/ 1009245 h 2236796"/>
                  <a:gd name="connsiteX36" fmla="*/ 3208948 w 3259052"/>
                  <a:gd name="connsiteY36" fmla="*/ 946615 h 2236796"/>
                  <a:gd name="connsiteX37" fmla="*/ 3196422 w 3259052"/>
                  <a:gd name="connsiteY37" fmla="*/ 909037 h 2236796"/>
                  <a:gd name="connsiteX38" fmla="*/ 3183896 w 3259052"/>
                  <a:gd name="connsiteY38" fmla="*/ 846407 h 2236796"/>
                  <a:gd name="connsiteX39" fmla="*/ 3158844 w 3259052"/>
                  <a:gd name="connsiteY39" fmla="*/ 808829 h 2236796"/>
                  <a:gd name="connsiteX40" fmla="*/ 3121266 w 3259052"/>
                  <a:gd name="connsiteY40" fmla="*/ 708620 h 2236796"/>
                  <a:gd name="connsiteX41" fmla="*/ 3108740 w 3259052"/>
                  <a:gd name="connsiteY41" fmla="*/ 671042 h 2236796"/>
                  <a:gd name="connsiteX42" fmla="*/ 3071162 w 3259052"/>
                  <a:gd name="connsiteY42" fmla="*/ 620938 h 2236796"/>
                  <a:gd name="connsiteX43" fmla="*/ 3008532 w 3259052"/>
                  <a:gd name="connsiteY43" fmla="*/ 508204 h 2236796"/>
                  <a:gd name="connsiteX44" fmla="*/ 2958428 w 3259052"/>
                  <a:gd name="connsiteY44" fmla="*/ 483152 h 2236796"/>
                  <a:gd name="connsiteX45" fmla="*/ 2883272 w 3259052"/>
                  <a:gd name="connsiteY45" fmla="*/ 433048 h 2236796"/>
                  <a:gd name="connsiteX46" fmla="*/ 2858219 w 3259052"/>
                  <a:gd name="connsiteY46" fmla="*/ 407996 h 2236796"/>
                  <a:gd name="connsiteX47" fmla="*/ 2820641 w 3259052"/>
                  <a:gd name="connsiteY47" fmla="*/ 395470 h 2236796"/>
                  <a:gd name="connsiteX48" fmla="*/ 2758011 w 3259052"/>
                  <a:gd name="connsiteY48" fmla="*/ 345366 h 2236796"/>
                  <a:gd name="connsiteX49" fmla="*/ 2682855 w 3259052"/>
                  <a:gd name="connsiteY49" fmla="*/ 295262 h 2236796"/>
                  <a:gd name="connsiteX50" fmla="*/ 2645277 w 3259052"/>
                  <a:gd name="connsiteY50" fmla="*/ 257683 h 2236796"/>
                  <a:gd name="connsiteX51" fmla="*/ 2532543 w 3259052"/>
                  <a:gd name="connsiteY51" fmla="*/ 182527 h 2236796"/>
                  <a:gd name="connsiteX52" fmla="*/ 2457387 w 3259052"/>
                  <a:gd name="connsiteY52" fmla="*/ 132423 h 2236796"/>
                  <a:gd name="connsiteX53" fmla="*/ 2419809 w 3259052"/>
                  <a:gd name="connsiteY53" fmla="*/ 107371 h 2236796"/>
                  <a:gd name="connsiteX54" fmla="*/ 2382230 w 3259052"/>
                  <a:gd name="connsiteY54" fmla="*/ 94845 h 2236796"/>
                  <a:gd name="connsiteX55" fmla="*/ 2344652 w 3259052"/>
                  <a:gd name="connsiteY55" fmla="*/ 69793 h 2236796"/>
                  <a:gd name="connsiteX56" fmla="*/ 2269496 w 3259052"/>
                  <a:gd name="connsiteY56" fmla="*/ 44741 h 2236796"/>
                  <a:gd name="connsiteX57" fmla="*/ 2119184 w 3259052"/>
                  <a:gd name="connsiteY57" fmla="*/ 19689 h 223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259052" h="2236796">
                    <a:moveTo>
                      <a:pt x="2119184" y="19689"/>
                    </a:moveTo>
                    <a:cubicBezTo>
                      <a:pt x="2021064" y="15514"/>
                      <a:pt x="2074552" y="0"/>
                      <a:pt x="1680773" y="19689"/>
                    </a:cubicBezTo>
                    <a:cubicBezTo>
                      <a:pt x="1647152" y="21370"/>
                      <a:pt x="1614043" y="28691"/>
                      <a:pt x="1580565" y="32215"/>
                    </a:cubicBezTo>
                    <a:cubicBezTo>
                      <a:pt x="1534700" y="37043"/>
                      <a:pt x="1488707" y="40566"/>
                      <a:pt x="1442778" y="44741"/>
                    </a:cubicBezTo>
                    <a:cubicBezTo>
                      <a:pt x="1374591" y="58378"/>
                      <a:pt x="1273362" y="77701"/>
                      <a:pt x="1204784" y="94845"/>
                    </a:cubicBezTo>
                    <a:cubicBezTo>
                      <a:pt x="961021" y="155786"/>
                      <a:pt x="1173593" y="113042"/>
                      <a:pt x="929211" y="157475"/>
                    </a:cubicBezTo>
                    <a:cubicBezTo>
                      <a:pt x="845704" y="190878"/>
                      <a:pt x="759135" y="217461"/>
                      <a:pt x="678691" y="257683"/>
                    </a:cubicBezTo>
                    <a:cubicBezTo>
                      <a:pt x="396066" y="398997"/>
                      <a:pt x="748193" y="220616"/>
                      <a:pt x="490800" y="357892"/>
                    </a:cubicBezTo>
                    <a:cubicBezTo>
                      <a:pt x="457848" y="375466"/>
                      <a:pt x="420981" y="386289"/>
                      <a:pt x="390592" y="407996"/>
                    </a:cubicBezTo>
                    <a:cubicBezTo>
                      <a:pt x="361762" y="428589"/>
                      <a:pt x="341770" y="459451"/>
                      <a:pt x="315436" y="483152"/>
                    </a:cubicBezTo>
                    <a:cubicBezTo>
                      <a:pt x="299918" y="497118"/>
                      <a:pt x="280850" y="506764"/>
                      <a:pt x="265332" y="520730"/>
                    </a:cubicBezTo>
                    <a:cubicBezTo>
                      <a:pt x="204126" y="575815"/>
                      <a:pt x="170878" y="613153"/>
                      <a:pt x="127545" y="683568"/>
                    </a:cubicBezTo>
                    <a:cubicBezTo>
                      <a:pt x="112865" y="707422"/>
                      <a:pt x="101704" y="733294"/>
                      <a:pt x="89967" y="758725"/>
                    </a:cubicBezTo>
                    <a:cubicBezTo>
                      <a:pt x="60213" y="823192"/>
                      <a:pt x="42199" y="864731"/>
                      <a:pt x="27337" y="934089"/>
                    </a:cubicBezTo>
                    <a:cubicBezTo>
                      <a:pt x="22151" y="958290"/>
                      <a:pt x="4676" y="1102850"/>
                      <a:pt x="2285" y="1121979"/>
                    </a:cubicBezTo>
                    <a:cubicBezTo>
                      <a:pt x="19388" y="1281608"/>
                      <a:pt x="0" y="1424868"/>
                      <a:pt x="77441" y="1560390"/>
                    </a:cubicBezTo>
                    <a:cubicBezTo>
                      <a:pt x="91765" y="1585456"/>
                      <a:pt x="200145" y="1765773"/>
                      <a:pt x="252806" y="1810911"/>
                    </a:cubicBezTo>
                    <a:cubicBezTo>
                      <a:pt x="287096" y="1840303"/>
                      <a:pt x="328643" y="1860022"/>
                      <a:pt x="365540" y="1886067"/>
                    </a:cubicBezTo>
                    <a:cubicBezTo>
                      <a:pt x="576956" y="2035302"/>
                      <a:pt x="345821" y="1891043"/>
                      <a:pt x="591009" y="2023853"/>
                    </a:cubicBezTo>
                    <a:cubicBezTo>
                      <a:pt x="650208" y="2055919"/>
                      <a:pt x="701887" y="2104716"/>
                      <a:pt x="766373" y="2124062"/>
                    </a:cubicBezTo>
                    <a:cubicBezTo>
                      <a:pt x="952650" y="2179945"/>
                      <a:pt x="829124" y="2147162"/>
                      <a:pt x="1016893" y="2186692"/>
                    </a:cubicBezTo>
                    <a:cubicBezTo>
                      <a:pt x="1108586" y="2205996"/>
                      <a:pt x="1138567" y="2218382"/>
                      <a:pt x="1229836" y="2224270"/>
                    </a:cubicBezTo>
                    <a:cubicBezTo>
                      <a:pt x="1325760" y="2230459"/>
                      <a:pt x="1421902" y="2232621"/>
                      <a:pt x="1517935" y="2236796"/>
                    </a:cubicBezTo>
                    <a:lnTo>
                      <a:pt x="2494965" y="2199218"/>
                    </a:lnTo>
                    <a:cubicBezTo>
                      <a:pt x="2553513" y="2196672"/>
                      <a:pt x="2612957" y="2198644"/>
                      <a:pt x="2670329" y="2186692"/>
                    </a:cubicBezTo>
                    <a:cubicBezTo>
                      <a:pt x="2714353" y="2177520"/>
                      <a:pt x="2752927" y="2150809"/>
                      <a:pt x="2795589" y="2136588"/>
                    </a:cubicBezTo>
                    <a:lnTo>
                      <a:pt x="2870745" y="2111536"/>
                    </a:lnTo>
                    <a:cubicBezTo>
                      <a:pt x="2887447" y="2099010"/>
                      <a:pt x="2902600" y="2084096"/>
                      <a:pt x="2920850" y="2073957"/>
                    </a:cubicBezTo>
                    <a:cubicBezTo>
                      <a:pt x="2943316" y="2061476"/>
                      <a:pt x="2992933" y="2045754"/>
                      <a:pt x="3021058" y="2036379"/>
                    </a:cubicBezTo>
                    <a:cubicBezTo>
                      <a:pt x="3064182" y="2004036"/>
                      <a:pt x="3116345" y="1968604"/>
                      <a:pt x="3146318" y="1923645"/>
                    </a:cubicBezTo>
                    <a:cubicBezTo>
                      <a:pt x="3163019" y="1898593"/>
                      <a:pt x="3186901" y="1877053"/>
                      <a:pt x="3196422" y="1848489"/>
                    </a:cubicBezTo>
                    <a:cubicBezTo>
                      <a:pt x="3216058" y="1789580"/>
                      <a:pt x="3204044" y="1823170"/>
                      <a:pt x="3234000" y="1748281"/>
                    </a:cubicBezTo>
                    <a:cubicBezTo>
                      <a:pt x="3238175" y="1719054"/>
                      <a:pt x="3240736" y="1689550"/>
                      <a:pt x="3246526" y="1660599"/>
                    </a:cubicBezTo>
                    <a:cubicBezTo>
                      <a:pt x="3249115" y="1647652"/>
                      <a:pt x="3259052" y="1636224"/>
                      <a:pt x="3259052" y="1623020"/>
                    </a:cubicBezTo>
                    <a:cubicBezTo>
                      <a:pt x="3259052" y="1455954"/>
                      <a:pt x="3253944" y="1288880"/>
                      <a:pt x="3246526" y="1121979"/>
                    </a:cubicBezTo>
                    <a:cubicBezTo>
                      <a:pt x="3245477" y="1098367"/>
                      <a:pt x="3227154" y="1034803"/>
                      <a:pt x="3221474" y="1009245"/>
                    </a:cubicBezTo>
                    <a:cubicBezTo>
                      <a:pt x="3216856" y="988462"/>
                      <a:pt x="3214112" y="967269"/>
                      <a:pt x="3208948" y="946615"/>
                    </a:cubicBezTo>
                    <a:cubicBezTo>
                      <a:pt x="3205746" y="933806"/>
                      <a:pt x="3199624" y="921846"/>
                      <a:pt x="3196422" y="909037"/>
                    </a:cubicBezTo>
                    <a:cubicBezTo>
                      <a:pt x="3191258" y="888383"/>
                      <a:pt x="3191371" y="866342"/>
                      <a:pt x="3183896" y="846407"/>
                    </a:cubicBezTo>
                    <a:cubicBezTo>
                      <a:pt x="3178610" y="832311"/>
                      <a:pt x="3167195" y="821355"/>
                      <a:pt x="3158844" y="808829"/>
                    </a:cubicBezTo>
                    <a:cubicBezTo>
                      <a:pt x="3135750" y="716455"/>
                      <a:pt x="3160567" y="800323"/>
                      <a:pt x="3121266" y="708620"/>
                    </a:cubicBezTo>
                    <a:cubicBezTo>
                      <a:pt x="3116065" y="696484"/>
                      <a:pt x="3115291" y="682506"/>
                      <a:pt x="3108740" y="671042"/>
                    </a:cubicBezTo>
                    <a:cubicBezTo>
                      <a:pt x="3098382" y="652916"/>
                      <a:pt x="3083688" y="637639"/>
                      <a:pt x="3071162" y="620938"/>
                    </a:cubicBezTo>
                    <a:cubicBezTo>
                      <a:pt x="3059188" y="585017"/>
                      <a:pt x="3042989" y="525432"/>
                      <a:pt x="3008532" y="508204"/>
                    </a:cubicBezTo>
                    <a:cubicBezTo>
                      <a:pt x="2991831" y="499853"/>
                      <a:pt x="2974440" y="492759"/>
                      <a:pt x="2958428" y="483152"/>
                    </a:cubicBezTo>
                    <a:cubicBezTo>
                      <a:pt x="2932610" y="467661"/>
                      <a:pt x="2904563" y="454338"/>
                      <a:pt x="2883272" y="433048"/>
                    </a:cubicBezTo>
                    <a:cubicBezTo>
                      <a:pt x="2874921" y="424697"/>
                      <a:pt x="2868346" y="414072"/>
                      <a:pt x="2858219" y="407996"/>
                    </a:cubicBezTo>
                    <a:cubicBezTo>
                      <a:pt x="2846897" y="401203"/>
                      <a:pt x="2833167" y="399645"/>
                      <a:pt x="2820641" y="395470"/>
                    </a:cubicBezTo>
                    <a:cubicBezTo>
                      <a:pt x="2764613" y="311428"/>
                      <a:pt x="2830615" y="393769"/>
                      <a:pt x="2758011" y="345366"/>
                    </a:cubicBezTo>
                    <a:cubicBezTo>
                      <a:pt x="2664182" y="282814"/>
                      <a:pt x="2772206" y="325046"/>
                      <a:pt x="2682855" y="295262"/>
                    </a:cubicBezTo>
                    <a:cubicBezTo>
                      <a:pt x="2670329" y="282736"/>
                      <a:pt x="2659260" y="268559"/>
                      <a:pt x="2645277" y="257683"/>
                    </a:cubicBezTo>
                    <a:lnTo>
                      <a:pt x="2532543" y="182527"/>
                    </a:lnTo>
                    <a:lnTo>
                      <a:pt x="2457387" y="132423"/>
                    </a:lnTo>
                    <a:cubicBezTo>
                      <a:pt x="2444861" y="124072"/>
                      <a:pt x="2434091" y="112131"/>
                      <a:pt x="2419809" y="107371"/>
                    </a:cubicBezTo>
                    <a:lnTo>
                      <a:pt x="2382230" y="94845"/>
                    </a:lnTo>
                    <a:cubicBezTo>
                      <a:pt x="2369704" y="86494"/>
                      <a:pt x="2358409" y="75907"/>
                      <a:pt x="2344652" y="69793"/>
                    </a:cubicBezTo>
                    <a:cubicBezTo>
                      <a:pt x="2320521" y="59068"/>
                      <a:pt x="2295812" y="46934"/>
                      <a:pt x="2269496" y="44741"/>
                    </a:cubicBezTo>
                    <a:cubicBezTo>
                      <a:pt x="2110862" y="31522"/>
                      <a:pt x="2217304" y="23864"/>
                      <a:pt x="2119184" y="19689"/>
                    </a:cubicBez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75000"/>
                  <a:buFont typeface="Monotype Sorts" pitchFamily="2" charset="2"/>
                  <a:buChar char=""/>
                  <a:defRPr/>
                </a:pPr>
                <a:endParaRPr lang="sv-SE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6357812" y="2714438"/>
                <a:ext cx="356961" cy="28557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75000"/>
                  <a:buFont typeface="Monotype Sorts" pitchFamily="2" charset="2"/>
                  <a:buChar char=""/>
                  <a:defRPr/>
                </a:pPr>
                <a:endParaRPr lang="sv-SE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20" name="Group 25"/>
            <p:cNvGrpSpPr>
              <a:grpSpLocks/>
            </p:cNvGrpSpPr>
            <p:nvPr/>
          </p:nvGrpSpPr>
          <p:grpSpPr bwMode="auto">
            <a:xfrm>
              <a:off x="642938" y="3305176"/>
              <a:ext cx="942975" cy="733425"/>
              <a:chOff x="6143636" y="2428868"/>
              <a:chExt cx="942376" cy="732962"/>
            </a:xfrm>
          </p:grpSpPr>
          <p:sp>
            <p:nvSpPr>
              <p:cNvPr id="134" name="Freeform 133"/>
              <p:cNvSpPr/>
              <p:nvPr/>
            </p:nvSpPr>
            <p:spPr>
              <a:xfrm>
                <a:off x="6143636" y="2428868"/>
                <a:ext cx="942376" cy="732962"/>
              </a:xfrm>
              <a:custGeom>
                <a:avLst/>
                <a:gdLst>
                  <a:gd name="connsiteX0" fmla="*/ 2119184 w 3259052"/>
                  <a:gd name="connsiteY0" fmla="*/ 19689 h 2236796"/>
                  <a:gd name="connsiteX1" fmla="*/ 1680773 w 3259052"/>
                  <a:gd name="connsiteY1" fmla="*/ 19689 h 2236796"/>
                  <a:gd name="connsiteX2" fmla="*/ 1580565 w 3259052"/>
                  <a:gd name="connsiteY2" fmla="*/ 32215 h 2236796"/>
                  <a:gd name="connsiteX3" fmla="*/ 1442778 w 3259052"/>
                  <a:gd name="connsiteY3" fmla="*/ 44741 h 2236796"/>
                  <a:gd name="connsiteX4" fmla="*/ 1204784 w 3259052"/>
                  <a:gd name="connsiteY4" fmla="*/ 94845 h 2236796"/>
                  <a:gd name="connsiteX5" fmla="*/ 929211 w 3259052"/>
                  <a:gd name="connsiteY5" fmla="*/ 157475 h 2236796"/>
                  <a:gd name="connsiteX6" fmla="*/ 678691 w 3259052"/>
                  <a:gd name="connsiteY6" fmla="*/ 257683 h 2236796"/>
                  <a:gd name="connsiteX7" fmla="*/ 490800 w 3259052"/>
                  <a:gd name="connsiteY7" fmla="*/ 357892 h 2236796"/>
                  <a:gd name="connsiteX8" fmla="*/ 390592 w 3259052"/>
                  <a:gd name="connsiteY8" fmla="*/ 407996 h 2236796"/>
                  <a:gd name="connsiteX9" fmla="*/ 315436 w 3259052"/>
                  <a:gd name="connsiteY9" fmla="*/ 483152 h 2236796"/>
                  <a:gd name="connsiteX10" fmla="*/ 265332 w 3259052"/>
                  <a:gd name="connsiteY10" fmla="*/ 520730 h 2236796"/>
                  <a:gd name="connsiteX11" fmla="*/ 127545 w 3259052"/>
                  <a:gd name="connsiteY11" fmla="*/ 683568 h 2236796"/>
                  <a:gd name="connsiteX12" fmla="*/ 89967 w 3259052"/>
                  <a:gd name="connsiteY12" fmla="*/ 758725 h 2236796"/>
                  <a:gd name="connsiteX13" fmla="*/ 27337 w 3259052"/>
                  <a:gd name="connsiteY13" fmla="*/ 934089 h 2236796"/>
                  <a:gd name="connsiteX14" fmla="*/ 2285 w 3259052"/>
                  <a:gd name="connsiteY14" fmla="*/ 1121979 h 2236796"/>
                  <a:gd name="connsiteX15" fmla="*/ 77441 w 3259052"/>
                  <a:gd name="connsiteY15" fmla="*/ 1560390 h 2236796"/>
                  <a:gd name="connsiteX16" fmla="*/ 252806 w 3259052"/>
                  <a:gd name="connsiteY16" fmla="*/ 1810911 h 2236796"/>
                  <a:gd name="connsiteX17" fmla="*/ 365540 w 3259052"/>
                  <a:gd name="connsiteY17" fmla="*/ 1886067 h 2236796"/>
                  <a:gd name="connsiteX18" fmla="*/ 591009 w 3259052"/>
                  <a:gd name="connsiteY18" fmla="*/ 2023853 h 2236796"/>
                  <a:gd name="connsiteX19" fmla="*/ 766373 w 3259052"/>
                  <a:gd name="connsiteY19" fmla="*/ 2124062 h 2236796"/>
                  <a:gd name="connsiteX20" fmla="*/ 1016893 w 3259052"/>
                  <a:gd name="connsiteY20" fmla="*/ 2186692 h 2236796"/>
                  <a:gd name="connsiteX21" fmla="*/ 1229836 w 3259052"/>
                  <a:gd name="connsiteY21" fmla="*/ 2224270 h 2236796"/>
                  <a:gd name="connsiteX22" fmla="*/ 1517935 w 3259052"/>
                  <a:gd name="connsiteY22" fmla="*/ 2236796 h 2236796"/>
                  <a:gd name="connsiteX23" fmla="*/ 2494965 w 3259052"/>
                  <a:gd name="connsiteY23" fmla="*/ 2199218 h 2236796"/>
                  <a:gd name="connsiteX24" fmla="*/ 2670329 w 3259052"/>
                  <a:gd name="connsiteY24" fmla="*/ 2186692 h 2236796"/>
                  <a:gd name="connsiteX25" fmla="*/ 2795589 w 3259052"/>
                  <a:gd name="connsiteY25" fmla="*/ 2136588 h 2236796"/>
                  <a:gd name="connsiteX26" fmla="*/ 2870745 w 3259052"/>
                  <a:gd name="connsiteY26" fmla="*/ 2111536 h 2236796"/>
                  <a:gd name="connsiteX27" fmla="*/ 2920850 w 3259052"/>
                  <a:gd name="connsiteY27" fmla="*/ 2073957 h 2236796"/>
                  <a:gd name="connsiteX28" fmla="*/ 3021058 w 3259052"/>
                  <a:gd name="connsiteY28" fmla="*/ 2036379 h 2236796"/>
                  <a:gd name="connsiteX29" fmla="*/ 3146318 w 3259052"/>
                  <a:gd name="connsiteY29" fmla="*/ 1923645 h 2236796"/>
                  <a:gd name="connsiteX30" fmla="*/ 3196422 w 3259052"/>
                  <a:gd name="connsiteY30" fmla="*/ 1848489 h 2236796"/>
                  <a:gd name="connsiteX31" fmla="*/ 3234000 w 3259052"/>
                  <a:gd name="connsiteY31" fmla="*/ 1748281 h 2236796"/>
                  <a:gd name="connsiteX32" fmla="*/ 3246526 w 3259052"/>
                  <a:gd name="connsiteY32" fmla="*/ 1660599 h 2236796"/>
                  <a:gd name="connsiteX33" fmla="*/ 3259052 w 3259052"/>
                  <a:gd name="connsiteY33" fmla="*/ 1623020 h 2236796"/>
                  <a:gd name="connsiteX34" fmla="*/ 3246526 w 3259052"/>
                  <a:gd name="connsiteY34" fmla="*/ 1121979 h 2236796"/>
                  <a:gd name="connsiteX35" fmla="*/ 3221474 w 3259052"/>
                  <a:gd name="connsiteY35" fmla="*/ 1009245 h 2236796"/>
                  <a:gd name="connsiteX36" fmla="*/ 3208948 w 3259052"/>
                  <a:gd name="connsiteY36" fmla="*/ 946615 h 2236796"/>
                  <a:gd name="connsiteX37" fmla="*/ 3196422 w 3259052"/>
                  <a:gd name="connsiteY37" fmla="*/ 909037 h 2236796"/>
                  <a:gd name="connsiteX38" fmla="*/ 3183896 w 3259052"/>
                  <a:gd name="connsiteY38" fmla="*/ 846407 h 2236796"/>
                  <a:gd name="connsiteX39" fmla="*/ 3158844 w 3259052"/>
                  <a:gd name="connsiteY39" fmla="*/ 808829 h 2236796"/>
                  <a:gd name="connsiteX40" fmla="*/ 3121266 w 3259052"/>
                  <a:gd name="connsiteY40" fmla="*/ 708620 h 2236796"/>
                  <a:gd name="connsiteX41" fmla="*/ 3108740 w 3259052"/>
                  <a:gd name="connsiteY41" fmla="*/ 671042 h 2236796"/>
                  <a:gd name="connsiteX42" fmla="*/ 3071162 w 3259052"/>
                  <a:gd name="connsiteY42" fmla="*/ 620938 h 2236796"/>
                  <a:gd name="connsiteX43" fmla="*/ 3008532 w 3259052"/>
                  <a:gd name="connsiteY43" fmla="*/ 508204 h 2236796"/>
                  <a:gd name="connsiteX44" fmla="*/ 2958428 w 3259052"/>
                  <a:gd name="connsiteY44" fmla="*/ 483152 h 2236796"/>
                  <a:gd name="connsiteX45" fmla="*/ 2883272 w 3259052"/>
                  <a:gd name="connsiteY45" fmla="*/ 433048 h 2236796"/>
                  <a:gd name="connsiteX46" fmla="*/ 2858219 w 3259052"/>
                  <a:gd name="connsiteY46" fmla="*/ 407996 h 2236796"/>
                  <a:gd name="connsiteX47" fmla="*/ 2820641 w 3259052"/>
                  <a:gd name="connsiteY47" fmla="*/ 395470 h 2236796"/>
                  <a:gd name="connsiteX48" fmla="*/ 2758011 w 3259052"/>
                  <a:gd name="connsiteY48" fmla="*/ 345366 h 2236796"/>
                  <a:gd name="connsiteX49" fmla="*/ 2682855 w 3259052"/>
                  <a:gd name="connsiteY49" fmla="*/ 295262 h 2236796"/>
                  <a:gd name="connsiteX50" fmla="*/ 2645277 w 3259052"/>
                  <a:gd name="connsiteY50" fmla="*/ 257683 h 2236796"/>
                  <a:gd name="connsiteX51" fmla="*/ 2532543 w 3259052"/>
                  <a:gd name="connsiteY51" fmla="*/ 182527 h 2236796"/>
                  <a:gd name="connsiteX52" fmla="*/ 2457387 w 3259052"/>
                  <a:gd name="connsiteY52" fmla="*/ 132423 h 2236796"/>
                  <a:gd name="connsiteX53" fmla="*/ 2419809 w 3259052"/>
                  <a:gd name="connsiteY53" fmla="*/ 107371 h 2236796"/>
                  <a:gd name="connsiteX54" fmla="*/ 2382230 w 3259052"/>
                  <a:gd name="connsiteY54" fmla="*/ 94845 h 2236796"/>
                  <a:gd name="connsiteX55" fmla="*/ 2344652 w 3259052"/>
                  <a:gd name="connsiteY55" fmla="*/ 69793 h 2236796"/>
                  <a:gd name="connsiteX56" fmla="*/ 2269496 w 3259052"/>
                  <a:gd name="connsiteY56" fmla="*/ 44741 h 2236796"/>
                  <a:gd name="connsiteX57" fmla="*/ 2119184 w 3259052"/>
                  <a:gd name="connsiteY57" fmla="*/ 19689 h 223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259052" h="2236796">
                    <a:moveTo>
                      <a:pt x="2119184" y="19689"/>
                    </a:moveTo>
                    <a:cubicBezTo>
                      <a:pt x="2021064" y="15514"/>
                      <a:pt x="2074552" y="0"/>
                      <a:pt x="1680773" y="19689"/>
                    </a:cubicBezTo>
                    <a:cubicBezTo>
                      <a:pt x="1647152" y="21370"/>
                      <a:pt x="1614043" y="28691"/>
                      <a:pt x="1580565" y="32215"/>
                    </a:cubicBezTo>
                    <a:cubicBezTo>
                      <a:pt x="1534700" y="37043"/>
                      <a:pt x="1488707" y="40566"/>
                      <a:pt x="1442778" y="44741"/>
                    </a:cubicBezTo>
                    <a:cubicBezTo>
                      <a:pt x="1374591" y="58378"/>
                      <a:pt x="1273362" y="77701"/>
                      <a:pt x="1204784" y="94845"/>
                    </a:cubicBezTo>
                    <a:cubicBezTo>
                      <a:pt x="961021" y="155786"/>
                      <a:pt x="1173593" y="113042"/>
                      <a:pt x="929211" y="157475"/>
                    </a:cubicBezTo>
                    <a:cubicBezTo>
                      <a:pt x="845704" y="190878"/>
                      <a:pt x="759135" y="217461"/>
                      <a:pt x="678691" y="257683"/>
                    </a:cubicBezTo>
                    <a:cubicBezTo>
                      <a:pt x="396066" y="398997"/>
                      <a:pt x="748193" y="220616"/>
                      <a:pt x="490800" y="357892"/>
                    </a:cubicBezTo>
                    <a:cubicBezTo>
                      <a:pt x="457848" y="375466"/>
                      <a:pt x="420981" y="386289"/>
                      <a:pt x="390592" y="407996"/>
                    </a:cubicBezTo>
                    <a:cubicBezTo>
                      <a:pt x="361762" y="428589"/>
                      <a:pt x="341770" y="459451"/>
                      <a:pt x="315436" y="483152"/>
                    </a:cubicBezTo>
                    <a:cubicBezTo>
                      <a:pt x="299918" y="497118"/>
                      <a:pt x="280850" y="506764"/>
                      <a:pt x="265332" y="520730"/>
                    </a:cubicBezTo>
                    <a:cubicBezTo>
                      <a:pt x="204126" y="575815"/>
                      <a:pt x="170878" y="613153"/>
                      <a:pt x="127545" y="683568"/>
                    </a:cubicBezTo>
                    <a:cubicBezTo>
                      <a:pt x="112865" y="707422"/>
                      <a:pt x="101704" y="733294"/>
                      <a:pt x="89967" y="758725"/>
                    </a:cubicBezTo>
                    <a:cubicBezTo>
                      <a:pt x="60213" y="823192"/>
                      <a:pt x="42199" y="864731"/>
                      <a:pt x="27337" y="934089"/>
                    </a:cubicBezTo>
                    <a:cubicBezTo>
                      <a:pt x="22151" y="958290"/>
                      <a:pt x="4676" y="1102850"/>
                      <a:pt x="2285" y="1121979"/>
                    </a:cubicBezTo>
                    <a:cubicBezTo>
                      <a:pt x="19388" y="1281608"/>
                      <a:pt x="0" y="1424868"/>
                      <a:pt x="77441" y="1560390"/>
                    </a:cubicBezTo>
                    <a:cubicBezTo>
                      <a:pt x="91765" y="1585456"/>
                      <a:pt x="200145" y="1765773"/>
                      <a:pt x="252806" y="1810911"/>
                    </a:cubicBezTo>
                    <a:cubicBezTo>
                      <a:pt x="287096" y="1840303"/>
                      <a:pt x="328643" y="1860022"/>
                      <a:pt x="365540" y="1886067"/>
                    </a:cubicBezTo>
                    <a:cubicBezTo>
                      <a:pt x="576956" y="2035302"/>
                      <a:pt x="345821" y="1891043"/>
                      <a:pt x="591009" y="2023853"/>
                    </a:cubicBezTo>
                    <a:cubicBezTo>
                      <a:pt x="650208" y="2055919"/>
                      <a:pt x="701887" y="2104716"/>
                      <a:pt x="766373" y="2124062"/>
                    </a:cubicBezTo>
                    <a:cubicBezTo>
                      <a:pt x="952650" y="2179945"/>
                      <a:pt x="829124" y="2147162"/>
                      <a:pt x="1016893" y="2186692"/>
                    </a:cubicBezTo>
                    <a:cubicBezTo>
                      <a:pt x="1108586" y="2205996"/>
                      <a:pt x="1138567" y="2218382"/>
                      <a:pt x="1229836" y="2224270"/>
                    </a:cubicBezTo>
                    <a:cubicBezTo>
                      <a:pt x="1325760" y="2230459"/>
                      <a:pt x="1421902" y="2232621"/>
                      <a:pt x="1517935" y="2236796"/>
                    </a:cubicBezTo>
                    <a:lnTo>
                      <a:pt x="2494965" y="2199218"/>
                    </a:lnTo>
                    <a:cubicBezTo>
                      <a:pt x="2553513" y="2196672"/>
                      <a:pt x="2612957" y="2198644"/>
                      <a:pt x="2670329" y="2186692"/>
                    </a:cubicBezTo>
                    <a:cubicBezTo>
                      <a:pt x="2714353" y="2177520"/>
                      <a:pt x="2752927" y="2150809"/>
                      <a:pt x="2795589" y="2136588"/>
                    </a:cubicBezTo>
                    <a:lnTo>
                      <a:pt x="2870745" y="2111536"/>
                    </a:lnTo>
                    <a:cubicBezTo>
                      <a:pt x="2887447" y="2099010"/>
                      <a:pt x="2902600" y="2084096"/>
                      <a:pt x="2920850" y="2073957"/>
                    </a:cubicBezTo>
                    <a:cubicBezTo>
                      <a:pt x="2943316" y="2061476"/>
                      <a:pt x="2992933" y="2045754"/>
                      <a:pt x="3021058" y="2036379"/>
                    </a:cubicBezTo>
                    <a:cubicBezTo>
                      <a:pt x="3064182" y="2004036"/>
                      <a:pt x="3116345" y="1968604"/>
                      <a:pt x="3146318" y="1923645"/>
                    </a:cubicBezTo>
                    <a:cubicBezTo>
                      <a:pt x="3163019" y="1898593"/>
                      <a:pt x="3186901" y="1877053"/>
                      <a:pt x="3196422" y="1848489"/>
                    </a:cubicBezTo>
                    <a:cubicBezTo>
                      <a:pt x="3216058" y="1789580"/>
                      <a:pt x="3204044" y="1823170"/>
                      <a:pt x="3234000" y="1748281"/>
                    </a:cubicBezTo>
                    <a:cubicBezTo>
                      <a:pt x="3238175" y="1719054"/>
                      <a:pt x="3240736" y="1689550"/>
                      <a:pt x="3246526" y="1660599"/>
                    </a:cubicBezTo>
                    <a:cubicBezTo>
                      <a:pt x="3249115" y="1647652"/>
                      <a:pt x="3259052" y="1636224"/>
                      <a:pt x="3259052" y="1623020"/>
                    </a:cubicBezTo>
                    <a:cubicBezTo>
                      <a:pt x="3259052" y="1455954"/>
                      <a:pt x="3253944" y="1288880"/>
                      <a:pt x="3246526" y="1121979"/>
                    </a:cubicBezTo>
                    <a:cubicBezTo>
                      <a:pt x="3245477" y="1098367"/>
                      <a:pt x="3227154" y="1034803"/>
                      <a:pt x="3221474" y="1009245"/>
                    </a:cubicBezTo>
                    <a:cubicBezTo>
                      <a:pt x="3216856" y="988462"/>
                      <a:pt x="3214112" y="967269"/>
                      <a:pt x="3208948" y="946615"/>
                    </a:cubicBezTo>
                    <a:cubicBezTo>
                      <a:pt x="3205746" y="933806"/>
                      <a:pt x="3199624" y="921846"/>
                      <a:pt x="3196422" y="909037"/>
                    </a:cubicBezTo>
                    <a:cubicBezTo>
                      <a:pt x="3191258" y="888383"/>
                      <a:pt x="3191371" y="866342"/>
                      <a:pt x="3183896" y="846407"/>
                    </a:cubicBezTo>
                    <a:cubicBezTo>
                      <a:pt x="3178610" y="832311"/>
                      <a:pt x="3167195" y="821355"/>
                      <a:pt x="3158844" y="808829"/>
                    </a:cubicBezTo>
                    <a:cubicBezTo>
                      <a:pt x="3135750" y="716455"/>
                      <a:pt x="3160567" y="800323"/>
                      <a:pt x="3121266" y="708620"/>
                    </a:cubicBezTo>
                    <a:cubicBezTo>
                      <a:pt x="3116065" y="696484"/>
                      <a:pt x="3115291" y="682506"/>
                      <a:pt x="3108740" y="671042"/>
                    </a:cubicBezTo>
                    <a:cubicBezTo>
                      <a:pt x="3098382" y="652916"/>
                      <a:pt x="3083688" y="637639"/>
                      <a:pt x="3071162" y="620938"/>
                    </a:cubicBezTo>
                    <a:cubicBezTo>
                      <a:pt x="3059188" y="585017"/>
                      <a:pt x="3042989" y="525432"/>
                      <a:pt x="3008532" y="508204"/>
                    </a:cubicBezTo>
                    <a:cubicBezTo>
                      <a:pt x="2991831" y="499853"/>
                      <a:pt x="2974440" y="492759"/>
                      <a:pt x="2958428" y="483152"/>
                    </a:cubicBezTo>
                    <a:cubicBezTo>
                      <a:pt x="2932610" y="467661"/>
                      <a:pt x="2904563" y="454338"/>
                      <a:pt x="2883272" y="433048"/>
                    </a:cubicBezTo>
                    <a:cubicBezTo>
                      <a:pt x="2874921" y="424697"/>
                      <a:pt x="2868346" y="414072"/>
                      <a:pt x="2858219" y="407996"/>
                    </a:cubicBezTo>
                    <a:cubicBezTo>
                      <a:pt x="2846897" y="401203"/>
                      <a:pt x="2833167" y="399645"/>
                      <a:pt x="2820641" y="395470"/>
                    </a:cubicBezTo>
                    <a:cubicBezTo>
                      <a:pt x="2764613" y="311428"/>
                      <a:pt x="2830615" y="393769"/>
                      <a:pt x="2758011" y="345366"/>
                    </a:cubicBezTo>
                    <a:cubicBezTo>
                      <a:pt x="2664182" y="282814"/>
                      <a:pt x="2772206" y="325046"/>
                      <a:pt x="2682855" y="295262"/>
                    </a:cubicBezTo>
                    <a:cubicBezTo>
                      <a:pt x="2670329" y="282736"/>
                      <a:pt x="2659260" y="268559"/>
                      <a:pt x="2645277" y="257683"/>
                    </a:cubicBezTo>
                    <a:lnTo>
                      <a:pt x="2532543" y="182527"/>
                    </a:lnTo>
                    <a:lnTo>
                      <a:pt x="2457387" y="132423"/>
                    </a:lnTo>
                    <a:cubicBezTo>
                      <a:pt x="2444861" y="124072"/>
                      <a:pt x="2434091" y="112131"/>
                      <a:pt x="2419809" y="107371"/>
                    </a:cubicBezTo>
                    <a:lnTo>
                      <a:pt x="2382230" y="94845"/>
                    </a:lnTo>
                    <a:cubicBezTo>
                      <a:pt x="2369704" y="86494"/>
                      <a:pt x="2358409" y="75907"/>
                      <a:pt x="2344652" y="69793"/>
                    </a:cubicBezTo>
                    <a:cubicBezTo>
                      <a:pt x="2320521" y="59068"/>
                      <a:pt x="2295812" y="46934"/>
                      <a:pt x="2269496" y="44741"/>
                    </a:cubicBezTo>
                    <a:cubicBezTo>
                      <a:pt x="2110862" y="31522"/>
                      <a:pt x="2217304" y="23864"/>
                      <a:pt x="2119184" y="19689"/>
                    </a:cubicBezTo>
                    <a:close/>
                  </a:path>
                </a:pathLst>
              </a:cu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75000"/>
                  <a:buFont typeface="Monotype Sorts" pitchFamily="2" charset="2"/>
                  <a:buChar char=""/>
                  <a:defRPr/>
                </a:pPr>
                <a:endParaRPr lang="sv-SE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6357812" y="2714438"/>
                <a:ext cx="356961" cy="28557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75000"/>
                  <a:buFont typeface="Monotype Sorts" pitchFamily="2" charset="2"/>
                  <a:buChar char=""/>
                  <a:defRPr/>
                </a:pPr>
                <a:endParaRPr lang="sv-SE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21" name="Group 28"/>
            <p:cNvGrpSpPr>
              <a:grpSpLocks/>
            </p:cNvGrpSpPr>
            <p:nvPr/>
          </p:nvGrpSpPr>
          <p:grpSpPr bwMode="auto">
            <a:xfrm>
              <a:off x="1143000" y="2519363"/>
              <a:ext cx="942975" cy="733425"/>
              <a:chOff x="6143636" y="2428868"/>
              <a:chExt cx="942376" cy="732962"/>
            </a:xfrm>
          </p:grpSpPr>
          <p:sp>
            <p:nvSpPr>
              <p:cNvPr id="132" name="Freeform 131"/>
              <p:cNvSpPr/>
              <p:nvPr/>
            </p:nvSpPr>
            <p:spPr>
              <a:xfrm>
                <a:off x="6143636" y="2428868"/>
                <a:ext cx="942376" cy="732962"/>
              </a:xfrm>
              <a:custGeom>
                <a:avLst/>
                <a:gdLst>
                  <a:gd name="connsiteX0" fmla="*/ 2119184 w 3259052"/>
                  <a:gd name="connsiteY0" fmla="*/ 19689 h 2236796"/>
                  <a:gd name="connsiteX1" fmla="*/ 1680773 w 3259052"/>
                  <a:gd name="connsiteY1" fmla="*/ 19689 h 2236796"/>
                  <a:gd name="connsiteX2" fmla="*/ 1580565 w 3259052"/>
                  <a:gd name="connsiteY2" fmla="*/ 32215 h 2236796"/>
                  <a:gd name="connsiteX3" fmla="*/ 1442778 w 3259052"/>
                  <a:gd name="connsiteY3" fmla="*/ 44741 h 2236796"/>
                  <a:gd name="connsiteX4" fmla="*/ 1204784 w 3259052"/>
                  <a:gd name="connsiteY4" fmla="*/ 94845 h 2236796"/>
                  <a:gd name="connsiteX5" fmla="*/ 929211 w 3259052"/>
                  <a:gd name="connsiteY5" fmla="*/ 157475 h 2236796"/>
                  <a:gd name="connsiteX6" fmla="*/ 678691 w 3259052"/>
                  <a:gd name="connsiteY6" fmla="*/ 257683 h 2236796"/>
                  <a:gd name="connsiteX7" fmla="*/ 490800 w 3259052"/>
                  <a:gd name="connsiteY7" fmla="*/ 357892 h 2236796"/>
                  <a:gd name="connsiteX8" fmla="*/ 390592 w 3259052"/>
                  <a:gd name="connsiteY8" fmla="*/ 407996 h 2236796"/>
                  <a:gd name="connsiteX9" fmla="*/ 315436 w 3259052"/>
                  <a:gd name="connsiteY9" fmla="*/ 483152 h 2236796"/>
                  <a:gd name="connsiteX10" fmla="*/ 265332 w 3259052"/>
                  <a:gd name="connsiteY10" fmla="*/ 520730 h 2236796"/>
                  <a:gd name="connsiteX11" fmla="*/ 127545 w 3259052"/>
                  <a:gd name="connsiteY11" fmla="*/ 683568 h 2236796"/>
                  <a:gd name="connsiteX12" fmla="*/ 89967 w 3259052"/>
                  <a:gd name="connsiteY12" fmla="*/ 758725 h 2236796"/>
                  <a:gd name="connsiteX13" fmla="*/ 27337 w 3259052"/>
                  <a:gd name="connsiteY13" fmla="*/ 934089 h 2236796"/>
                  <a:gd name="connsiteX14" fmla="*/ 2285 w 3259052"/>
                  <a:gd name="connsiteY14" fmla="*/ 1121979 h 2236796"/>
                  <a:gd name="connsiteX15" fmla="*/ 77441 w 3259052"/>
                  <a:gd name="connsiteY15" fmla="*/ 1560390 h 2236796"/>
                  <a:gd name="connsiteX16" fmla="*/ 252806 w 3259052"/>
                  <a:gd name="connsiteY16" fmla="*/ 1810911 h 2236796"/>
                  <a:gd name="connsiteX17" fmla="*/ 365540 w 3259052"/>
                  <a:gd name="connsiteY17" fmla="*/ 1886067 h 2236796"/>
                  <a:gd name="connsiteX18" fmla="*/ 591009 w 3259052"/>
                  <a:gd name="connsiteY18" fmla="*/ 2023853 h 2236796"/>
                  <a:gd name="connsiteX19" fmla="*/ 766373 w 3259052"/>
                  <a:gd name="connsiteY19" fmla="*/ 2124062 h 2236796"/>
                  <a:gd name="connsiteX20" fmla="*/ 1016893 w 3259052"/>
                  <a:gd name="connsiteY20" fmla="*/ 2186692 h 2236796"/>
                  <a:gd name="connsiteX21" fmla="*/ 1229836 w 3259052"/>
                  <a:gd name="connsiteY21" fmla="*/ 2224270 h 2236796"/>
                  <a:gd name="connsiteX22" fmla="*/ 1517935 w 3259052"/>
                  <a:gd name="connsiteY22" fmla="*/ 2236796 h 2236796"/>
                  <a:gd name="connsiteX23" fmla="*/ 2494965 w 3259052"/>
                  <a:gd name="connsiteY23" fmla="*/ 2199218 h 2236796"/>
                  <a:gd name="connsiteX24" fmla="*/ 2670329 w 3259052"/>
                  <a:gd name="connsiteY24" fmla="*/ 2186692 h 2236796"/>
                  <a:gd name="connsiteX25" fmla="*/ 2795589 w 3259052"/>
                  <a:gd name="connsiteY25" fmla="*/ 2136588 h 2236796"/>
                  <a:gd name="connsiteX26" fmla="*/ 2870745 w 3259052"/>
                  <a:gd name="connsiteY26" fmla="*/ 2111536 h 2236796"/>
                  <a:gd name="connsiteX27" fmla="*/ 2920850 w 3259052"/>
                  <a:gd name="connsiteY27" fmla="*/ 2073957 h 2236796"/>
                  <a:gd name="connsiteX28" fmla="*/ 3021058 w 3259052"/>
                  <a:gd name="connsiteY28" fmla="*/ 2036379 h 2236796"/>
                  <a:gd name="connsiteX29" fmla="*/ 3146318 w 3259052"/>
                  <a:gd name="connsiteY29" fmla="*/ 1923645 h 2236796"/>
                  <a:gd name="connsiteX30" fmla="*/ 3196422 w 3259052"/>
                  <a:gd name="connsiteY30" fmla="*/ 1848489 h 2236796"/>
                  <a:gd name="connsiteX31" fmla="*/ 3234000 w 3259052"/>
                  <a:gd name="connsiteY31" fmla="*/ 1748281 h 2236796"/>
                  <a:gd name="connsiteX32" fmla="*/ 3246526 w 3259052"/>
                  <a:gd name="connsiteY32" fmla="*/ 1660599 h 2236796"/>
                  <a:gd name="connsiteX33" fmla="*/ 3259052 w 3259052"/>
                  <a:gd name="connsiteY33" fmla="*/ 1623020 h 2236796"/>
                  <a:gd name="connsiteX34" fmla="*/ 3246526 w 3259052"/>
                  <a:gd name="connsiteY34" fmla="*/ 1121979 h 2236796"/>
                  <a:gd name="connsiteX35" fmla="*/ 3221474 w 3259052"/>
                  <a:gd name="connsiteY35" fmla="*/ 1009245 h 2236796"/>
                  <a:gd name="connsiteX36" fmla="*/ 3208948 w 3259052"/>
                  <a:gd name="connsiteY36" fmla="*/ 946615 h 2236796"/>
                  <a:gd name="connsiteX37" fmla="*/ 3196422 w 3259052"/>
                  <a:gd name="connsiteY37" fmla="*/ 909037 h 2236796"/>
                  <a:gd name="connsiteX38" fmla="*/ 3183896 w 3259052"/>
                  <a:gd name="connsiteY38" fmla="*/ 846407 h 2236796"/>
                  <a:gd name="connsiteX39" fmla="*/ 3158844 w 3259052"/>
                  <a:gd name="connsiteY39" fmla="*/ 808829 h 2236796"/>
                  <a:gd name="connsiteX40" fmla="*/ 3121266 w 3259052"/>
                  <a:gd name="connsiteY40" fmla="*/ 708620 h 2236796"/>
                  <a:gd name="connsiteX41" fmla="*/ 3108740 w 3259052"/>
                  <a:gd name="connsiteY41" fmla="*/ 671042 h 2236796"/>
                  <a:gd name="connsiteX42" fmla="*/ 3071162 w 3259052"/>
                  <a:gd name="connsiteY42" fmla="*/ 620938 h 2236796"/>
                  <a:gd name="connsiteX43" fmla="*/ 3008532 w 3259052"/>
                  <a:gd name="connsiteY43" fmla="*/ 508204 h 2236796"/>
                  <a:gd name="connsiteX44" fmla="*/ 2958428 w 3259052"/>
                  <a:gd name="connsiteY44" fmla="*/ 483152 h 2236796"/>
                  <a:gd name="connsiteX45" fmla="*/ 2883272 w 3259052"/>
                  <a:gd name="connsiteY45" fmla="*/ 433048 h 2236796"/>
                  <a:gd name="connsiteX46" fmla="*/ 2858219 w 3259052"/>
                  <a:gd name="connsiteY46" fmla="*/ 407996 h 2236796"/>
                  <a:gd name="connsiteX47" fmla="*/ 2820641 w 3259052"/>
                  <a:gd name="connsiteY47" fmla="*/ 395470 h 2236796"/>
                  <a:gd name="connsiteX48" fmla="*/ 2758011 w 3259052"/>
                  <a:gd name="connsiteY48" fmla="*/ 345366 h 2236796"/>
                  <a:gd name="connsiteX49" fmla="*/ 2682855 w 3259052"/>
                  <a:gd name="connsiteY49" fmla="*/ 295262 h 2236796"/>
                  <a:gd name="connsiteX50" fmla="*/ 2645277 w 3259052"/>
                  <a:gd name="connsiteY50" fmla="*/ 257683 h 2236796"/>
                  <a:gd name="connsiteX51" fmla="*/ 2532543 w 3259052"/>
                  <a:gd name="connsiteY51" fmla="*/ 182527 h 2236796"/>
                  <a:gd name="connsiteX52" fmla="*/ 2457387 w 3259052"/>
                  <a:gd name="connsiteY52" fmla="*/ 132423 h 2236796"/>
                  <a:gd name="connsiteX53" fmla="*/ 2419809 w 3259052"/>
                  <a:gd name="connsiteY53" fmla="*/ 107371 h 2236796"/>
                  <a:gd name="connsiteX54" fmla="*/ 2382230 w 3259052"/>
                  <a:gd name="connsiteY54" fmla="*/ 94845 h 2236796"/>
                  <a:gd name="connsiteX55" fmla="*/ 2344652 w 3259052"/>
                  <a:gd name="connsiteY55" fmla="*/ 69793 h 2236796"/>
                  <a:gd name="connsiteX56" fmla="*/ 2269496 w 3259052"/>
                  <a:gd name="connsiteY56" fmla="*/ 44741 h 2236796"/>
                  <a:gd name="connsiteX57" fmla="*/ 2119184 w 3259052"/>
                  <a:gd name="connsiteY57" fmla="*/ 19689 h 223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259052" h="2236796">
                    <a:moveTo>
                      <a:pt x="2119184" y="19689"/>
                    </a:moveTo>
                    <a:cubicBezTo>
                      <a:pt x="2021064" y="15514"/>
                      <a:pt x="2074552" y="0"/>
                      <a:pt x="1680773" y="19689"/>
                    </a:cubicBezTo>
                    <a:cubicBezTo>
                      <a:pt x="1647152" y="21370"/>
                      <a:pt x="1614043" y="28691"/>
                      <a:pt x="1580565" y="32215"/>
                    </a:cubicBezTo>
                    <a:cubicBezTo>
                      <a:pt x="1534700" y="37043"/>
                      <a:pt x="1488707" y="40566"/>
                      <a:pt x="1442778" y="44741"/>
                    </a:cubicBezTo>
                    <a:cubicBezTo>
                      <a:pt x="1374591" y="58378"/>
                      <a:pt x="1273362" y="77701"/>
                      <a:pt x="1204784" y="94845"/>
                    </a:cubicBezTo>
                    <a:cubicBezTo>
                      <a:pt x="961021" y="155786"/>
                      <a:pt x="1173593" y="113042"/>
                      <a:pt x="929211" y="157475"/>
                    </a:cubicBezTo>
                    <a:cubicBezTo>
                      <a:pt x="845704" y="190878"/>
                      <a:pt x="759135" y="217461"/>
                      <a:pt x="678691" y="257683"/>
                    </a:cubicBezTo>
                    <a:cubicBezTo>
                      <a:pt x="396066" y="398997"/>
                      <a:pt x="748193" y="220616"/>
                      <a:pt x="490800" y="357892"/>
                    </a:cubicBezTo>
                    <a:cubicBezTo>
                      <a:pt x="457848" y="375466"/>
                      <a:pt x="420981" y="386289"/>
                      <a:pt x="390592" y="407996"/>
                    </a:cubicBezTo>
                    <a:cubicBezTo>
                      <a:pt x="361762" y="428589"/>
                      <a:pt x="341770" y="459451"/>
                      <a:pt x="315436" y="483152"/>
                    </a:cubicBezTo>
                    <a:cubicBezTo>
                      <a:pt x="299918" y="497118"/>
                      <a:pt x="280850" y="506764"/>
                      <a:pt x="265332" y="520730"/>
                    </a:cubicBezTo>
                    <a:cubicBezTo>
                      <a:pt x="204126" y="575815"/>
                      <a:pt x="170878" y="613153"/>
                      <a:pt x="127545" y="683568"/>
                    </a:cubicBezTo>
                    <a:cubicBezTo>
                      <a:pt x="112865" y="707422"/>
                      <a:pt x="101704" y="733294"/>
                      <a:pt x="89967" y="758725"/>
                    </a:cubicBezTo>
                    <a:cubicBezTo>
                      <a:pt x="60213" y="823192"/>
                      <a:pt x="42199" y="864731"/>
                      <a:pt x="27337" y="934089"/>
                    </a:cubicBezTo>
                    <a:cubicBezTo>
                      <a:pt x="22151" y="958290"/>
                      <a:pt x="4676" y="1102850"/>
                      <a:pt x="2285" y="1121979"/>
                    </a:cubicBezTo>
                    <a:cubicBezTo>
                      <a:pt x="19388" y="1281608"/>
                      <a:pt x="0" y="1424868"/>
                      <a:pt x="77441" y="1560390"/>
                    </a:cubicBezTo>
                    <a:cubicBezTo>
                      <a:pt x="91765" y="1585456"/>
                      <a:pt x="200145" y="1765773"/>
                      <a:pt x="252806" y="1810911"/>
                    </a:cubicBezTo>
                    <a:cubicBezTo>
                      <a:pt x="287096" y="1840303"/>
                      <a:pt x="328643" y="1860022"/>
                      <a:pt x="365540" y="1886067"/>
                    </a:cubicBezTo>
                    <a:cubicBezTo>
                      <a:pt x="576956" y="2035302"/>
                      <a:pt x="345821" y="1891043"/>
                      <a:pt x="591009" y="2023853"/>
                    </a:cubicBezTo>
                    <a:cubicBezTo>
                      <a:pt x="650208" y="2055919"/>
                      <a:pt x="701887" y="2104716"/>
                      <a:pt x="766373" y="2124062"/>
                    </a:cubicBezTo>
                    <a:cubicBezTo>
                      <a:pt x="952650" y="2179945"/>
                      <a:pt x="829124" y="2147162"/>
                      <a:pt x="1016893" y="2186692"/>
                    </a:cubicBezTo>
                    <a:cubicBezTo>
                      <a:pt x="1108586" y="2205996"/>
                      <a:pt x="1138567" y="2218382"/>
                      <a:pt x="1229836" y="2224270"/>
                    </a:cubicBezTo>
                    <a:cubicBezTo>
                      <a:pt x="1325760" y="2230459"/>
                      <a:pt x="1421902" y="2232621"/>
                      <a:pt x="1517935" y="2236796"/>
                    </a:cubicBezTo>
                    <a:lnTo>
                      <a:pt x="2494965" y="2199218"/>
                    </a:lnTo>
                    <a:cubicBezTo>
                      <a:pt x="2553513" y="2196672"/>
                      <a:pt x="2612957" y="2198644"/>
                      <a:pt x="2670329" y="2186692"/>
                    </a:cubicBezTo>
                    <a:cubicBezTo>
                      <a:pt x="2714353" y="2177520"/>
                      <a:pt x="2752927" y="2150809"/>
                      <a:pt x="2795589" y="2136588"/>
                    </a:cubicBezTo>
                    <a:lnTo>
                      <a:pt x="2870745" y="2111536"/>
                    </a:lnTo>
                    <a:cubicBezTo>
                      <a:pt x="2887447" y="2099010"/>
                      <a:pt x="2902600" y="2084096"/>
                      <a:pt x="2920850" y="2073957"/>
                    </a:cubicBezTo>
                    <a:cubicBezTo>
                      <a:pt x="2943316" y="2061476"/>
                      <a:pt x="2992933" y="2045754"/>
                      <a:pt x="3021058" y="2036379"/>
                    </a:cubicBezTo>
                    <a:cubicBezTo>
                      <a:pt x="3064182" y="2004036"/>
                      <a:pt x="3116345" y="1968604"/>
                      <a:pt x="3146318" y="1923645"/>
                    </a:cubicBezTo>
                    <a:cubicBezTo>
                      <a:pt x="3163019" y="1898593"/>
                      <a:pt x="3186901" y="1877053"/>
                      <a:pt x="3196422" y="1848489"/>
                    </a:cubicBezTo>
                    <a:cubicBezTo>
                      <a:pt x="3216058" y="1789580"/>
                      <a:pt x="3204044" y="1823170"/>
                      <a:pt x="3234000" y="1748281"/>
                    </a:cubicBezTo>
                    <a:cubicBezTo>
                      <a:pt x="3238175" y="1719054"/>
                      <a:pt x="3240736" y="1689550"/>
                      <a:pt x="3246526" y="1660599"/>
                    </a:cubicBezTo>
                    <a:cubicBezTo>
                      <a:pt x="3249115" y="1647652"/>
                      <a:pt x="3259052" y="1636224"/>
                      <a:pt x="3259052" y="1623020"/>
                    </a:cubicBezTo>
                    <a:cubicBezTo>
                      <a:pt x="3259052" y="1455954"/>
                      <a:pt x="3253944" y="1288880"/>
                      <a:pt x="3246526" y="1121979"/>
                    </a:cubicBezTo>
                    <a:cubicBezTo>
                      <a:pt x="3245477" y="1098367"/>
                      <a:pt x="3227154" y="1034803"/>
                      <a:pt x="3221474" y="1009245"/>
                    </a:cubicBezTo>
                    <a:cubicBezTo>
                      <a:pt x="3216856" y="988462"/>
                      <a:pt x="3214112" y="967269"/>
                      <a:pt x="3208948" y="946615"/>
                    </a:cubicBezTo>
                    <a:cubicBezTo>
                      <a:pt x="3205746" y="933806"/>
                      <a:pt x="3199624" y="921846"/>
                      <a:pt x="3196422" y="909037"/>
                    </a:cubicBezTo>
                    <a:cubicBezTo>
                      <a:pt x="3191258" y="888383"/>
                      <a:pt x="3191371" y="866342"/>
                      <a:pt x="3183896" y="846407"/>
                    </a:cubicBezTo>
                    <a:cubicBezTo>
                      <a:pt x="3178610" y="832311"/>
                      <a:pt x="3167195" y="821355"/>
                      <a:pt x="3158844" y="808829"/>
                    </a:cubicBezTo>
                    <a:cubicBezTo>
                      <a:pt x="3135750" y="716455"/>
                      <a:pt x="3160567" y="800323"/>
                      <a:pt x="3121266" y="708620"/>
                    </a:cubicBezTo>
                    <a:cubicBezTo>
                      <a:pt x="3116065" y="696484"/>
                      <a:pt x="3115291" y="682506"/>
                      <a:pt x="3108740" y="671042"/>
                    </a:cubicBezTo>
                    <a:cubicBezTo>
                      <a:pt x="3098382" y="652916"/>
                      <a:pt x="3083688" y="637639"/>
                      <a:pt x="3071162" y="620938"/>
                    </a:cubicBezTo>
                    <a:cubicBezTo>
                      <a:pt x="3059188" y="585017"/>
                      <a:pt x="3042989" y="525432"/>
                      <a:pt x="3008532" y="508204"/>
                    </a:cubicBezTo>
                    <a:cubicBezTo>
                      <a:pt x="2991831" y="499853"/>
                      <a:pt x="2974440" y="492759"/>
                      <a:pt x="2958428" y="483152"/>
                    </a:cubicBezTo>
                    <a:cubicBezTo>
                      <a:pt x="2932610" y="467661"/>
                      <a:pt x="2904563" y="454338"/>
                      <a:pt x="2883272" y="433048"/>
                    </a:cubicBezTo>
                    <a:cubicBezTo>
                      <a:pt x="2874921" y="424697"/>
                      <a:pt x="2868346" y="414072"/>
                      <a:pt x="2858219" y="407996"/>
                    </a:cubicBezTo>
                    <a:cubicBezTo>
                      <a:pt x="2846897" y="401203"/>
                      <a:pt x="2833167" y="399645"/>
                      <a:pt x="2820641" y="395470"/>
                    </a:cubicBezTo>
                    <a:cubicBezTo>
                      <a:pt x="2764613" y="311428"/>
                      <a:pt x="2830615" y="393769"/>
                      <a:pt x="2758011" y="345366"/>
                    </a:cubicBezTo>
                    <a:cubicBezTo>
                      <a:pt x="2664182" y="282814"/>
                      <a:pt x="2772206" y="325046"/>
                      <a:pt x="2682855" y="295262"/>
                    </a:cubicBezTo>
                    <a:cubicBezTo>
                      <a:pt x="2670329" y="282736"/>
                      <a:pt x="2659260" y="268559"/>
                      <a:pt x="2645277" y="257683"/>
                    </a:cubicBezTo>
                    <a:lnTo>
                      <a:pt x="2532543" y="182527"/>
                    </a:lnTo>
                    <a:lnTo>
                      <a:pt x="2457387" y="132423"/>
                    </a:lnTo>
                    <a:cubicBezTo>
                      <a:pt x="2444861" y="124072"/>
                      <a:pt x="2434091" y="112131"/>
                      <a:pt x="2419809" y="107371"/>
                    </a:cubicBezTo>
                    <a:lnTo>
                      <a:pt x="2382230" y="94845"/>
                    </a:lnTo>
                    <a:cubicBezTo>
                      <a:pt x="2369704" y="86494"/>
                      <a:pt x="2358409" y="75907"/>
                      <a:pt x="2344652" y="69793"/>
                    </a:cubicBezTo>
                    <a:cubicBezTo>
                      <a:pt x="2320521" y="59068"/>
                      <a:pt x="2295812" y="46934"/>
                      <a:pt x="2269496" y="44741"/>
                    </a:cubicBezTo>
                    <a:cubicBezTo>
                      <a:pt x="2110862" y="31522"/>
                      <a:pt x="2217304" y="23864"/>
                      <a:pt x="2119184" y="19689"/>
                    </a:cubicBez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75000"/>
                  <a:buFont typeface="Monotype Sorts" pitchFamily="2" charset="2"/>
                  <a:buChar char=""/>
                  <a:defRPr/>
                </a:pPr>
                <a:endParaRPr lang="sv-SE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6357813" y="2714438"/>
                <a:ext cx="356960" cy="28557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75000"/>
                  <a:buFont typeface="Monotype Sorts" pitchFamily="2" charset="2"/>
                  <a:buChar char=""/>
                  <a:defRPr/>
                </a:pPr>
                <a:endParaRPr lang="sv-SE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22" name="Freeform 121"/>
            <p:cNvSpPr/>
            <p:nvPr/>
          </p:nvSpPr>
          <p:spPr>
            <a:xfrm>
              <a:off x="1657350" y="4110038"/>
              <a:ext cx="80963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75000"/>
                <a:buFont typeface="Monotype Sorts" pitchFamily="2" charset="2"/>
                <a:buChar char=""/>
                <a:defRPr/>
              </a:pPr>
              <a:endParaRPr lang="sv-SE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3228975" y="3038476"/>
              <a:ext cx="80963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75000"/>
                <a:buFont typeface="Monotype Sorts" pitchFamily="2" charset="2"/>
                <a:buChar char=""/>
                <a:defRPr/>
              </a:pPr>
              <a:endParaRPr lang="sv-SE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2157413" y="4435476"/>
              <a:ext cx="80962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75000"/>
                <a:buFont typeface="Monotype Sorts" pitchFamily="2" charset="2"/>
                <a:buChar char=""/>
                <a:defRPr/>
              </a:pPr>
              <a:endParaRPr lang="sv-SE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1943100" y="4467226"/>
              <a:ext cx="80963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75000"/>
                <a:buFont typeface="Monotype Sorts" pitchFamily="2" charset="2"/>
                <a:buChar char=""/>
                <a:defRPr/>
              </a:pPr>
              <a:endParaRPr lang="sv-SE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2014538" y="4181476"/>
              <a:ext cx="80962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75000"/>
                <a:buFont typeface="Monotype Sorts" pitchFamily="2" charset="2"/>
                <a:buChar char=""/>
                <a:defRPr/>
              </a:pPr>
              <a:endParaRPr lang="sv-SE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1514475" y="4292601"/>
              <a:ext cx="80963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75000"/>
                <a:buFont typeface="Monotype Sorts" pitchFamily="2" charset="2"/>
                <a:buChar char=""/>
                <a:defRPr/>
              </a:pPr>
              <a:endParaRPr lang="sv-SE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1657350" y="4467226"/>
              <a:ext cx="80963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75000"/>
                <a:buFont typeface="Monotype Sorts" pitchFamily="2" charset="2"/>
                <a:buChar char=""/>
                <a:defRPr/>
              </a:pPr>
              <a:endParaRPr lang="sv-SE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2228850" y="4292601"/>
              <a:ext cx="80963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75000"/>
                <a:buFont typeface="Monotype Sorts" pitchFamily="2" charset="2"/>
                <a:buChar char=""/>
                <a:defRPr/>
              </a:pPr>
              <a:endParaRPr lang="sv-SE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1871663" y="4078288"/>
              <a:ext cx="80962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75000"/>
                <a:buFont typeface="Monotype Sorts" pitchFamily="2" charset="2"/>
                <a:buChar char=""/>
                <a:defRPr/>
              </a:pPr>
              <a:endParaRPr lang="sv-SE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3086100" y="3252788"/>
              <a:ext cx="80963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75000"/>
                <a:buFont typeface="Monotype Sorts" pitchFamily="2" charset="2"/>
                <a:buChar char=""/>
                <a:defRPr/>
              </a:pPr>
              <a:endParaRPr lang="sv-SE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4499992" y="4149080"/>
            <a:ext cx="1552441" cy="1590675"/>
            <a:chOff x="5343525" y="2519363"/>
            <a:chExt cx="2800350" cy="2590800"/>
          </a:xfrm>
        </p:grpSpPr>
        <p:grpSp>
          <p:nvGrpSpPr>
            <p:cNvPr id="147" name="Group 31"/>
            <p:cNvGrpSpPr>
              <a:grpSpLocks/>
            </p:cNvGrpSpPr>
            <p:nvPr/>
          </p:nvGrpSpPr>
          <p:grpSpPr bwMode="auto">
            <a:xfrm>
              <a:off x="6272213" y="3162301"/>
              <a:ext cx="942975" cy="733425"/>
              <a:chOff x="6143636" y="2428868"/>
              <a:chExt cx="942376" cy="732962"/>
            </a:xfrm>
          </p:grpSpPr>
          <p:sp>
            <p:nvSpPr>
              <p:cNvPr id="176" name="Freeform 175"/>
              <p:cNvSpPr/>
              <p:nvPr/>
            </p:nvSpPr>
            <p:spPr>
              <a:xfrm>
                <a:off x="6143636" y="2428868"/>
                <a:ext cx="942376" cy="732962"/>
              </a:xfrm>
              <a:custGeom>
                <a:avLst/>
                <a:gdLst>
                  <a:gd name="connsiteX0" fmla="*/ 2119184 w 3259052"/>
                  <a:gd name="connsiteY0" fmla="*/ 19689 h 2236796"/>
                  <a:gd name="connsiteX1" fmla="*/ 1680773 w 3259052"/>
                  <a:gd name="connsiteY1" fmla="*/ 19689 h 2236796"/>
                  <a:gd name="connsiteX2" fmla="*/ 1580565 w 3259052"/>
                  <a:gd name="connsiteY2" fmla="*/ 32215 h 2236796"/>
                  <a:gd name="connsiteX3" fmla="*/ 1442778 w 3259052"/>
                  <a:gd name="connsiteY3" fmla="*/ 44741 h 2236796"/>
                  <a:gd name="connsiteX4" fmla="*/ 1204784 w 3259052"/>
                  <a:gd name="connsiteY4" fmla="*/ 94845 h 2236796"/>
                  <a:gd name="connsiteX5" fmla="*/ 929211 w 3259052"/>
                  <a:gd name="connsiteY5" fmla="*/ 157475 h 2236796"/>
                  <a:gd name="connsiteX6" fmla="*/ 678691 w 3259052"/>
                  <a:gd name="connsiteY6" fmla="*/ 257683 h 2236796"/>
                  <a:gd name="connsiteX7" fmla="*/ 490800 w 3259052"/>
                  <a:gd name="connsiteY7" fmla="*/ 357892 h 2236796"/>
                  <a:gd name="connsiteX8" fmla="*/ 390592 w 3259052"/>
                  <a:gd name="connsiteY8" fmla="*/ 407996 h 2236796"/>
                  <a:gd name="connsiteX9" fmla="*/ 315436 w 3259052"/>
                  <a:gd name="connsiteY9" fmla="*/ 483152 h 2236796"/>
                  <a:gd name="connsiteX10" fmla="*/ 265332 w 3259052"/>
                  <a:gd name="connsiteY10" fmla="*/ 520730 h 2236796"/>
                  <a:gd name="connsiteX11" fmla="*/ 127545 w 3259052"/>
                  <a:gd name="connsiteY11" fmla="*/ 683568 h 2236796"/>
                  <a:gd name="connsiteX12" fmla="*/ 89967 w 3259052"/>
                  <a:gd name="connsiteY12" fmla="*/ 758725 h 2236796"/>
                  <a:gd name="connsiteX13" fmla="*/ 27337 w 3259052"/>
                  <a:gd name="connsiteY13" fmla="*/ 934089 h 2236796"/>
                  <a:gd name="connsiteX14" fmla="*/ 2285 w 3259052"/>
                  <a:gd name="connsiteY14" fmla="*/ 1121979 h 2236796"/>
                  <a:gd name="connsiteX15" fmla="*/ 77441 w 3259052"/>
                  <a:gd name="connsiteY15" fmla="*/ 1560390 h 2236796"/>
                  <a:gd name="connsiteX16" fmla="*/ 252806 w 3259052"/>
                  <a:gd name="connsiteY16" fmla="*/ 1810911 h 2236796"/>
                  <a:gd name="connsiteX17" fmla="*/ 365540 w 3259052"/>
                  <a:gd name="connsiteY17" fmla="*/ 1886067 h 2236796"/>
                  <a:gd name="connsiteX18" fmla="*/ 591009 w 3259052"/>
                  <a:gd name="connsiteY18" fmla="*/ 2023853 h 2236796"/>
                  <a:gd name="connsiteX19" fmla="*/ 766373 w 3259052"/>
                  <a:gd name="connsiteY19" fmla="*/ 2124062 h 2236796"/>
                  <a:gd name="connsiteX20" fmla="*/ 1016893 w 3259052"/>
                  <a:gd name="connsiteY20" fmla="*/ 2186692 h 2236796"/>
                  <a:gd name="connsiteX21" fmla="*/ 1229836 w 3259052"/>
                  <a:gd name="connsiteY21" fmla="*/ 2224270 h 2236796"/>
                  <a:gd name="connsiteX22" fmla="*/ 1517935 w 3259052"/>
                  <a:gd name="connsiteY22" fmla="*/ 2236796 h 2236796"/>
                  <a:gd name="connsiteX23" fmla="*/ 2494965 w 3259052"/>
                  <a:gd name="connsiteY23" fmla="*/ 2199218 h 2236796"/>
                  <a:gd name="connsiteX24" fmla="*/ 2670329 w 3259052"/>
                  <a:gd name="connsiteY24" fmla="*/ 2186692 h 2236796"/>
                  <a:gd name="connsiteX25" fmla="*/ 2795589 w 3259052"/>
                  <a:gd name="connsiteY25" fmla="*/ 2136588 h 2236796"/>
                  <a:gd name="connsiteX26" fmla="*/ 2870745 w 3259052"/>
                  <a:gd name="connsiteY26" fmla="*/ 2111536 h 2236796"/>
                  <a:gd name="connsiteX27" fmla="*/ 2920850 w 3259052"/>
                  <a:gd name="connsiteY27" fmla="*/ 2073957 h 2236796"/>
                  <a:gd name="connsiteX28" fmla="*/ 3021058 w 3259052"/>
                  <a:gd name="connsiteY28" fmla="*/ 2036379 h 2236796"/>
                  <a:gd name="connsiteX29" fmla="*/ 3146318 w 3259052"/>
                  <a:gd name="connsiteY29" fmla="*/ 1923645 h 2236796"/>
                  <a:gd name="connsiteX30" fmla="*/ 3196422 w 3259052"/>
                  <a:gd name="connsiteY30" fmla="*/ 1848489 h 2236796"/>
                  <a:gd name="connsiteX31" fmla="*/ 3234000 w 3259052"/>
                  <a:gd name="connsiteY31" fmla="*/ 1748281 h 2236796"/>
                  <a:gd name="connsiteX32" fmla="*/ 3246526 w 3259052"/>
                  <a:gd name="connsiteY32" fmla="*/ 1660599 h 2236796"/>
                  <a:gd name="connsiteX33" fmla="*/ 3259052 w 3259052"/>
                  <a:gd name="connsiteY33" fmla="*/ 1623020 h 2236796"/>
                  <a:gd name="connsiteX34" fmla="*/ 3246526 w 3259052"/>
                  <a:gd name="connsiteY34" fmla="*/ 1121979 h 2236796"/>
                  <a:gd name="connsiteX35" fmla="*/ 3221474 w 3259052"/>
                  <a:gd name="connsiteY35" fmla="*/ 1009245 h 2236796"/>
                  <a:gd name="connsiteX36" fmla="*/ 3208948 w 3259052"/>
                  <a:gd name="connsiteY36" fmla="*/ 946615 h 2236796"/>
                  <a:gd name="connsiteX37" fmla="*/ 3196422 w 3259052"/>
                  <a:gd name="connsiteY37" fmla="*/ 909037 h 2236796"/>
                  <a:gd name="connsiteX38" fmla="*/ 3183896 w 3259052"/>
                  <a:gd name="connsiteY38" fmla="*/ 846407 h 2236796"/>
                  <a:gd name="connsiteX39" fmla="*/ 3158844 w 3259052"/>
                  <a:gd name="connsiteY39" fmla="*/ 808829 h 2236796"/>
                  <a:gd name="connsiteX40" fmla="*/ 3121266 w 3259052"/>
                  <a:gd name="connsiteY40" fmla="*/ 708620 h 2236796"/>
                  <a:gd name="connsiteX41" fmla="*/ 3108740 w 3259052"/>
                  <a:gd name="connsiteY41" fmla="*/ 671042 h 2236796"/>
                  <a:gd name="connsiteX42" fmla="*/ 3071162 w 3259052"/>
                  <a:gd name="connsiteY42" fmla="*/ 620938 h 2236796"/>
                  <a:gd name="connsiteX43" fmla="*/ 3008532 w 3259052"/>
                  <a:gd name="connsiteY43" fmla="*/ 508204 h 2236796"/>
                  <a:gd name="connsiteX44" fmla="*/ 2958428 w 3259052"/>
                  <a:gd name="connsiteY44" fmla="*/ 483152 h 2236796"/>
                  <a:gd name="connsiteX45" fmla="*/ 2883272 w 3259052"/>
                  <a:gd name="connsiteY45" fmla="*/ 433048 h 2236796"/>
                  <a:gd name="connsiteX46" fmla="*/ 2858219 w 3259052"/>
                  <a:gd name="connsiteY46" fmla="*/ 407996 h 2236796"/>
                  <a:gd name="connsiteX47" fmla="*/ 2820641 w 3259052"/>
                  <a:gd name="connsiteY47" fmla="*/ 395470 h 2236796"/>
                  <a:gd name="connsiteX48" fmla="*/ 2758011 w 3259052"/>
                  <a:gd name="connsiteY48" fmla="*/ 345366 h 2236796"/>
                  <a:gd name="connsiteX49" fmla="*/ 2682855 w 3259052"/>
                  <a:gd name="connsiteY49" fmla="*/ 295262 h 2236796"/>
                  <a:gd name="connsiteX50" fmla="*/ 2645277 w 3259052"/>
                  <a:gd name="connsiteY50" fmla="*/ 257683 h 2236796"/>
                  <a:gd name="connsiteX51" fmla="*/ 2532543 w 3259052"/>
                  <a:gd name="connsiteY51" fmla="*/ 182527 h 2236796"/>
                  <a:gd name="connsiteX52" fmla="*/ 2457387 w 3259052"/>
                  <a:gd name="connsiteY52" fmla="*/ 132423 h 2236796"/>
                  <a:gd name="connsiteX53" fmla="*/ 2419809 w 3259052"/>
                  <a:gd name="connsiteY53" fmla="*/ 107371 h 2236796"/>
                  <a:gd name="connsiteX54" fmla="*/ 2382230 w 3259052"/>
                  <a:gd name="connsiteY54" fmla="*/ 94845 h 2236796"/>
                  <a:gd name="connsiteX55" fmla="*/ 2344652 w 3259052"/>
                  <a:gd name="connsiteY55" fmla="*/ 69793 h 2236796"/>
                  <a:gd name="connsiteX56" fmla="*/ 2269496 w 3259052"/>
                  <a:gd name="connsiteY56" fmla="*/ 44741 h 2236796"/>
                  <a:gd name="connsiteX57" fmla="*/ 2119184 w 3259052"/>
                  <a:gd name="connsiteY57" fmla="*/ 19689 h 223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259052" h="2236796">
                    <a:moveTo>
                      <a:pt x="2119184" y="19689"/>
                    </a:moveTo>
                    <a:cubicBezTo>
                      <a:pt x="2021064" y="15514"/>
                      <a:pt x="2074552" y="0"/>
                      <a:pt x="1680773" y="19689"/>
                    </a:cubicBezTo>
                    <a:cubicBezTo>
                      <a:pt x="1647152" y="21370"/>
                      <a:pt x="1614043" y="28691"/>
                      <a:pt x="1580565" y="32215"/>
                    </a:cubicBezTo>
                    <a:cubicBezTo>
                      <a:pt x="1534700" y="37043"/>
                      <a:pt x="1488707" y="40566"/>
                      <a:pt x="1442778" y="44741"/>
                    </a:cubicBezTo>
                    <a:cubicBezTo>
                      <a:pt x="1374591" y="58378"/>
                      <a:pt x="1273362" y="77701"/>
                      <a:pt x="1204784" y="94845"/>
                    </a:cubicBezTo>
                    <a:cubicBezTo>
                      <a:pt x="961021" y="155786"/>
                      <a:pt x="1173593" y="113042"/>
                      <a:pt x="929211" y="157475"/>
                    </a:cubicBezTo>
                    <a:cubicBezTo>
                      <a:pt x="845704" y="190878"/>
                      <a:pt x="759135" y="217461"/>
                      <a:pt x="678691" y="257683"/>
                    </a:cubicBezTo>
                    <a:cubicBezTo>
                      <a:pt x="396066" y="398997"/>
                      <a:pt x="748193" y="220616"/>
                      <a:pt x="490800" y="357892"/>
                    </a:cubicBezTo>
                    <a:cubicBezTo>
                      <a:pt x="457848" y="375466"/>
                      <a:pt x="420981" y="386289"/>
                      <a:pt x="390592" y="407996"/>
                    </a:cubicBezTo>
                    <a:cubicBezTo>
                      <a:pt x="361762" y="428589"/>
                      <a:pt x="341770" y="459451"/>
                      <a:pt x="315436" y="483152"/>
                    </a:cubicBezTo>
                    <a:cubicBezTo>
                      <a:pt x="299918" y="497118"/>
                      <a:pt x="280850" y="506764"/>
                      <a:pt x="265332" y="520730"/>
                    </a:cubicBezTo>
                    <a:cubicBezTo>
                      <a:pt x="204126" y="575815"/>
                      <a:pt x="170878" y="613153"/>
                      <a:pt x="127545" y="683568"/>
                    </a:cubicBezTo>
                    <a:cubicBezTo>
                      <a:pt x="112865" y="707422"/>
                      <a:pt x="101704" y="733294"/>
                      <a:pt x="89967" y="758725"/>
                    </a:cubicBezTo>
                    <a:cubicBezTo>
                      <a:pt x="60213" y="823192"/>
                      <a:pt x="42199" y="864731"/>
                      <a:pt x="27337" y="934089"/>
                    </a:cubicBezTo>
                    <a:cubicBezTo>
                      <a:pt x="22151" y="958290"/>
                      <a:pt x="4676" y="1102850"/>
                      <a:pt x="2285" y="1121979"/>
                    </a:cubicBezTo>
                    <a:cubicBezTo>
                      <a:pt x="19388" y="1281608"/>
                      <a:pt x="0" y="1424868"/>
                      <a:pt x="77441" y="1560390"/>
                    </a:cubicBezTo>
                    <a:cubicBezTo>
                      <a:pt x="91765" y="1585456"/>
                      <a:pt x="200145" y="1765773"/>
                      <a:pt x="252806" y="1810911"/>
                    </a:cubicBezTo>
                    <a:cubicBezTo>
                      <a:pt x="287096" y="1840303"/>
                      <a:pt x="328643" y="1860022"/>
                      <a:pt x="365540" y="1886067"/>
                    </a:cubicBezTo>
                    <a:cubicBezTo>
                      <a:pt x="576956" y="2035302"/>
                      <a:pt x="345821" y="1891043"/>
                      <a:pt x="591009" y="2023853"/>
                    </a:cubicBezTo>
                    <a:cubicBezTo>
                      <a:pt x="650208" y="2055919"/>
                      <a:pt x="701887" y="2104716"/>
                      <a:pt x="766373" y="2124062"/>
                    </a:cubicBezTo>
                    <a:cubicBezTo>
                      <a:pt x="952650" y="2179945"/>
                      <a:pt x="829124" y="2147162"/>
                      <a:pt x="1016893" y="2186692"/>
                    </a:cubicBezTo>
                    <a:cubicBezTo>
                      <a:pt x="1108586" y="2205996"/>
                      <a:pt x="1138567" y="2218382"/>
                      <a:pt x="1229836" y="2224270"/>
                    </a:cubicBezTo>
                    <a:cubicBezTo>
                      <a:pt x="1325760" y="2230459"/>
                      <a:pt x="1421902" y="2232621"/>
                      <a:pt x="1517935" y="2236796"/>
                    </a:cubicBezTo>
                    <a:lnTo>
                      <a:pt x="2494965" y="2199218"/>
                    </a:lnTo>
                    <a:cubicBezTo>
                      <a:pt x="2553513" y="2196672"/>
                      <a:pt x="2612957" y="2198644"/>
                      <a:pt x="2670329" y="2186692"/>
                    </a:cubicBezTo>
                    <a:cubicBezTo>
                      <a:pt x="2714353" y="2177520"/>
                      <a:pt x="2752927" y="2150809"/>
                      <a:pt x="2795589" y="2136588"/>
                    </a:cubicBezTo>
                    <a:lnTo>
                      <a:pt x="2870745" y="2111536"/>
                    </a:lnTo>
                    <a:cubicBezTo>
                      <a:pt x="2887447" y="2099010"/>
                      <a:pt x="2902600" y="2084096"/>
                      <a:pt x="2920850" y="2073957"/>
                    </a:cubicBezTo>
                    <a:cubicBezTo>
                      <a:pt x="2943316" y="2061476"/>
                      <a:pt x="2992933" y="2045754"/>
                      <a:pt x="3021058" y="2036379"/>
                    </a:cubicBezTo>
                    <a:cubicBezTo>
                      <a:pt x="3064182" y="2004036"/>
                      <a:pt x="3116345" y="1968604"/>
                      <a:pt x="3146318" y="1923645"/>
                    </a:cubicBezTo>
                    <a:cubicBezTo>
                      <a:pt x="3163019" y="1898593"/>
                      <a:pt x="3186901" y="1877053"/>
                      <a:pt x="3196422" y="1848489"/>
                    </a:cubicBezTo>
                    <a:cubicBezTo>
                      <a:pt x="3216058" y="1789580"/>
                      <a:pt x="3204044" y="1823170"/>
                      <a:pt x="3234000" y="1748281"/>
                    </a:cubicBezTo>
                    <a:cubicBezTo>
                      <a:pt x="3238175" y="1719054"/>
                      <a:pt x="3240736" y="1689550"/>
                      <a:pt x="3246526" y="1660599"/>
                    </a:cubicBezTo>
                    <a:cubicBezTo>
                      <a:pt x="3249115" y="1647652"/>
                      <a:pt x="3259052" y="1636224"/>
                      <a:pt x="3259052" y="1623020"/>
                    </a:cubicBezTo>
                    <a:cubicBezTo>
                      <a:pt x="3259052" y="1455954"/>
                      <a:pt x="3253944" y="1288880"/>
                      <a:pt x="3246526" y="1121979"/>
                    </a:cubicBezTo>
                    <a:cubicBezTo>
                      <a:pt x="3245477" y="1098367"/>
                      <a:pt x="3227154" y="1034803"/>
                      <a:pt x="3221474" y="1009245"/>
                    </a:cubicBezTo>
                    <a:cubicBezTo>
                      <a:pt x="3216856" y="988462"/>
                      <a:pt x="3214112" y="967269"/>
                      <a:pt x="3208948" y="946615"/>
                    </a:cubicBezTo>
                    <a:cubicBezTo>
                      <a:pt x="3205746" y="933806"/>
                      <a:pt x="3199624" y="921846"/>
                      <a:pt x="3196422" y="909037"/>
                    </a:cubicBezTo>
                    <a:cubicBezTo>
                      <a:pt x="3191258" y="888383"/>
                      <a:pt x="3191371" y="866342"/>
                      <a:pt x="3183896" y="846407"/>
                    </a:cubicBezTo>
                    <a:cubicBezTo>
                      <a:pt x="3178610" y="832311"/>
                      <a:pt x="3167195" y="821355"/>
                      <a:pt x="3158844" y="808829"/>
                    </a:cubicBezTo>
                    <a:cubicBezTo>
                      <a:pt x="3135750" y="716455"/>
                      <a:pt x="3160567" y="800323"/>
                      <a:pt x="3121266" y="708620"/>
                    </a:cubicBezTo>
                    <a:cubicBezTo>
                      <a:pt x="3116065" y="696484"/>
                      <a:pt x="3115291" y="682506"/>
                      <a:pt x="3108740" y="671042"/>
                    </a:cubicBezTo>
                    <a:cubicBezTo>
                      <a:pt x="3098382" y="652916"/>
                      <a:pt x="3083688" y="637639"/>
                      <a:pt x="3071162" y="620938"/>
                    </a:cubicBezTo>
                    <a:cubicBezTo>
                      <a:pt x="3059188" y="585017"/>
                      <a:pt x="3042989" y="525432"/>
                      <a:pt x="3008532" y="508204"/>
                    </a:cubicBezTo>
                    <a:cubicBezTo>
                      <a:pt x="2991831" y="499853"/>
                      <a:pt x="2974440" y="492759"/>
                      <a:pt x="2958428" y="483152"/>
                    </a:cubicBezTo>
                    <a:cubicBezTo>
                      <a:pt x="2932610" y="467661"/>
                      <a:pt x="2904563" y="454338"/>
                      <a:pt x="2883272" y="433048"/>
                    </a:cubicBezTo>
                    <a:cubicBezTo>
                      <a:pt x="2874921" y="424697"/>
                      <a:pt x="2868346" y="414072"/>
                      <a:pt x="2858219" y="407996"/>
                    </a:cubicBezTo>
                    <a:cubicBezTo>
                      <a:pt x="2846897" y="401203"/>
                      <a:pt x="2833167" y="399645"/>
                      <a:pt x="2820641" y="395470"/>
                    </a:cubicBezTo>
                    <a:cubicBezTo>
                      <a:pt x="2764613" y="311428"/>
                      <a:pt x="2830615" y="393769"/>
                      <a:pt x="2758011" y="345366"/>
                    </a:cubicBezTo>
                    <a:cubicBezTo>
                      <a:pt x="2664182" y="282814"/>
                      <a:pt x="2772206" y="325046"/>
                      <a:pt x="2682855" y="295262"/>
                    </a:cubicBezTo>
                    <a:cubicBezTo>
                      <a:pt x="2670329" y="282736"/>
                      <a:pt x="2659260" y="268559"/>
                      <a:pt x="2645277" y="257683"/>
                    </a:cubicBezTo>
                    <a:lnTo>
                      <a:pt x="2532543" y="182527"/>
                    </a:lnTo>
                    <a:lnTo>
                      <a:pt x="2457387" y="132423"/>
                    </a:lnTo>
                    <a:cubicBezTo>
                      <a:pt x="2444861" y="124072"/>
                      <a:pt x="2434091" y="112131"/>
                      <a:pt x="2419809" y="107371"/>
                    </a:cubicBezTo>
                    <a:lnTo>
                      <a:pt x="2382230" y="94845"/>
                    </a:lnTo>
                    <a:cubicBezTo>
                      <a:pt x="2369704" y="86494"/>
                      <a:pt x="2358409" y="75907"/>
                      <a:pt x="2344652" y="69793"/>
                    </a:cubicBezTo>
                    <a:cubicBezTo>
                      <a:pt x="2320521" y="59068"/>
                      <a:pt x="2295812" y="46934"/>
                      <a:pt x="2269496" y="44741"/>
                    </a:cubicBezTo>
                    <a:cubicBezTo>
                      <a:pt x="2110862" y="31522"/>
                      <a:pt x="2217304" y="23864"/>
                      <a:pt x="2119184" y="19689"/>
                    </a:cubicBez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75000"/>
                  <a:buFont typeface="Monotype Sorts" pitchFamily="2" charset="2"/>
                  <a:buChar char=""/>
                  <a:defRPr/>
                </a:pPr>
                <a:endParaRPr lang="sv-SE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6357812" y="2714438"/>
                <a:ext cx="356961" cy="28557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75000"/>
                  <a:buFont typeface="Monotype Sorts" pitchFamily="2" charset="2"/>
                  <a:buChar char=""/>
                  <a:defRPr/>
                </a:pPr>
                <a:endParaRPr lang="sv-SE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48" name="Group 34"/>
            <p:cNvGrpSpPr>
              <a:grpSpLocks/>
            </p:cNvGrpSpPr>
            <p:nvPr/>
          </p:nvGrpSpPr>
          <p:grpSpPr bwMode="auto">
            <a:xfrm>
              <a:off x="7200900" y="2805113"/>
              <a:ext cx="942975" cy="733425"/>
              <a:chOff x="6143636" y="2428868"/>
              <a:chExt cx="942376" cy="732962"/>
            </a:xfrm>
          </p:grpSpPr>
          <p:sp>
            <p:nvSpPr>
              <p:cNvPr id="174" name="Freeform 173"/>
              <p:cNvSpPr/>
              <p:nvPr/>
            </p:nvSpPr>
            <p:spPr>
              <a:xfrm>
                <a:off x="6143636" y="2428868"/>
                <a:ext cx="942376" cy="732962"/>
              </a:xfrm>
              <a:custGeom>
                <a:avLst/>
                <a:gdLst>
                  <a:gd name="connsiteX0" fmla="*/ 2119184 w 3259052"/>
                  <a:gd name="connsiteY0" fmla="*/ 19689 h 2236796"/>
                  <a:gd name="connsiteX1" fmla="*/ 1680773 w 3259052"/>
                  <a:gd name="connsiteY1" fmla="*/ 19689 h 2236796"/>
                  <a:gd name="connsiteX2" fmla="*/ 1580565 w 3259052"/>
                  <a:gd name="connsiteY2" fmla="*/ 32215 h 2236796"/>
                  <a:gd name="connsiteX3" fmla="*/ 1442778 w 3259052"/>
                  <a:gd name="connsiteY3" fmla="*/ 44741 h 2236796"/>
                  <a:gd name="connsiteX4" fmla="*/ 1204784 w 3259052"/>
                  <a:gd name="connsiteY4" fmla="*/ 94845 h 2236796"/>
                  <a:gd name="connsiteX5" fmla="*/ 929211 w 3259052"/>
                  <a:gd name="connsiteY5" fmla="*/ 157475 h 2236796"/>
                  <a:gd name="connsiteX6" fmla="*/ 678691 w 3259052"/>
                  <a:gd name="connsiteY6" fmla="*/ 257683 h 2236796"/>
                  <a:gd name="connsiteX7" fmla="*/ 490800 w 3259052"/>
                  <a:gd name="connsiteY7" fmla="*/ 357892 h 2236796"/>
                  <a:gd name="connsiteX8" fmla="*/ 390592 w 3259052"/>
                  <a:gd name="connsiteY8" fmla="*/ 407996 h 2236796"/>
                  <a:gd name="connsiteX9" fmla="*/ 315436 w 3259052"/>
                  <a:gd name="connsiteY9" fmla="*/ 483152 h 2236796"/>
                  <a:gd name="connsiteX10" fmla="*/ 265332 w 3259052"/>
                  <a:gd name="connsiteY10" fmla="*/ 520730 h 2236796"/>
                  <a:gd name="connsiteX11" fmla="*/ 127545 w 3259052"/>
                  <a:gd name="connsiteY11" fmla="*/ 683568 h 2236796"/>
                  <a:gd name="connsiteX12" fmla="*/ 89967 w 3259052"/>
                  <a:gd name="connsiteY12" fmla="*/ 758725 h 2236796"/>
                  <a:gd name="connsiteX13" fmla="*/ 27337 w 3259052"/>
                  <a:gd name="connsiteY13" fmla="*/ 934089 h 2236796"/>
                  <a:gd name="connsiteX14" fmla="*/ 2285 w 3259052"/>
                  <a:gd name="connsiteY14" fmla="*/ 1121979 h 2236796"/>
                  <a:gd name="connsiteX15" fmla="*/ 77441 w 3259052"/>
                  <a:gd name="connsiteY15" fmla="*/ 1560390 h 2236796"/>
                  <a:gd name="connsiteX16" fmla="*/ 252806 w 3259052"/>
                  <a:gd name="connsiteY16" fmla="*/ 1810911 h 2236796"/>
                  <a:gd name="connsiteX17" fmla="*/ 365540 w 3259052"/>
                  <a:gd name="connsiteY17" fmla="*/ 1886067 h 2236796"/>
                  <a:gd name="connsiteX18" fmla="*/ 591009 w 3259052"/>
                  <a:gd name="connsiteY18" fmla="*/ 2023853 h 2236796"/>
                  <a:gd name="connsiteX19" fmla="*/ 766373 w 3259052"/>
                  <a:gd name="connsiteY19" fmla="*/ 2124062 h 2236796"/>
                  <a:gd name="connsiteX20" fmla="*/ 1016893 w 3259052"/>
                  <a:gd name="connsiteY20" fmla="*/ 2186692 h 2236796"/>
                  <a:gd name="connsiteX21" fmla="*/ 1229836 w 3259052"/>
                  <a:gd name="connsiteY21" fmla="*/ 2224270 h 2236796"/>
                  <a:gd name="connsiteX22" fmla="*/ 1517935 w 3259052"/>
                  <a:gd name="connsiteY22" fmla="*/ 2236796 h 2236796"/>
                  <a:gd name="connsiteX23" fmla="*/ 2494965 w 3259052"/>
                  <a:gd name="connsiteY23" fmla="*/ 2199218 h 2236796"/>
                  <a:gd name="connsiteX24" fmla="*/ 2670329 w 3259052"/>
                  <a:gd name="connsiteY24" fmla="*/ 2186692 h 2236796"/>
                  <a:gd name="connsiteX25" fmla="*/ 2795589 w 3259052"/>
                  <a:gd name="connsiteY25" fmla="*/ 2136588 h 2236796"/>
                  <a:gd name="connsiteX26" fmla="*/ 2870745 w 3259052"/>
                  <a:gd name="connsiteY26" fmla="*/ 2111536 h 2236796"/>
                  <a:gd name="connsiteX27" fmla="*/ 2920850 w 3259052"/>
                  <a:gd name="connsiteY27" fmla="*/ 2073957 h 2236796"/>
                  <a:gd name="connsiteX28" fmla="*/ 3021058 w 3259052"/>
                  <a:gd name="connsiteY28" fmla="*/ 2036379 h 2236796"/>
                  <a:gd name="connsiteX29" fmla="*/ 3146318 w 3259052"/>
                  <a:gd name="connsiteY29" fmla="*/ 1923645 h 2236796"/>
                  <a:gd name="connsiteX30" fmla="*/ 3196422 w 3259052"/>
                  <a:gd name="connsiteY30" fmla="*/ 1848489 h 2236796"/>
                  <a:gd name="connsiteX31" fmla="*/ 3234000 w 3259052"/>
                  <a:gd name="connsiteY31" fmla="*/ 1748281 h 2236796"/>
                  <a:gd name="connsiteX32" fmla="*/ 3246526 w 3259052"/>
                  <a:gd name="connsiteY32" fmla="*/ 1660599 h 2236796"/>
                  <a:gd name="connsiteX33" fmla="*/ 3259052 w 3259052"/>
                  <a:gd name="connsiteY33" fmla="*/ 1623020 h 2236796"/>
                  <a:gd name="connsiteX34" fmla="*/ 3246526 w 3259052"/>
                  <a:gd name="connsiteY34" fmla="*/ 1121979 h 2236796"/>
                  <a:gd name="connsiteX35" fmla="*/ 3221474 w 3259052"/>
                  <a:gd name="connsiteY35" fmla="*/ 1009245 h 2236796"/>
                  <a:gd name="connsiteX36" fmla="*/ 3208948 w 3259052"/>
                  <a:gd name="connsiteY36" fmla="*/ 946615 h 2236796"/>
                  <a:gd name="connsiteX37" fmla="*/ 3196422 w 3259052"/>
                  <a:gd name="connsiteY37" fmla="*/ 909037 h 2236796"/>
                  <a:gd name="connsiteX38" fmla="*/ 3183896 w 3259052"/>
                  <a:gd name="connsiteY38" fmla="*/ 846407 h 2236796"/>
                  <a:gd name="connsiteX39" fmla="*/ 3158844 w 3259052"/>
                  <a:gd name="connsiteY39" fmla="*/ 808829 h 2236796"/>
                  <a:gd name="connsiteX40" fmla="*/ 3121266 w 3259052"/>
                  <a:gd name="connsiteY40" fmla="*/ 708620 h 2236796"/>
                  <a:gd name="connsiteX41" fmla="*/ 3108740 w 3259052"/>
                  <a:gd name="connsiteY41" fmla="*/ 671042 h 2236796"/>
                  <a:gd name="connsiteX42" fmla="*/ 3071162 w 3259052"/>
                  <a:gd name="connsiteY42" fmla="*/ 620938 h 2236796"/>
                  <a:gd name="connsiteX43" fmla="*/ 3008532 w 3259052"/>
                  <a:gd name="connsiteY43" fmla="*/ 508204 h 2236796"/>
                  <a:gd name="connsiteX44" fmla="*/ 2958428 w 3259052"/>
                  <a:gd name="connsiteY44" fmla="*/ 483152 h 2236796"/>
                  <a:gd name="connsiteX45" fmla="*/ 2883272 w 3259052"/>
                  <a:gd name="connsiteY45" fmla="*/ 433048 h 2236796"/>
                  <a:gd name="connsiteX46" fmla="*/ 2858219 w 3259052"/>
                  <a:gd name="connsiteY46" fmla="*/ 407996 h 2236796"/>
                  <a:gd name="connsiteX47" fmla="*/ 2820641 w 3259052"/>
                  <a:gd name="connsiteY47" fmla="*/ 395470 h 2236796"/>
                  <a:gd name="connsiteX48" fmla="*/ 2758011 w 3259052"/>
                  <a:gd name="connsiteY48" fmla="*/ 345366 h 2236796"/>
                  <a:gd name="connsiteX49" fmla="*/ 2682855 w 3259052"/>
                  <a:gd name="connsiteY49" fmla="*/ 295262 h 2236796"/>
                  <a:gd name="connsiteX50" fmla="*/ 2645277 w 3259052"/>
                  <a:gd name="connsiteY50" fmla="*/ 257683 h 2236796"/>
                  <a:gd name="connsiteX51" fmla="*/ 2532543 w 3259052"/>
                  <a:gd name="connsiteY51" fmla="*/ 182527 h 2236796"/>
                  <a:gd name="connsiteX52" fmla="*/ 2457387 w 3259052"/>
                  <a:gd name="connsiteY52" fmla="*/ 132423 h 2236796"/>
                  <a:gd name="connsiteX53" fmla="*/ 2419809 w 3259052"/>
                  <a:gd name="connsiteY53" fmla="*/ 107371 h 2236796"/>
                  <a:gd name="connsiteX54" fmla="*/ 2382230 w 3259052"/>
                  <a:gd name="connsiteY54" fmla="*/ 94845 h 2236796"/>
                  <a:gd name="connsiteX55" fmla="*/ 2344652 w 3259052"/>
                  <a:gd name="connsiteY55" fmla="*/ 69793 h 2236796"/>
                  <a:gd name="connsiteX56" fmla="*/ 2269496 w 3259052"/>
                  <a:gd name="connsiteY56" fmla="*/ 44741 h 2236796"/>
                  <a:gd name="connsiteX57" fmla="*/ 2119184 w 3259052"/>
                  <a:gd name="connsiteY57" fmla="*/ 19689 h 223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259052" h="2236796">
                    <a:moveTo>
                      <a:pt x="2119184" y="19689"/>
                    </a:moveTo>
                    <a:cubicBezTo>
                      <a:pt x="2021064" y="15514"/>
                      <a:pt x="2074552" y="0"/>
                      <a:pt x="1680773" y="19689"/>
                    </a:cubicBezTo>
                    <a:cubicBezTo>
                      <a:pt x="1647152" y="21370"/>
                      <a:pt x="1614043" y="28691"/>
                      <a:pt x="1580565" y="32215"/>
                    </a:cubicBezTo>
                    <a:cubicBezTo>
                      <a:pt x="1534700" y="37043"/>
                      <a:pt x="1488707" y="40566"/>
                      <a:pt x="1442778" y="44741"/>
                    </a:cubicBezTo>
                    <a:cubicBezTo>
                      <a:pt x="1374591" y="58378"/>
                      <a:pt x="1273362" y="77701"/>
                      <a:pt x="1204784" y="94845"/>
                    </a:cubicBezTo>
                    <a:cubicBezTo>
                      <a:pt x="961021" y="155786"/>
                      <a:pt x="1173593" y="113042"/>
                      <a:pt x="929211" y="157475"/>
                    </a:cubicBezTo>
                    <a:cubicBezTo>
                      <a:pt x="845704" y="190878"/>
                      <a:pt x="759135" y="217461"/>
                      <a:pt x="678691" y="257683"/>
                    </a:cubicBezTo>
                    <a:cubicBezTo>
                      <a:pt x="396066" y="398997"/>
                      <a:pt x="748193" y="220616"/>
                      <a:pt x="490800" y="357892"/>
                    </a:cubicBezTo>
                    <a:cubicBezTo>
                      <a:pt x="457848" y="375466"/>
                      <a:pt x="420981" y="386289"/>
                      <a:pt x="390592" y="407996"/>
                    </a:cubicBezTo>
                    <a:cubicBezTo>
                      <a:pt x="361762" y="428589"/>
                      <a:pt x="341770" y="459451"/>
                      <a:pt x="315436" y="483152"/>
                    </a:cubicBezTo>
                    <a:cubicBezTo>
                      <a:pt x="299918" y="497118"/>
                      <a:pt x="280850" y="506764"/>
                      <a:pt x="265332" y="520730"/>
                    </a:cubicBezTo>
                    <a:cubicBezTo>
                      <a:pt x="204126" y="575815"/>
                      <a:pt x="170878" y="613153"/>
                      <a:pt x="127545" y="683568"/>
                    </a:cubicBezTo>
                    <a:cubicBezTo>
                      <a:pt x="112865" y="707422"/>
                      <a:pt x="101704" y="733294"/>
                      <a:pt x="89967" y="758725"/>
                    </a:cubicBezTo>
                    <a:cubicBezTo>
                      <a:pt x="60213" y="823192"/>
                      <a:pt x="42199" y="864731"/>
                      <a:pt x="27337" y="934089"/>
                    </a:cubicBezTo>
                    <a:cubicBezTo>
                      <a:pt x="22151" y="958290"/>
                      <a:pt x="4676" y="1102850"/>
                      <a:pt x="2285" y="1121979"/>
                    </a:cubicBezTo>
                    <a:cubicBezTo>
                      <a:pt x="19388" y="1281608"/>
                      <a:pt x="0" y="1424868"/>
                      <a:pt x="77441" y="1560390"/>
                    </a:cubicBezTo>
                    <a:cubicBezTo>
                      <a:pt x="91765" y="1585456"/>
                      <a:pt x="200145" y="1765773"/>
                      <a:pt x="252806" y="1810911"/>
                    </a:cubicBezTo>
                    <a:cubicBezTo>
                      <a:pt x="287096" y="1840303"/>
                      <a:pt x="328643" y="1860022"/>
                      <a:pt x="365540" y="1886067"/>
                    </a:cubicBezTo>
                    <a:cubicBezTo>
                      <a:pt x="576956" y="2035302"/>
                      <a:pt x="345821" y="1891043"/>
                      <a:pt x="591009" y="2023853"/>
                    </a:cubicBezTo>
                    <a:cubicBezTo>
                      <a:pt x="650208" y="2055919"/>
                      <a:pt x="701887" y="2104716"/>
                      <a:pt x="766373" y="2124062"/>
                    </a:cubicBezTo>
                    <a:cubicBezTo>
                      <a:pt x="952650" y="2179945"/>
                      <a:pt x="829124" y="2147162"/>
                      <a:pt x="1016893" y="2186692"/>
                    </a:cubicBezTo>
                    <a:cubicBezTo>
                      <a:pt x="1108586" y="2205996"/>
                      <a:pt x="1138567" y="2218382"/>
                      <a:pt x="1229836" y="2224270"/>
                    </a:cubicBezTo>
                    <a:cubicBezTo>
                      <a:pt x="1325760" y="2230459"/>
                      <a:pt x="1421902" y="2232621"/>
                      <a:pt x="1517935" y="2236796"/>
                    </a:cubicBezTo>
                    <a:lnTo>
                      <a:pt x="2494965" y="2199218"/>
                    </a:lnTo>
                    <a:cubicBezTo>
                      <a:pt x="2553513" y="2196672"/>
                      <a:pt x="2612957" y="2198644"/>
                      <a:pt x="2670329" y="2186692"/>
                    </a:cubicBezTo>
                    <a:cubicBezTo>
                      <a:pt x="2714353" y="2177520"/>
                      <a:pt x="2752927" y="2150809"/>
                      <a:pt x="2795589" y="2136588"/>
                    </a:cubicBezTo>
                    <a:lnTo>
                      <a:pt x="2870745" y="2111536"/>
                    </a:lnTo>
                    <a:cubicBezTo>
                      <a:pt x="2887447" y="2099010"/>
                      <a:pt x="2902600" y="2084096"/>
                      <a:pt x="2920850" y="2073957"/>
                    </a:cubicBezTo>
                    <a:cubicBezTo>
                      <a:pt x="2943316" y="2061476"/>
                      <a:pt x="2992933" y="2045754"/>
                      <a:pt x="3021058" y="2036379"/>
                    </a:cubicBezTo>
                    <a:cubicBezTo>
                      <a:pt x="3064182" y="2004036"/>
                      <a:pt x="3116345" y="1968604"/>
                      <a:pt x="3146318" y="1923645"/>
                    </a:cubicBezTo>
                    <a:cubicBezTo>
                      <a:pt x="3163019" y="1898593"/>
                      <a:pt x="3186901" y="1877053"/>
                      <a:pt x="3196422" y="1848489"/>
                    </a:cubicBezTo>
                    <a:cubicBezTo>
                      <a:pt x="3216058" y="1789580"/>
                      <a:pt x="3204044" y="1823170"/>
                      <a:pt x="3234000" y="1748281"/>
                    </a:cubicBezTo>
                    <a:cubicBezTo>
                      <a:pt x="3238175" y="1719054"/>
                      <a:pt x="3240736" y="1689550"/>
                      <a:pt x="3246526" y="1660599"/>
                    </a:cubicBezTo>
                    <a:cubicBezTo>
                      <a:pt x="3249115" y="1647652"/>
                      <a:pt x="3259052" y="1636224"/>
                      <a:pt x="3259052" y="1623020"/>
                    </a:cubicBezTo>
                    <a:cubicBezTo>
                      <a:pt x="3259052" y="1455954"/>
                      <a:pt x="3253944" y="1288880"/>
                      <a:pt x="3246526" y="1121979"/>
                    </a:cubicBezTo>
                    <a:cubicBezTo>
                      <a:pt x="3245477" y="1098367"/>
                      <a:pt x="3227154" y="1034803"/>
                      <a:pt x="3221474" y="1009245"/>
                    </a:cubicBezTo>
                    <a:cubicBezTo>
                      <a:pt x="3216856" y="988462"/>
                      <a:pt x="3214112" y="967269"/>
                      <a:pt x="3208948" y="946615"/>
                    </a:cubicBezTo>
                    <a:cubicBezTo>
                      <a:pt x="3205746" y="933806"/>
                      <a:pt x="3199624" y="921846"/>
                      <a:pt x="3196422" y="909037"/>
                    </a:cubicBezTo>
                    <a:cubicBezTo>
                      <a:pt x="3191258" y="888383"/>
                      <a:pt x="3191371" y="866342"/>
                      <a:pt x="3183896" y="846407"/>
                    </a:cubicBezTo>
                    <a:cubicBezTo>
                      <a:pt x="3178610" y="832311"/>
                      <a:pt x="3167195" y="821355"/>
                      <a:pt x="3158844" y="808829"/>
                    </a:cubicBezTo>
                    <a:cubicBezTo>
                      <a:pt x="3135750" y="716455"/>
                      <a:pt x="3160567" y="800323"/>
                      <a:pt x="3121266" y="708620"/>
                    </a:cubicBezTo>
                    <a:cubicBezTo>
                      <a:pt x="3116065" y="696484"/>
                      <a:pt x="3115291" y="682506"/>
                      <a:pt x="3108740" y="671042"/>
                    </a:cubicBezTo>
                    <a:cubicBezTo>
                      <a:pt x="3098382" y="652916"/>
                      <a:pt x="3083688" y="637639"/>
                      <a:pt x="3071162" y="620938"/>
                    </a:cubicBezTo>
                    <a:cubicBezTo>
                      <a:pt x="3059188" y="585017"/>
                      <a:pt x="3042989" y="525432"/>
                      <a:pt x="3008532" y="508204"/>
                    </a:cubicBezTo>
                    <a:cubicBezTo>
                      <a:pt x="2991831" y="499853"/>
                      <a:pt x="2974440" y="492759"/>
                      <a:pt x="2958428" y="483152"/>
                    </a:cubicBezTo>
                    <a:cubicBezTo>
                      <a:pt x="2932610" y="467661"/>
                      <a:pt x="2904563" y="454338"/>
                      <a:pt x="2883272" y="433048"/>
                    </a:cubicBezTo>
                    <a:cubicBezTo>
                      <a:pt x="2874921" y="424697"/>
                      <a:pt x="2868346" y="414072"/>
                      <a:pt x="2858219" y="407996"/>
                    </a:cubicBezTo>
                    <a:cubicBezTo>
                      <a:pt x="2846897" y="401203"/>
                      <a:pt x="2833167" y="399645"/>
                      <a:pt x="2820641" y="395470"/>
                    </a:cubicBezTo>
                    <a:cubicBezTo>
                      <a:pt x="2764613" y="311428"/>
                      <a:pt x="2830615" y="393769"/>
                      <a:pt x="2758011" y="345366"/>
                    </a:cubicBezTo>
                    <a:cubicBezTo>
                      <a:pt x="2664182" y="282814"/>
                      <a:pt x="2772206" y="325046"/>
                      <a:pt x="2682855" y="295262"/>
                    </a:cubicBezTo>
                    <a:cubicBezTo>
                      <a:pt x="2670329" y="282736"/>
                      <a:pt x="2659260" y="268559"/>
                      <a:pt x="2645277" y="257683"/>
                    </a:cubicBezTo>
                    <a:lnTo>
                      <a:pt x="2532543" y="182527"/>
                    </a:lnTo>
                    <a:lnTo>
                      <a:pt x="2457387" y="132423"/>
                    </a:lnTo>
                    <a:cubicBezTo>
                      <a:pt x="2444861" y="124072"/>
                      <a:pt x="2434091" y="112131"/>
                      <a:pt x="2419809" y="107371"/>
                    </a:cubicBezTo>
                    <a:lnTo>
                      <a:pt x="2382230" y="94845"/>
                    </a:lnTo>
                    <a:cubicBezTo>
                      <a:pt x="2369704" y="86494"/>
                      <a:pt x="2358409" y="75907"/>
                      <a:pt x="2344652" y="69793"/>
                    </a:cubicBezTo>
                    <a:cubicBezTo>
                      <a:pt x="2320521" y="59068"/>
                      <a:pt x="2295812" y="46934"/>
                      <a:pt x="2269496" y="44741"/>
                    </a:cubicBezTo>
                    <a:cubicBezTo>
                      <a:pt x="2110862" y="31522"/>
                      <a:pt x="2217304" y="23864"/>
                      <a:pt x="2119184" y="19689"/>
                    </a:cubicBez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75000"/>
                  <a:buFont typeface="Monotype Sorts" pitchFamily="2" charset="2"/>
                  <a:buChar char=""/>
                  <a:defRPr/>
                </a:pPr>
                <a:endParaRPr lang="sv-SE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6357813" y="2714438"/>
                <a:ext cx="356960" cy="28557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75000"/>
                  <a:buFont typeface="Monotype Sorts" pitchFamily="2" charset="2"/>
                  <a:buChar char=""/>
                  <a:defRPr/>
                </a:pPr>
                <a:endParaRPr lang="sv-SE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49" name="Group 37"/>
            <p:cNvGrpSpPr>
              <a:grpSpLocks/>
            </p:cNvGrpSpPr>
            <p:nvPr/>
          </p:nvGrpSpPr>
          <p:grpSpPr bwMode="auto">
            <a:xfrm>
              <a:off x="7129463" y="3590926"/>
              <a:ext cx="942975" cy="733425"/>
              <a:chOff x="6143636" y="2428868"/>
              <a:chExt cx="942376" cy="732962"/>
            </a:xfrm>
          </p:grpSpPr>
          <p:sp>
            <p:nvSpPr>
              <p:cNvPr id="172" name="Freeform 171"/>
              <p:cNvSpPr/>
              <p:nvPr/>
            </p:nvSpPr>
            <p:spPr>
              <a:xfrm>
                <a:off x="6143636" y="2428868"/>
                <a:ext cx="942376" cy="732962"/>
              </a:xfrm>
              <a:custGeom>
                <a:avLst/>
                <a:gdLst>
                  <a:gd name="connsiteX0" fmla="*/ 2119184 w 3259052"/>
                  <a:gd name="connsiteY0" fmla="*/ 19689 h 2236796"/>
                  <a:gd name="connsiteX1" fmla="*/ 1680773 w 3259052"/>
                  <a:gd name="connsiteY1" fmla="*/ 19689 h 2236796"/>
                  <a:gd name="connsiteX2" fmla="*/ 1580565 w 3259052"/>
                  <a:gd name="connsiteY2" fmla="*/ 32215 h 2236796"/>
                  <a:gd name="connsiteX3" fmla="*/ 1442778 w 3259052"/>
                  <a:gd name="connsiteY3" fmla="*/ 44741 h 2236796"/>
                  <a:gd name="connsiteX4" fmla="*/ 1204784 w 3259052"/>
                  <a:gd name="connsiteY4" fmla="*/ 94845 h 2236796"/>
                  <a:gd name="connsiteX5" fmla="*/ 929211 w 3259052"/>
                  <a:gd name="connsiteY5" fmla="*/ 157475 h 2236796"/>
                  <a:gd name="connsiteX6" fmla="*/ 678691 w 3259052"/>
                  <a:gd name="connsiteY6" fmla="*/ 257683 h 2236796"/>
                  <a:gd name="connsiteX7" fmla="*/ 490800 w 3259052"/>
                  <a:gd name="connsiteY7" fmla="*/ 357892 h 2236796"/>
                  <a:gd name="connsiteX8" fmla="*/ 390592 w 3259052"/>
                  <a:gd name="connsiteY8" fmla="*/ 407996 h 2236796"/>
                  <a:gd name="connsiteX9" fmla="*/ 315436 w 3259052"/>
                  <a:gd name="connsiteY9" fmla="*/ 483152 h 2236796"/>
                  <a:gd name="connsiteX10" fmla="*/ 265332 w 3259052"/>
                  <a:gd name="connsiteY10" fmla="*/ 520730 h 2236796"/>
                  <a:gd name="connsiteX11" fmla="*/ 127545 w 3259052"/>
                  <a:gd name="connsiteY11" fmla="*/ 683568 h 2236796"/>
                  <a:gd name="connsiteX12" fmla="*/ 89967 w 3259052"/>
                  <a:gd name="connsiteY12" fmla="*/ 758725 h 2236796"/>
                  <a:gd name="connsiteX13" fmla="*/ 27337 w 3259052"/>
                  <a:gd name="connsiteY13" fmla="*/ 934089 h 2236796"/>
                  <a:gd name="connsiteX14" fmla="*/ 2285 w 3259052"/>
                  <a:gd name="connsiteY14" fmla="*/ 1121979 h 2236796"/>
                  <a:gd name="connsiteX15" fmla="*/ 77441 w 3259052"/>
                  <a:gd name="connsiteY15" fmla="*/ 1560390 h 2236796"/>
                  <a:gd name="connsiteX16" fmla="*/ 252806 w 3259052"/>
                  <a:gd name="connsiteY16" fmla="*/ 1810911 h 2236796"/>
                  <a:gd name="connsiteX17" fmla="*/ 365540 w 3259052"/>
                  <a:gd name="connsiteY17" fmla="*/ 1886067 h 2236796"/>
                  <a:gd name="connsiteX18" fmla="*/ 591009 w 3259052"/>
                  <a:gd name="connsiteY18" fmla="*/ 2023853 h 2236796"/>
                  <a:gd name="connsiteX19" fmla="*/ 766373 w 3259052"/>
                  <a:gd name="connsiteY19" fmla="*/ 2124062 h 2236796"/>
                  <a:gd name="connsiteX20" fmla="*/ 1016893 w 3259052"/>
                  <a:gd name="connsiteY20" fmla="*/ 2186692 h 2236796"/>
                  <a:gd name="connsiteX21" fmla="*/ 1229836 w 3259052"/>
                  <a:gd name="connsiteY21" fmla="*/ 2224270 h 2236796"/>
                  <a:gd name="connsiteX22" fmla="*/ 1517935 w 3259052"/>
                  <a:gd name="connsiteY22" fmla="*/ 2236796 h 2236796"/>
                  <a:gd name="connsiteX23" fmla="*/ 2494965 w 3259052"/>
                  <a:gd name="connsiteY23" fmla="*/ 2199218 h 2236796"/>
                  <a:gd name="connsiteX24" fmla="*/ 2670329 w 3259052"/>
                  <a:gd name="connsiteY24" fmla="*/ 2186692 h 2236796"/>
                  <a:gd name="connsiteX25" fmla="*/ 2795589 w 3259052"/>
                  <a:gd name="connsiteY25" fmla="*/ 2136588 h 2236796"/>
                  <a:gd name="connsiteX26" fmla="*/ 2870745 w 3259052"/>
                  <a:gd name="connsiteY26" fmla="*/ 2111536 h 2236796"/>
                  <a:gd name="connsiteX27" fmla="*/ 2920850 w 3259052"/>
                  <a:gd name="connsiteY27" fmla="*/ 2073957 h 2236796"/>
                  <a:gd name="connsiteX28" fmla="*/ 3021058 w 3259052"/>
                  <a:gd name="connsiteY28" fmla="*/ 2036379 h 2236796"/>
                  <a:gd name="connsiteX29" fmla="*/ 3146318 w 3259052"/>
                  <a:gd name="connsiteY29" fmla="*/ 1923645 h 2236796"/>
                  <a:gd name="connsiteX30" fmla="*/ 3196422 w 3259052"/>
                  <a:gd name="connsiteY30" fmla="*/ 1848489 h 2236796"/>
                  <a:gd name="connsiteX31" fmla="*/ 3234000 w 3259052"/>
                  <a:gd name="connsiteY31" fmla="*/ 1748281 h 2236796"/>
                  <a:gd name="connsiteX32" fmla="*/ 3246526 w 3259052"/>
                  <a:gd name="connsiteY32" fmla="*/ 1660599 h 2236796"/>
                  <a:gd name="connsiteX33" fmla="*/ 3259052 w 3259052"/>
                  <a:gd name="connsiteY33" fmla="*/ 1623020 h 2236796"/>
                  <a:gd name="connsiteX34" fmla="*/ 3246526 w 3259052"/>
                  <a:gd name="connsiteY34" fmla="*/ 1121979 h 2236796"/>
                  <a:gd name="connsiteX35" fmla="*/ 3221474 w 3259052"/>
                  <a:gd name="connsiteY35" fmla="*/ 1009245 h 2236796"/>
                  <a:gd name="connsiteX36" fmla="*/ 3208948 w 3259052"/>
                  <a:gd name="connsiteY36" fmla="*/ 946615 h 2236796"/>
                  <a:gd name="connsiteX37" fmla="*/ 3196422 w 3259052"/>
                  <a:gd name="connsiteY37" fmla="*/ 909037 h 2236796"/>
                  <a:gd name="connsiteX38" fmla="*/ 3183896 w 3259052"/>
                  <a:gd name="connsiteY38" fmla="*/ 846407 h 2236796"/>
                  <a:gd name="connsiteX39" fmla="*/ 3158844 w 3259052"/>
                  <a:gd name="connsiteY39" fmla="*/ 808829 h 2236796"/>
                  <a:gd name="connsiteX40" fmla="*/ 3121266 w 3259052"/>
                  <a:gd name="connsiteY40" fmla="*/ 708620 h 2236796"/>
                  <a:gd name="connsiteX41" fmla="*/ 3108740 w 3259052"/>
                  <a:gd name="connsiteY41" fmla="*/ 671042 h 2236796"/>
                  <a:gd name="connsiteX42" fmla="*/ 3071162 w 3259052"/>
                  <a:gd name="connsiteY42" fmla="*/ 620938 h 2236796"/>
                  <a:gd name="connsiteX43" fmla="*/ 3008532 w 3259052"/>
                  <a:gd name="connsiteY43" fmla="*/ 508204 h 2236796"/>
                  <a:gd name="connsiteX44" fmla="*/ 2958428 w 3259052"/>
                  <a:gd name="connsiteY44" fmla="*/ 483152 h 2236796"/>
                  <a:gd name="connsiteX45" fmla="*/ 2883272 w 3259052"/>
                  <a:gd name="connsiteY45" fmla="*/ 433048 h 2236796"/>
                  <a:gd name="connsiteX46" fmla="*/ 2858219 w 3259052"/>
                  <a:gd name="connsiteY46" fmla="*/ 407996 h 2236796"/>
                  <a:gd name="connsiteX47" fmla="*/ 2820641 w 3259052"/>
                  <a:gd name="connsiteY47" fmla="*/ 395470 h 2236796"/>
                  <a:gd name="connsiteX48" fmla="*/ 2758011 w 3259052"/>
                  <a:gd name="connsiteY48" fmla="*/ 345366 h 2236796"/>
                  <a:gd name="connsiteX49" fmla="*/ 2682855 w 3259052"/>
                  <a:gd name="connsiteY49" fmla="*/ 295262 h 2236796"/>
                  <a:gd name="connsiteX50" fmla="*/ 2645277 w 3259052"/>
                  <a:gd name="connsiteY50" fmla="*/ 257683 h 2236796"/>
                  <a:gd name="connsiteX51" fmla="*/ 2532543 w 3259052"/>
                  <a:gd name="connsiteY51" fmla="*/ 182527 h 2236796"/>
                  <a:gd name="connsiteX52" fmla="*/ 2457387 w 3259052"/>
                  <a:gd name="connsiteY52" fmla="*/ 132423 h 2236796"/>
                  <a:gd name="connsiteX53" fmla="*/ 2419809 w 3259052"/>
                  <a:gd name="connsiteY53" fmla="*/ 107371 h 2236796"/>
                  <a:gd name="connsiteX54" fmla="*/ 2382230 w 3259052"/>
                  <a:gd name="connsiteY54" fmla="*/ 94845 h 2236796"/>
                  <a:gd name="connsiteX55" fmla="*/ 2344652 w 3259052"/>
                  <a:gd name="connsiteY55" fmla="*/ 69793 h 2236796"/>
                  <a:gd name="connsiteX56" fmla="*/ 2269496 w 3259052"/>
                  <a:gd name="connsiteY56" fmla="*/ 44741 h 2236796"/>
                  <a:gd name="connsiteX57" fmla="*/ 2119184 w 3259052"/>
                  <a:gd name="connsiteY57" fmla="*/ 19689 h 223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259052" h="2236796">
                    <a:moveTo>
                      <a:pt x="2119184" y="19689"/>
                    </a:moveTo>
                    <a:cubicBezTo>
                      <a:pt x="2021064" y="15514"/>
                      <a:pt x="2074552" y="0"/>
                      <a:pt x="1680773" y="19689"/>
                    </a:cubicBezTo>
                    <a:cubicBezTo>
                      <a:pt x="1647152" y="21370"/>
                      <a:pt x="1614043" y="28691"/>
                      <a:pt x="1580565" y="32215"/>
                    </a:cubicBezTo>
                    <a:cubicBezTo>
                      <a:pt x="1534700" y="37043"/>
                      <a:pt x="1488707" y="40566"/>
                      <a:pt x="1442778" y="44741"/>
                    </a:cubicBezTo>
                    <a:cubicBezTo>
                      <a:pt x="1374591" y="58378"/>
                      <a:pt x="1273362" y="77701"/>
                      <a:pt x="1204784" y="94845"/>
                    </a:cubicBezTo>
                    <a:cubicBezTo>
                      <a:pt x="961021" y="155786"/>
                      <a:pt x="1173593" y="113042"/>
                      <a:pt x="929211" y="157475"/>
                    </a:cubicBezTo>
                    <a:cubicBezTo>
                      <a:pt x="845704" y="190878"/>
                      <a:pt x="759135" y="217461"/>
                      <a:pt x="678691" y="257683"/>
                    </a:cubicBezTo>
                    <a:cubicBezTo>
                      <a:pt x="396066" y="398997"/>
                      <a:pt x="748193" y="220616"/>
                      <a:pt x="490800" y="357892"/>
                    </a:cubicBezTo>
                    <a:cubicBezTo>
                      <a:pt x="457848" y="375466"/>
                      <a:pt x="420981" y="386289"/>
                      <a:pt x="390592" y="407996"/>
                    </a:cubicBezTo>
                    <a:cubicBezTo>
                      <a:pt x="361762" y="428589"/>
                      <a:pt x="341770" y="459451"/>
                      <a:pt x="315436" y="483152"/>
                    </a:cubicBezTo>
                    <a:cubicBezTo>
                      <a:pt x="299918" y="497118"/>
                      <a:pt x="280850" y="506764"/>
                      <a:pt x="265332" y="520730"/>
                    </a:cubicBezTo>
                    <a:cubicBezTo>
                      <a:pt x="204126" y="575815"/>
                      <a:pt x="170878" y="613153"/>
                      <a:pt x="127545" y="683568"/>
                    </a:cubicBezTo>
                    <a:cubicBezTo>
                      <a:pt x="112865" y="707422"/>
                      <a:pt x="101704" y="733294"/>
                      <a:pt x="89967" y="758725"/>
                    </a:cubicBezTo>
                    <a:cubicBezTo>
                      <a:pt x="60213" y="823192"/>
                      <a:pt x="42199" y="864731"/>
                      <a:pt x="27337" y="934089"/>
                    </a:cubicBezTo>
                    <a:cubicBezTo>
                      <a:pt x="22151" y="958290"/>
                      <a:pt x="4676" y="1102850"/>
                      <a:pt x="2285" y="1121979"/>
                    </a:cubicBezTo>
                    <a:cubicBezTo>
                      <a:pt x="19388" y="1281608"/>
                      <a:pt x="0" y="1424868"/>
                      <a:pt x="77441" y="1560390"/>
                    </a:cubicBezTo>
                    <a:cubicBezTo>
                      <a:pt x="91765" y="1585456"/>
                      <a:pt x="200145" y="1765773"/>
                      <a:pt x="252806" y="1810911"/>
                    </a:cubicBezTo>
                    <a:cubicBezTo>
                      <a:pt x="287096" y="1840303"/>
                      <a:pt x="328643" y="1860022"/>
                      <a:pt x="365540" y="1886067"/>
                    </a:cubicBezTo>
                    <a:cubicBezTo>
                      <a:pt x="576956" y="2035302"/>
                      <a:pt x="345821" y="1891043"/>
                      <a:pt x="591009" y="2023853"/>
                    </a:cubicBezTo>
                    <a:cubicBezTo>
                      <a:pt x="650208" y="2055919"/>
                      <a:pt x="701887" y="2104716"/>
                      <a:pt x="766373" y="2124062"/>
                    </a:cubicBezTo>
                    <a:cubicBezTo>
                      <a:pt x="952650" y="2179945"/>
                      <a:pt x="829124" y="2147162"/>
                      <a:pt x="1016893" y="2186692"/>
                    </a:cubicBezTo>
                    <a:cubicBezTo>
                      <a:pt x="1108586" y="2205996"/>
                      <a:pt x="1138567" y="2218382"/>
                      <a:pt x="1229836" y="2224270"/>
                    </a:cubicBezTo>
                    <a:cubicBezTo>
                      <a:pt x="1325760" y="2230459"/>
                      <a:pt x="1421902" y="2232621"/>
                      <a:pt x="1517935" y="2236796"/>
                    </a:cubicBezTo>
                    <a:lnTo>
                      <a:pt x="2494965" y="2199218"/>
                    </a:lnTo>
                    <a:cubicBezTo>
                      <a:pt x="2553513" y="2196672"/>
                      <a:pt x="2612957" y="2198644"/>
                      <a:pt x="2670329" y="2186692"/>
                    </a:cubicBezTo>
                    <a:cubicBezTo>
                      <a:pt x="2714353" y="2177520"/>
                      <a:pt x="2752927" y="2150809"/>
                      <a:pt x="2795589" y="2136588"/>
                    </a:cubicBezTo>
                    <a:lnTo>
                      <a:pt x="2870745" y="2111536"/>
                    </a:lnTo>
                    <a:cubicBezTo>
                      <a:pt x="2887447" y="2099010"/>
                      <a:pt x="2902600" y="2084096"/>
                      <a:pt x="2920850" y="2073957"/>
                    </a:cubicBezTo>
                    <a:cubicBezTo>
                      <a:pt x="2943316" y="2061476"/>
                      <a:pt x="2992933" y="2045754"/>
                      <a:pt x="3021058" y="2036379"/>
                    </a:cubicBezTo>
                    <a:cubicBezTo>
                      <a:pt x="3064182" y="2004036"/>
                      <a:pt x="3116345" y="1968604"/>
                      <a:pt x="3146318" y="1923645"/>
                    </a:cubicBezTo>
                    <a:cubicBezTo>
                      <a:pt x="3163019" y="1898593"/>
                      <a:pt x="3186901" y="1877053"/>
                      <a:pt x="3196422" y="1848489"/>
                    </a:cubicBezTo>
                    <a:cubicBezTo>
                      <a:pt x="3216058" y="1789580"/>
                      <a:pt x="3204044" y="1823170"/>
                      <a:pt x="3234000" y="1748281"/>
                    </a:cubicBezTo>
                    <a:cubicBezTo>
                      <a:pt x="3238175" y="1719054"/>
                      <a:pt x="3240736" y="1689550"/>
                      <a:pt x="3246526" y="1660599"/>
                    </a:cubicBezTo>
                    <a:cubicBezTo>
                      <a:pt x="3249115" y="1647652"/>
                      <a:pt x="3259052" y="1636224"/>
                      <a:pt x="3259052" y="1623020"/>
                    </a:cubicBezTo>
                    <a:cubicBezTo>
                      <a:pt x="3259052" y="1455954"/>
                      <a:pt x="3253944" y="1288880"/>
                      <a:pt x="3246526" y="1121979"/>
                    </a:cubicBezTo>
                    <a:cubicBezTo>
                      <a:pt x="3245477" y="1098367"/>
                      <a:pt x="3227154" y="1034803"/>
                      <a:pt x="3221474" y="1009245"/>
                    </a:cubicBezTo>
                    <a:cubicBezTo>
                      <a:pt x="3216856" y="988462"/>
                      <a:pt x="3214112" y="967269"/>
                      <a:pt x="3208948" y="946615"/>
                    </a:cubicBezTo>
                    <a:cubicBezTo>
                      <a:pt x="3205746" y="933806"/>
                      <a:pt x="3199624" y="921846"/>
                      <a:pt x="3196422" y="909037"/>
                    </a:cubicBezTo>
                    <a:cubicBezTo>
                      <a:pt x="3191258" y="888383"/>
                      <a:pt x="3191371" y="866342"/>
                      <a:pt x="3183896" y="846407"/>
                    </a:cubicBezTo>
                    <a:cubicBezTo>
                      <a:pt x="3178610" y="832311"/>
                      <a:pt x="3167195" y="821355"/>
                      <a:pt x="3158844" y="808829"/>
                    </a:cubicBezTo>
                    <a:cubicBezTo>
                      <a:pt x="3135750" y="716455"/>
                      <a:pt x="3160567" y="800323"/>
                      <a:pt x="3121266" y="708620"/>
                    </a:cubicBezTo>
                    <a:cubicBezTo>
                      <a:pt x="3116065" y="696484"/>
                      <a:pt x="3115291" y="682506"/>
                      <a:pt x="3108740" y="671042"/>
                    </a:cubicBezTo>
                    <a:cubicBezTo>
                      <a:pt x="3098382" y="652916"/>
                      <a:pt x="3083688" y="637639"/>
                      <a:pt x="3071162" y="620938"/>
                    </a:cubicBezTo>
                    <a:cubicBezTo>
                      <a:pt x="3059188" y="585017"/>
                      <a:pt x="3042989" y="525432"/>
                      <a:pt x="3008532" y="508204"/>
                    </a:cubicBezTo>
                    <a:cubicBezTo>
                      <a:pt x="2991831" y="499853"/>
                      <a:pt x="2974440" y="492759"/>
                      <a:pt x="2958428" y="483152"/>
                    </a:cubicBezTo>
                    <a:cubicBezTo>
                      <a:pt x="2932610" y="467661"/>
                      <a:pt x="2904563" y="454338"/>
                      <a:pt x="2883272" y="433048"/>
                    </a:cubicBezTo>
                    <a:cubicBezTo>
                      <a:pt x="2874921" y="424697"/>
                      <a:pt x="2868346" y="414072"/>
                      <a:pt x="2858219" y="407996"/>
                    </a:cubicBezTo>
                    <a:cubicBezTo>
                      <a:pt x="2846897" y="401203"/>
                      <a:pt x="2833167" y="399645"/>
                      <a:pt x="2820641" y="395470"/>
                    </a:cubicBezTo>
                    <a:cubicBezTo>
                      <a:pt x="2764613" y="311428"/>
                      <a:pt x="2830615" y="393769"/>
                      <a:pt x="2758011" y="345366"/>
                    </a:cubicBezTo>
                    <a:cubicBezTo>
                      <a:pt x="2664182" y="282814"/>
                      <a:pt x="2772206" y="325046"/>
                      <a:pt x="2682855" y="295262"/>
                    </a:cubicBezTo>
                    <a:cubicBezTo>
                      <a:pt x="2670329" y="282736"/>
                      <a:pt x="2659260" y="268559"/>
                      <a:pt x="2645277" y="257683"/>
                    </a:cubicBezTo>
                    <a:lnTo>
                      <a:pt x="2532543" y="182527"/>
                    </a:lnTo>
                    <a:lnTo>
                      <a:pt x="2457387" y="132423"/>
                    </a:lnTo>
                    <a:cubicBezTo>
                      <a:pt x="2444861" y="124072"/>
                      <a:pt x="2434091" y="112131"/>
                      <a:pt x="2419809" y="107371"/>
                    </a:cubicBezTo>
                    <a:lnTo>
                      <a:pt x="2382230" y="94845"/>
                    </a:lnTo>
                    <a:cubicBezTo>
                      <a:pt x="2369704" y="86494"/>
                      <a:pt x="2358409" y="75907"/>
                      <a:pt x="2344652" y="69793"/>
                    </a:cubicBezTo>
                    <a:cubicBezTo>
                      <a:pt x="2320521" y="59068"/>
                      <a:pt x="2295812" y="46934"/>
                      <a:pt x="2269496" y="44741"/>
                    </a:cubicBezTo>
                    <a:cubicBezTo>
                      <a:pt x="2110862" y="31522"/>
                      <a:pt x="2217304" y="23864"/>
                      <a:pt x="2119184" y="19689"/>
                    </a:cubicBezTo>
                    <a:close/>
                  </a:path>
                </a:pathLst>
              </a:cu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75000"/>
                  <a:buFont typeface="Monotype Sorts" pitchFamily="2" charset="2"/>
                  <a:buChar char=""/>
                  <a:defRPr/>
                </a:pPr>
                <a:endParaRPr lang="sv-SE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6357812" y="2714438"/>
                <a:ext cx="356961" cy="28557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75000"/>
                  <a:buFont typeface="Monotype Sorts" pitchFamily="2" charset="2"/>
                  <a:buChar char=""/>
                  <a:defRPr/>
                </a:pPr>
                <a:endParaRPr lang="sv-SE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50" name="Group 40"/>
            <p:cNvGrpSpPr>
              <a:grpSpLocks/>
            </p:cNvGrpSpPr>
            <p:nvPr/>
          </p:nvGrpSpPr>
          <p:grpSpPr bwMode="auto">
            <a:xfrm>
              <a:off x="6129338" y="4019551"/>
              <a:ext cx="942975" cy="733425"/>
              <a:chOff x="6143636" y="2428868"/>
              <a:chExt cx="942376" cy="732962"/>
            </a:xfrm>
          </p:grpSpPr>
          <p:sp>
            <p:nvSpPr>
              <p:cNvPr id="170" name="Freeform 169"/>
              <p:cNvSpPr/>
              <p:nvPr/>
            </p:nvSpPr>
            <p:spPr>
              <a:xfrm>
                <a:off x="6143636" y="2428868"/>
                <a:ext cx="942376" cy="732962"/>
              </a:xfrm>
              <a:custGeom>
                <a:avLst/>
                <a:gdLst>
                  <a:gd name="connsiteX0" fmla="*/ 2119184 w 3259052"/>
                  <a:gd name="connsiteY0" fmla="*/ 19689 h 2236796"/>
                  <a:gd name="connsiteX1" fmla="*/ 1680773 w 3259052"/>
                  <a:gd name="connsiteY1" fmla="*/ 19689 h 2236796"/>
                  <a:gd name="connsiteX2" fmla="*/ 1580565 w 3259052"/>
                  <a:gd name="connsiteY2" fmla="*/ 32215 h 2236796"/>
                  <a:gd name="connsiteX3" fmla="*/ 1442778 w 3259052"/>
                  <a:gd name="connsiteY3" fmla="*/ 44741 h 2236796"/>
                  <a:gd name="connsiteX4" fmla="*/ 1204784 w 3259052"/>
                  <a:gd name="connsiteY4" fmla="*/ 94845 h 2236796"/>
                  <a:gd name="connsiteX5" fmla="*/ 929211 w 3259052"/>
                  <a:gd name="connsiteY5" fmla="*/ 157475 h 2236796"/>
                  <a:gd name="connsiteX6" fmla="*/ 678691 w 3259052"/>
                  <a:gd name="connsiteY6" fmla="*/ 257683 h 2236796"/>
                  <a:gd name="connsiteX7" fmla="*/ 490800 w 3259052"/>
                  <a:gd name="connsiteY7" fmla="*/ 357892 h 2236796"/>
                  <a:gd name="connsiteX8" fmla="*/ 390592 w 3259052"/>
                  <a:gd name="connsiteY8" fmla="*/ 407996 h 2236796"/>
                  <a:gd name="connsiteX9" fmla="*/ 315436 w 3259052"/>
                  <a:gd name="connsiteY9" fmla="*/ 483152 h 2236796"/>
                  <a:gd name="connsiteX10" fmla="*/ 265332 w 3259052"/>
                  <a:gd name="connsiteY10" fmla="*/ 520730 h 2236796"/>
                  <a:gd name="connsiteX11" fmla="*/ 127545 w 3259052"/>
                  <a:gd name="connsiteY11" fmla="*/ 683568 h 2236796"/>
                  <a:gd name="connsiteX12" fmla="*/ 89967 w 3259052"/>
                  <a:gd name="connsiteY12" fmla="*/ 758725 h 2236796"/>
                  <a:gd name="connsiteX13" fmla="*/ 27337 w 3259052"/>
                  <a:gd name="connsiteY13" fmla="*/ 934089 h 2236796"/>
                  <a:gd name="connsiteX14" fmla="*/ 2285 w 3259052"/>
                  <a:gd name="connsiteY14" fmla="*/ 1121979 h 2236796"/>
                  <a:gd name="connsiteX15" fmla="*/ 77441 w 3259052"/>
                  <a:gd name="connsiteY15" fmla="*/ 1560390 h 2236796"/>
                  <a:gd name="connsiteX16" fmla="*/ 252806 w 3259052"/>
                  <a:gd name="connsiteY16" fmla="*/ 1810911 h 2236796"/>
                  <a:gd name="connsiteX17" fmla="*/ 365540 w 3259052"/>
                  <a:gd name="connsiteY17" fmla="*/ 1886067 h 2236796"/>
                  <a:gd name="connsiteX18" fmla="*/ 591009 w 3259052"/>
                  <a:gd name="connsiteY18" fmla="*/ 2023853 h 2236796"/>
                  <a:gd name="connsiteX19" fmla="*/ 766373 w 3259052"/>
                  <a:gd name="connsiteY19" fmla="*/ 2124062 h 2236796"/>
                  <a:gd name="connsiteX20" fmla="*/ 1016893 w 3259052"/>
                  <a:gd name="connsiteY20" fmla="*/ 2186692 h 2236796"/>
                  <a:gd name="connsiteX21" fmla="*/ 1229836 w 3259052"/>
                  <a:gd name="connsiteY21" fmla="*/ 2224270 h 2236796"/>
                  <a:gd name="connsiteX22" fmla="*/ 1517935 w 3259052"/>
                  <a:gd name="connsiteY22" fmla="*/ 2236796 h 2236796"/>
                  <a:gd name="connsiteX23" fmla="*/ 2494965 w 3259052"/>
                  <a:gd name="connsiteY23" fmla="*/ 2199218 h 2236796"/>
                  <a:gd name="connsiteX24" fmla="*/ 2670329 w 3259052"/>
                  <a:gd name="connsiteY24" fmla="*/ 2186692 h 2236796"/>
                  <a:gd name="connsiteX25" fmla="*/ 2795589 w 3259052"/>
                  <a:gd name="connsiteY25" fmla="*/ 2136588 h 2236796"/>
                  <a:gd name="connsiteX26" fmla="*/ 2870745 w 3259052"/>
                  <a:gd name="connsiteY26" fmla="*/ 2111536 h 2236796"/>
                  <a:gd name="connsiteX27" fmla="*/ 2920850 w 3259052"/>
                  <a:gd name="connsiteY27" fmla="*/ 2073957 h 2236796"/>
                  <a:gd name="connsiteX28" fmla="*/ 3021058 w 3259052"/>
                  <a:gd name="connsiteY28" fmla="*/ 2036379 h 2236796"/>
                  <a:gd name="connsiteX29" fmla="*/ 3146318 w 3259052"/>
                  <a:gd name="connsiteY29" fmla="*/ 1923645 h 2236796"/>
                  <a:gd name="connsiteX30" fmla="*/ 3196422 w 3259052"/>
                  <a:gd name="connsiteY30" fmla="*/ 1848489 h 2236796"/>
                  <a:gd name="connsiteX31" fmla="*/ 3234000 w 3259052"/>
                  <a:gd name="connsiteY31" fmla="*/ 1748281 h 2236796"/>
                  <a:gd name="connsiteX32" fmla="*/ 3246526 w 3259052"/>
                  <a:gd name="connsiteY32" fmla="*/ 1660599 h 2236796"/>
                  <a:gd name="connsiteX33" fmla="*/ 3259052 w 3259052"/>
                  <a:gd name="connsiteY33" fmla="*/ 1623020 h 2236796"/>
                  <a:gd name="connsiteX34" fmla="*/ 3246526 w 3259052"/>
                  <a:gd name="connsiteY34" fmla="*/ 1121979 h 2236796"/>
                  <a:gd name="connsiteX35" fmla="*/ 3221474 w 3259052"/>
                  <a:gd name="connsiteY35" fmla="*/ 1009245 h 2236796"/>
                  <a:gd name="connsiteX36" fmla="*/ 3208948 w 3259052"/>
                  <a:gd name="connsiteY36" fmla="*/ 946615 h 2236796"/>
                  <a:gd name="connsiteX37" fmla="*/ 3196422 w 3259052"/>
                  <a:gd name="connsiteY37" fmla="*/ 909037 h 2236796"/>
                  <a:gd name="connsiteX38" fmla="*/ 3183896 w 3259052"/>
                  <a:gd name="connsiteY38" fmla="*/ 846407 h 2236796"/>
                  <a:gd name="connsiteX39" fmla="*/ 3158844 w 3259052"/>
                  <a:gd name="connsiteY39" fmla="*/ 808829 h 2236796"/>
                  <a:gd name="connsiteX40" fmla="*/ 3121266 w 3259052"/>
                  <a:gd name="connsiteY40" fmla="*/ 708620 h 2236796"/>
                  <a:gd name="connsiteX41" fmla="*/ 3108740 w 3259052"/>
                  <a:gd name="connsiteY41" fmla="*/ 671042 h 2236796"/>
                  <a:gd name="connsiteX42" fmla="*/ 3071162 w 3259052"/>
                  <a:gd name="connsiteY42" fmla="*/ 620938 h 2236796"/>
                  <a:gd name="connsiteX43" fmla="*/ 3008532 w 3259052"/>
                  <a:gd name="connsiteY43" fmla="*/ 508204 h 2236796"/>
                  <a:gd name="connsiteX44" fmla="*/ 2958428 w 3259052"/>
                  <a:gd name="connsiteY44" fmla="*/ 483152 h 2236796"/>
                  <a:gd name="connsiteX45" fmla="*/ 2883272 w 3259052"/>
                  <a:gd name="connsiteY45" fmla="*/ 433048 h 2236796"/>
                  <a:gd name="connsiteX46" fmla="*/ 2858219 w 3259052"/>
                  <a:gd name="connsiteY46" fmla="*/ 407996 h 2236796"/>
                  <a:gd name="connsiteX47" fmla="*/ 2820641 w 3259052"/>
                  <a:gd name="connsiteY47" fmla="*/ 395470 h 2236796"/>
                  <a:gd name="connsiteX48" fmla="*/ 2758011 w 3259052"/>
                  <a:gd name="connsiteY48" fmla="*/ 345366 h 2236796"/>
                  <a:gd name="connsiteX49" fmla="*/ 2682855 w 3259052"/>
                  <a:gd name="connsiteY49" fmla="*/ 295262 h 2236796"/>
                  <a:gd name="connsiteX50" fmla="*/ 2645277 w 3259052"/>
                  <a:gd name="connsiteY50" fmla="*/ 257683 h 2236796"/>
                  <a:gd name="connsiteX51" fmla="*/ 2532543 w 3259052"/>
                  <a:gd name="connsiteY51" fmla="*/ 182527 h 2236796"/>
                  <a:gd name="connsiteX52" fmla="*/ 2457387 w 3259052"/>
                  <a:gd name="connsiteY52" fmla="*/ 132423 h 2236796"/>
                  <a:gd name="connsiteX53" fmla="*/ 2419809 w 3259052"/>
                  <a:gd name="connsiteY53" fmla="*/ 107371 h 2236796"/>
                  <a:gd name="connsiteX54" fmla="*/ 2382230 w 3259052"/>
                  <a:gd name="connsiteY54" fmla="*/ 94845 h 2236796"/>
                  <a:gd name="connsiteX55" fmla="*/ 2344652 w 3259052"/>
                  <a:gd name="connsiteY55" fmla="*/ 69793 h 2236796"/>
                  <a:gd name="connsiteX56" fmla="*/ 2269496 w 3259052"/>
                  <a:gd name="connsiteY56" fmla="*/ 44741 h 2236796"/>
                  <a:gd name="connsiteX57" fmla="*/ 2119184 w 3259052"/>
                  <a:gd name="connsiteY57" fmla="*/ 19689 h 223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259052" h="2236796">
                    <a:moveTo>
                      <a:pt x="2119184" y="19689"/>
                    </a:moveTo>
                    <a:cubicBezTo>
                      <a:pt x="2021064" y="15514"/>
                      <a:pt x="2074552" y="0"/>
                      <a:pt x="1680773" y="19689"/>
                    </a:cubicBezTo>
                    <a:cubicBezTo>
                      <a:pt x="1647152" y="21370"/>
                      <a:pt x="1614043" y="28691"/>
                      <a:pt x="1580565" y="32215"/>
                    </a:cubicBezTo>
                    <a:cubicBezTo>
                      <a:pt x="1534700" y="37043"/>
                      <a:pt x="1488707" y="40566"/>
                      <a:pt x="1442778" y="44741"/>
                    </a:cubicBezTo>
                    <a:cubicBezTo>
                      <a:pt x="1374591" y="58378"/>
                      <a:pt x="1273362" y="77701"/>
                      <a:pt x="1204784" y="94845"/>
                    </a:cubicBezTo>
                    <a:cubicBezTo>
                      <a:pt x="961021" y="155786"/>
                      <a:pt x="1173593" y="113042"/>
                      <a:pt x="929211" y="157475"/>
                    </a:cubicBezTo>
                    <a:cubicBezTo>
                      <a:pt x="845704" y="190878"/>
                      <a:pt x="759135" y="217461"/>
                      <a:pt x="678691" y="257683"/>
                    </a:cubicBezTo>
                    <a:cubicBezTo>
                      <a:pt x="396066" y="398997"/>
                      <a:pt x="748193" y="220616"/>
                      <a:pt x="490800" y="357892"/>
                    </a:cubicBezTo>
                    <a:cubicBezTo>
                      <a:pt x="457848" y="375466"/>
                      <a:pt x="420981" y="386289"/>
                      <a:pt x="390592" y="407996"/>
                    </a:cubicBezTo>
                    <a:cubicBezTo>
                      <a:pt x="361762" y="428589"/>
                      <a:pt x="341770" y="459451"/>
                      <a:pt x="315436" y="483152"/>
                    </a:cubicBezTo>
                    <a:cubicBezTo>
                      <a:pt x="299918" y="497118"/>
                      <a:pt x="280850" y="506764"/>
                      <a:pt x="265332" y="520730"/>
                    </a:cubicBezTo>
                    <a:cubicBezTo>
                      <a:pt x="204126" y="575815"/>
                      <a:pt x="170878" y="613153"/>
                      <a:pt x="127545" y="683568"/>
                    </a:cubicBezTo>
                    <a:cubicBezTo>
                      <a:pt x="112865" y="707422"/>
                      <a:pt x="101704" y="733294"/>
                      <a:pt x="89967" y="758725"/>
                    </a:cubicBezTo>
                    <a:cubicBezTo>
                      <a:pt x="60213" y="823192"/>
                      <a:pt x="42199" y="864731"/>
                      <a:pt x="27337" y="934089"/>
                    </a:cubicBezTo>
                    <a:cubicBezTo>
                      <a:pt x="22151" y="958290"/>
                      <a:pt x="4676" y="1102850"/>
                      <a:pt x="2285" y="1121979"/>
                    </a:cubicBezTo>
                    <a:cubicBezTo>
                      <a:pt x="19388" y="1281608"/>
                      <a:pt x="0" y="1424868"/>
                      <a:pt x="77441" y="1560390"/>
                    </a:cubicBezTo>
                    <a:cubicBezTo>
                      <a:pt x="91765" y="1585456"/>
                      <a:pt x="200145" y="1765773"/>
                      <a:pt x="252806" y="1810911"/>
                    </a:cubicBezTo>
                    <a:cubicBezTo>
                      <a:pt x="287096" y="1840303"/>
                      <a:pt x="328643" y="1860022"/>
                      <a:pt x="365540" y="1886067"/>
                    </a:cubicBezTo>
                    <a:cubicBezTo>
                      <a:pt x="576956" y="2035302"/>
                      <a:pt x="345821" y="1891043"/>
                      <a:pt x="591009" y="2023853"/>
                    </a:cubicBezTo>
                    <a:cubicBezTo>
                      <a:pt x="650208" y="2055919"/>
                      <a:pt x="701887" y="2104716"/>
                      <a:pt x="766373" y="2124062"/>
                    </a:cubicBezTo>
                    <a:cubicBezTo>
                      <a:pt x="952650" y="2179945"/>
                      <a:pt x="829124" y="2147162"/>
                      <a:pt x="1016893" y="2186692"/>
                    </a:cubicBezTo>
                    <a:cubicBezTo>
                      <a:pt x="1108586" y="2205996"/>
                      <a:pt x="1138567" y="2218382"/>
                      <a:pt x="1229836" y="2224270"/>
                    </a:cubicBezTo>
                    <a:cubicBezTo>
                      <a:pt x="1325760" y="2230459"/>
                      <a:pt x="1421902" y="2232621"/>
                      <a:pt x="1517935" y="2236796"/>
                    </a:cubicBezTo>
                    <a:lnTo>
                      <a:pt x="2494965" y="2199218"/>
                    </a:lnTo>
                    <a:cubicBezTo>
                      <a:pt x="2553513" y="2196672"/>
                      <a:pt x="2612957" y="2198644"/>
                      <a:pt x="2670329" y="2186692"/>
                    </a:cubicBezTo>
                    <a:cubicBezTo>
                      <a:pt x="2714353" y="2177520"/>
                      <a:pt x="2752927" y="2150809"/>
                      <a:pt x="2795589" y="2136588"/>
                    </a:cubicBezTo>
                    <a:lnTo>
                      <a:pt x="2870745" y="2111536"/>
                    </a:lnTo>
                    <a:cubicBezTo>
                      <a:pt x="2887447" y="2099010"/>
                      <a:pt x="2902600" y="2084096"/>
                      <a:pt x="2920850" y="2073957"/>
                    </a:cubicBezTo>
                    <a:cubicBezTo>
                      <a:pt x="2943316" y="2061476"/>
                      <a:pt x="2992933" y="2045754"/>
                      <a:pt x="3021058" y="2036379"/>
                    </a:cubicBezTo>
                    <a:cubicBezTo>
                      <a:pt x="3064182" y="2004036"/>
                      <a:pt x="3116345" y="1968604"/>
                      <a:pt x="3146318" y="1923645"/>
                    </a:cubicBezTo>
                    <a:cubicBezTo>
                      <a:pt x="3163019" y="1898593"/>
                      <a:pt x="3186901" y="1877053"/>
                      <a:pt x="3196422" y="1848489"/>
                    </a:cubicBezTo>
                    <a:cubicBezTo>
                      <a:pt x="3216058" y="1789580"/>
                      <a:pt x="3204044" y="1823170"/>
                      <a:pt x="3234000" y="1748281"/>
                    </a:cubicBezTo>
                    <a:cubicBezTo>
                      <a:pt x="3238175" y="1719054"/>
                      <a:pt x="3240736" y="1689550"/>
                      <a:pt x="3246526" y="1660599"/>
                    </a:cubicBezTo>
                    <a:cubicBezTo>
                      <a:pt x="3249115" y="1647652"/>
                      <a:pt x="3259052" y="1636224"/>
                      <a:pt x="3259052" y="1623020"/>
                    </a:cubicBezTo>
                    <a:cubicBezTo>
                      <a:pt x="3259052" y="1455954"/>
                      <a:pt x="3253944" y="1288880"/>
                      <a:pt x="3246526" y="1121979"/>
                    </a:cubicBezTo>
                    <a:cubicBezTo>
                      <a:pt x="3245477" y="1098367"/>
                      <a:pt x="3227154" y="1034803"/>
                      <a:pt x="3221474" y="1009245"/>
                    </a:cubicBezTo>
                    <a:cubicBezTo>
                      <a:pt x="3216856" y="988462"/>
                      <a:pt x="3214112" y="967269"/>
                      <a:pt x="3208948" y="946615"/>
                    </a:cubicBezTo>
                    <a:cubicBezTo>
                      <a:pt x="3205746" y="933806"/>
                      <a:pt x="3199624" y="921846"/>
                      <a:pt x="3196422" y="909037"/>
                    </a:cubicBezTo>
                    <a:cubicBezTo>
                      <a:pt x="3191258" y="888383"/>
                      <a:pt x="3191371" y="866342"/>
                      <a:pt x="3183896" y="846407"/>
                    </a:cubicBezTo>
                    <a:cubicBezTo>
                      <a:pt x="3178610" y="832311"/>
                      <a:pt x="3167195" y="821355"/>
                      <a:pt x="3158844" y="808829"/>
                    </a:cubicBezTo>
                    <a:cubicBezTo>
                      <a:pt x="3135750" y="716455"/>
                      <a:pt x="3160567" y="800323"/>
                      <a:pt x="3121266" y="708620"/>
                    </a:cubicBezTo>
                    <a:cubicBezTo>
                      <a:pt x="3116065" y="696484"/>
                      <a:pt x="3115291" y="682506"/>
                      <a:pt x="3108740" y="671042"/>
                    </a:cubicBezTo>
                    <a:cubicBezTo>
                      <a:pt x="3098382" y="652916"/>
                      <a:pt x="3083688" y="637639"/>
                      <a:pt x="3071162" y="620938"/>
                    </a:cubicBezTo>
                    <a:cubicBezTo>
                      <a:pt x="3059188" y="585017"/>
                      <a:pt x="3042989" y="525432"/>
                      <a:pt x="3008532" y="508204"/>
                    </a:cubicBezTo>
                    <a:cubicBezTo>
                      <a:pt x="2991831" y="499853"/>
                      <a:pt x="2974440" y="492759"/>
                      <a:pt x="2958428" y="483152"/>
                    </a:cubicBezTo>
                    <a:cubicBezTo>
                      <a:pt x="2932610" y="467661"/>
                      <a:pt x="2904563" y="454338"/>
                      <a:pt x="2883272" y="433048"/>
                    </a:cubicBezTo>
                    <a:cubicBezTo>
                      <a:pt x="2874921" y="424697"/>
                      <a:pt x="2868346" y="414072"/>
                      <a:pt x="2858219" y="407996"/>
                    </a:cubicBezTo>
                    <a:cubicBezTo>
                      <a:pt x="2846897" y="401203"/>
                      <a:pt x="2833167" y="399645"/>
                      <a:pt x="2820641" y="395470"/>
                    </a:cubicBezTo>
                    <a:cubicBezTo>
                      <a:pt x="2764613" y="311428"/>
                      <a:pt x="2830615" y="393769"/>
                      <a:pt x="2758011" y="345366"/>
                    </a:cubicBezTo>
                    <a:cubicBezTo>
                      <a:pt x="2664182" y="282814"/>
                      <a:pt x="2772206" y="325046"/>
                      <a:pt x="2682855" y="295262"/>
                    </a:cubicBezTo>
                    <a:cubicBezTo>
                      <a:pt x="2670329" y="282736"/>
                      <a:pt x="2659260" y="268559"/>
                      <a:pt x="2645277" y="257683"/>
                    </a:cubicBezTo>
                    <a:lnTo>
                      <a:pt x="2532543" y="182527"/>
                    </a:lnTo>
                    <a:lnTo>
                      <a:pt x="2457387" y="132423"/>
                    </a:lnTo>
                    <a:cubicBezTo>
                      <a:pt x="2444861" y="124072"/>
                      <a:pt x="2434091" y="112131"/>
                      <a:pt x="2419809" y="107371"/>
                    </a:cubicBezTo>
                    <a:lnTo>
                      <a:pt x="2382230" y="94845"/>
                    </a:lnTo>
                    <a:cubicBezTo>
                      <a:pt x="2369704" y="86494"/>
                      <a:pt x="2358409" y="75907"/>
                      <a:pt x="2344652" y="69793"/>
                    </a:cubicBezTo>
                    <a:cubicBezTo>
                      <a:pt x="2320521" y="59068"/>
                      <a:pt x="2295812" y="46934"/>
                      <a:pt x="2269496" y="44741"/>
                    </a:cubicBezTo>
                    <a:cubicBezTo>
                      <a:pt x="2110862" y="31522"/>
                      <a:pt x="2217304" y="23864"/>
                      <a:pt x="2119184" y="19689"/>
                    </a:cubicBez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75000"/>
                  <a:buFont typeface="Monotype Sorts" pitchFamily="2" charset="2"/>
                  <a:buChar char=""/>
                  <a:defRPr/>
                </a:pPr>
                <a:endParaRPr lang="sv-SE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6357812" y="2714438"/>
                <a:ext cx="356961" cy="28557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75000"/>
                  <a:buFont typeface="Monotype Sorts" pitchFamily="2" charset="2"/>
                  <a:buChar char=""/>
                  <a:defRPr/>
                </a:pPr>
                <a:endParaRPr lang="sv-SE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51" name="Group 43"/>
            <p:cNvGrpSpPr>
              <a:grpSpLocks/>
            </p:cNvGrpSpPr>
            <p:nvPr/>
          </p:nvGrpSpPr>
          <p:grpSpPr bwMode="auto">
            <a:xfrm>
              <a:off x="6915150" y="4376738"/>
              <a:ext cx="942975" cy="733425"/>
              <a:chOff x="6143636" y="2428868"/>
              <a:chExt cx="942376" cy="732962"/>
            </a:xfrm>
          </p:grpSpPr>
          <p:sp>
            <p:nvSpPr>
              <p:cNvPr id="168" name="Freeform 167"/>
              <p:cNvSpPr/>
              <p:nvPr/>
            </p:nvSpPr>
            <p:spPr>
              <a:xfrm>
                <a:off x="6143636" y="2428868"/>
                <a:ext cx="942376" cy="732962"/>
              </a:xfrm>
              <a:custGeom>
                <a:avLst/>
                <a:gdLst>
                  <a:gd name="connsiteX0" fmla="*/ 2119184 w 3259052"/>
                  <a:gd name="connsiteY0" fmla="*/ 19689 h 2236796"/>
                  <a:gd name="connsiteX1" fmla="*/ 1680773 w 3259052"/>
                  <a:gd name="connsiteY1" fmla="*/ 19689 h 2236796"/>
                  <a:gd name="connsiteX2" fmla="*/ 1580565 w 3259052"/>
                  <a:gd name="connsiteY2" fmla="*/ 32215 h 2236796"/>
                  <a:gd name="connsiteX3" fmla="*/ 1442778 w 3259052"/>
                  <a:gd name="connsiteY3" fmla="*/ 44741 h 2236796"/>
                  <a:gd name="connsiteX4" fmla="*/ 1204784 w 3259052"/>
                  <a:gd name="connsiteY4" fmla="*/ 94845 h 2236796"/>
                  <a:gd name="connsiteX5" fmla="*/ 929211 w 3259052"/>
                  <a:gd name="connsiteY5" fmla="*/ 157475 h 2236796"/>
                  <a:gd name="connsiteX6" fmla="*/ 678691 w 3259052"/>
                  <a:gd name="connsiteY6" fmla="*/ 257683 h 2236796"/>
                  <a:gd name="connsiteX7" fmla="*/ 490800 w 3259052"/>
                  <a:gd name="connsiteY7" fmla="*/ 357892 h 2236796"/>
                  <a:gd name="connsiteX8" fmla="*/ 390592 w 3259052"/>
                  <a:gd name="connsiteY8" fmla="*/ 407996 h 2236796"/>
                  <a:gd name="connsiteX9" fmla="*/ 315436 w 3259052"/>
                  <a:gd name="connsiteY9" fmla="*/ 483152 h 2236796"/>
                  <a:gd name="connsiteX10" fmla="*/ 265332 w 3259052"/>
                  <a:gd name="connsiteY10" fmla="*/ 520730 h 2236796"/>
                  <a:gd name="connsiteX11" fmla="*/ 127545 w 3259052"/>
                  <a:gd name="connsiteY11" fmla="*/ 683568 h 2236796"/>
                  <a:gd name="connsiteX12" fmla="*/ 89967 w 3259052"/>
                  <a:gd name="connsiteY12" fmla="*/ 758725 h 2236796"/>
                  <a:gd name="connsiteX13" fmla="*/ 27337 w 3259052"/>
                  <a:gd name="connsiteY13" fmla="*/ 934089 h 2236796"/>
                  <a:gd name="connsiteX14" fmla="*/ 2285 w 3259052"/>
                  <a:gd name="connsiteY14" fmla="*/ 1121979 h 2236796"/>
                  <a:gd name="connsiteX15" fmla="*/ 77441 w 3259052"/>
                  <a:gd name="connsiteY15" fmla="*/ 1560390 h 2236796"/>
                  <a:gd name="connsiteX16" fmla="*/ 252806 w 3259052"/>
                  <a:gd name="connsiteY16" fmla="*/ 1810911 h 2236796"/>
                  <a:gd name="connsiteX17" fmla="*/ 365540 w 3259052"/>
                  <a:gd name="connsiteY17" fmla="*/ 1886067 h 2236796"/>
                  <a:gd name="connsiteX18" fmla="*/ 591009 w 3259052"/>
                  <a:gd name="connsiteY18" fmla="*/ 2023853 h 2236796"/>
                  <a:gd name="connsiteX19" fmla="*/ 766373 w 3259052"/>
                  <a:gd name="connsiteY19" fmla="*/ 2124062 h 2236796"/>
                  <a:gd name="connsiteX20" fmla="*/ 1016893 w 3259052"/>
                  <a:gd name="connsiteY20" fmla="*/ 2186692 h 2236796"/>
                  <a:gd name="connsiteX21" fmla="*/ 1229836 w 3259052"/>
                  <a:gd name="connsiteY21" fmla="*/ 2224270 h 2236796"/>
                  <a:gd name="connsiteX22" fmla="*/ 1517935 w 3259052"/>
                  <a:gd name="connsiteY22" fmla="*/ 2236796 h 2236796"/>
                  <a:gd name="connsiteX23" fmla="*/ 2494965 w 3259052"/>
                  <a:gd name="connsiteY23" fmla="*/ 2199218 h 2236796"/>
                  <a:gd name="connsiteX24" fmla="*/ 2670329 w 3259052"/>
                  <a:gd name="connsiteY24" fmla="*/ 2186692 h 2236796"/>
                  <a:gd name="connsiteX25" fmla="*/ 2795589 w 3259052"/>
                  <a:gd name="connsiteY25" fmla="*/ 2136588 h 2236796"/>
                  <a:gd name="connsiteX26" fmla="*/ 2870745 w 3259052"/>
                  <a:gd name="connsiteY26" fmla="*/ 2111536 h 2236796"/>
                  <a:gd name="connsiteX27" fmla="*/ 2920850 w 3259052"/>
                  <a:gd name="connsiteY27" fmla="*/ 2073957 h 2236796"/>
                  <a:gd name="connsiteX28" fmla="*/ 3021058 w 3259052"/>
                  <a:gd name="connsiteY28" fmla="*/ 2036379 h 2236796"/>
                  <a:gd name="connsiteX29" fmla="*/ 3146318 w 3259052"/>
                  <a:gd name="connsiteY29" fmla="*/ 1923645 h 2236796"/>
                  <a:gd name="connsiteX30" fmla="*/ 3196422 w 3259052"/>
                  <a:gd name="connsiteY30" fmla="*/ 1848489 h 2236796"/>
                  <a:gd name="connsiteX31" fmla="*/ 3234000 w 3259052"/>
                  <a:gd name="connsiteY31" fmla="*/ 1748281 h 2236796"/>
                  <a:gd name="connsiteX32" fmla="*/ 3246526 w 3259052"/>
                  <a:gd name="connsiteY32" fmla="*/ 1660599 h 2236796"/>
                  <a:gd name="connsiteX33" fmla="*/ 3259052 w 3259052"/>
                  <a:gd name="connsiteY33" fmla="*/ 1623020 h 2236796"/>
                  <a:gd name="connsiteX34" fmla="*/ 3246526 w 3259052"/>
                  <a:gd name="connsiteY34" fmla="*/ 1121979 h 2236796"/>
                  <a:gd name="connsiteX35" fmla="*/ 3221474 w 3259052"/>
                  <a:gd name="connsiteY35" fmla="*/ 1009245 h 2236796"/>
                  <a:gd name="connsiteX36" fmla="*/ 3208948 w 3259052"/>
                  <a:gd name="connsiteY36" fmla="*/ 946615 h 2236796"/>
                  <a:gd name="connsiteX37" fmla="*/ 3196422 w 3259052"/>
                  <a:gd name="connsiteY37" fmla="*/ 909037 h 2236796"/>
                  <a:gd name="connsiteX38" fmla="*/ 3183896 w 3259052"/>
                  <a:gd name="connsiteY38" fmla="*/ 846407 h 2236796"/>
                  <a:gd name="connsiteX39" fmla="*/ 3158844 w 3259052"/>
                  <a:gd name="connsiteY39" fmla="*/ 808829 h 2236796"/>
                  <a:gd name="connsiteX40" fmla="*/ 3121266 w 3259052"/>
                  <a:gd name="connsiteY40" fmla="*/ 708620 h 2236796"/>
                  <a:gd name="connsiteX41" fmla="*/ 3108740 w 3259052"/>
                  <a:gd name="connsiteY41" fmla="*/ 671042 h 2236796"/>
                  <a:gd name="connsiteX42" fmla="*/ 3071162 w 3259052"/>
                  <a:gd name="connsiteY42" fmla="*/ 620938 h 2236796"/>
                  <a:gd name="connsiteX43" fmla="*/ 3008532 w 3259052"/>
                  <a:gd name="connsiteY43" fmla="*/ 508204 h 2236796"/>
                  <a:gd name="connsiteX44" fmla="*/ 2958428 w 3259052"/>
                  <a:gd name="connsiteY44" fmla="*/ 483152 h 2236796"/>
                  <a:gd name="connsiteX45" fmla="*/ 2883272 w 3259052"/>
                  <a:gd name="connsiteY45" fmla="*/ 433048 h 2236796"/>
                  <a:gd name="connsiteX46" fmla="*/ 2858219 w 3259052"/>
                  <a:gd name="connsiteY46" fmla="*/ 407996 h 2236796"/>
                  <a:gd name="connsiteX47" fmla="*/ 2820641 w 3259052"/>
                  <a:gd name="connsiteY47" fmla="*/ 395470 h 2236796"/>
                  <a:gd name="connsiteX48" fmla="*/ 2758011 w 3259052"/>
                  <a:gd name="connsiteY48" fmla="*/ 345366 h 2236796"/>
                  <a:gd name="connsiteX49" fmla="*/ 2682855 w 3259052"/>
                  <a:gd name="connsiteY49" fmla="*/ 295262 h 2236796"/>
                  <a:gd name="connsiteX50" fmla="*/ 2645277 w 3259052"/>
                  <a:gd name="connsiteY50" fmla="*/ 257683 h 2236796"/>
                  <a:gd name="connsiteX51" fmla="*/ 2532543 w 3259052"/>
                  <a:gd name="connsiteY51" fmla="*/ 182527 h 2236796"/>
                  <a:gd name="connsiteX52" fmla="*/ 2457387 w 3259052"/>
                  <a:gd name="connsiteY52" fmla="*/ 132423 h 2236796"/>
                  <a:gd name="connsiteX53" fmla="*/ 2419809 w 3259052"/>
                  <a:gd name="connsiteY53" fmla="*/ 107371 h 2236796"/>
                  <a:gd name="connsiteX54" fmla="*/ 2382230 w 3259052"/>
                  <a:gd name="connsiteY54" fmla="*/ 94845 h 2236796"/>
                  <a:gd name="connsiteX55" fmla="*/ 2344652 w 3259052"/>
                  <a:gd name="connsiteY55" fmla="*/ 69793 h 2236796"/>
                  <a:gd name="connsiteX56" fmla="*/ 2269496 w 3259052"/>
                  <a:gd name="connsiteY56" fmla="*/ 44741 h 2236796"/>
                  <a:gd name="connsiteX57" fmla="*/ 2119184 w 3259052"/>
                  <a:gd name="connsiteY57" fmla="*/ 19689 h 223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259052" h="2236796">
                    <a:moveTo>
                      <a:pt x="2119184" y="19689"/>
                    </a:moveTo>
                    <a:cubicBezTo>
                      <a:pt x="2021064" y="15514"/>
                      <a:pt x="2074552" y="0"/>
                      <a:pt x="1680773" y="19689"/>
                    </a:cubicBezTo>
                    <a:cubicBezTo>
                      <a:pt x="1647152" y="21370"/>
                      <a:pt x="1614043" y="28691"/>
                      <a:pt x="1580565" y="32215"/>
                    </a:cubicBezTo>
                    <a:cubicBezTo>
                      <a:pt x="1534700" y="37043"/>
                      <a:pt x="1488707" y="40566"/>
                      <a:pt x="1442778" y="44741"/>
                    </a:cubicBezTo>
                    <a:cubicBezTo>
                      <a:pt x="1374591" y="58378"/>
                      <a:pt x="1273362" y="77701"/>
                      <a:pt x="1204784" y="94845"/>
                    </a:cubicBezTo>
                    <a:cubicBezTo>
                      <a:pt x="961021" y="155786"/>
                      <a:pt x="1173593" y="113042"/>
                      <a:pt x="929211" y="157475"/>
                    </a:cubicBezTo>
                    <a:cubicBezTo>
                      <a:pt x="845704" y="190878"/>
                      <a:pt x="759135" y="217461"/>
                      <a:pt x="678691" y="257683"/>
                    </a:cubicBezTo>
                    <a:cubicBezTo>
                      <a:pt x="396066" y="398997"/>
                      <a:pt x="748193" y="220616"/>
                      <a:pt x="490800" y="357892"/>
                    </a:cubicBezTo>
                    <a:cubicBezTo>
                      <a:pt x="457848" y="375466"/>
                      <a:pt x="420981" y="386289"/>
                      <a:pt x="390592" y="407996"/>
                    </a:cubicBezTo>
                    <a:cubicBezTo>
                      <a:pt x="361762" y="428589"/>
                      <a:pt x="341770" y="459451"/>
                      <a:pt x="315436" y="483152"/>
                    </a:cubicBezTo>
                    <a:cubicBezTo>
                      <a:pt x="299918" y="497118"/>
                      <a:pt x="280850" y="506764"/>
                      <a:pt x="265332" y="520730"/>
                    </a:cubicBezTo>
                    <a:cubicBezTo>
                      <a:pt x="204126" y="575815"/>
                      <a:pt x="170878" y="613153"/>
                      <a:pt x="127545" y="683568"/>
                    </a:cubicBezTo>
                    <a:cubicBezTo>
                      <a:pt x="112865" y="707422"/>
                      <a:pt x="101704" y="733294"/>
                      <a:pt x="89967" y="758725"/>
                    </a:cubicBezTo>
                    <a:cubicBezTo>
                      <a:pt x="60213" y="823192"/>
                      <a:pt x="42199" y="864731"/>
                      <a:pt x="27337" y="934089"/>
                    </a:cubicBezTo>
                    <a:cubicBezTo>
                      <a:pt x="22151" y="958290"/>
                      <a:pt x="4676" y="1102850"/>
                      <a:pt x="2285" y="1121979"/>
                    </a:cubicBezTo>
                    <a:cubicBezTo>
                      <a:pt x="19388" y="1281608"/>
                      <a:pt x="0" y="1424868"/>
                      <a:pt x="77441" y="1560390"/>
                    </a:cubicBezTo>
                    <a:cubicBezTo>
                      <a:pt x="91765" y="1585456"/>
                      <a:pt x="200145" y="1765773"/>
                      <a:pt x="252806" y="1810911"/>
                    </a:cubicBezTo>
                    <a:cubicBezTo>
                      <a:pt x="287096" y="1840303"/>
                      <a:pt x="328643" y="1860022"/>
                      <a:pt x="365540" y="1886067"/>
                    </a:cubicBezTo>
                    <a:cubicBezTo>
                      <a:pt x="576956" y="2035302"/>
                      <a:pt x="345821" y="1891043"/>
                      <a:pt x="591009" y="2023853"/>
                    </a:cubicBezTo>
                    <a:cubicBezTo>
                      <a:pt x="650208" y="2055919"/>
                      <a:pt x="701887" y="2104716"/>
                      <a:pt x="766373" y="2124062"/>
                    </a:cubicBezTo>
                    <a:cubicBezTo>
                      <a:pt x="952650" y="2179945"/>
                      <a:pt x="829124" y="2147162"/>
                      <a:pt x="1016893" y="2186692"/>
                    </a:cubicBezTo>
                    <a:cubicBezTo>
                      <a:pt x="1108586" y="2205996"/>
                      <a:pt x="1138567" y="2218382"/>
                      <a:pt x="1229836" y="2224270"/>
                    </a:cubicBezTo>
                    <a:cubicBezTo>
                      <a:pt x="1325760" y="2230459"/>
                      <a:pt x="1421902" y="2232621"/>
                      <a:pt x="1517935" y="2236796"/>
                    </a:cubicBezTo>
                    <a:lnTo>
                      <a:pt x="2494965" y="2199218"/>
                    </a:lnTo>
                    <a:cubicBezTo>
                      <a:pt x="2553513" y="2196672"/>
                      <a:pt x="2612957" y="2198644"/>
                      <a:pt x="2670329" y="2186692"/>
                    </a:cubicBezTo>
                    <a:cubicBezTo>
                      <a:pt x="2714353" y="2177520"/>
                      <a:pt x="2752927" y="2150809"/>
                      <a:pt x="2795589" y="2136588"/>
                    </a:cubicBezTo>
                    <a:lnTo>
                      <a:pt x="2870745" y="2111536"/>
                    </a:lnTo>
                    <a:cubicBezTo>
                      <a:pt x="2887447" y="2099010"/>
                      <a:pt x="2902600" y="2084096"/>
                      <a:pt x="2920850" y="2073957"/>
                    </a:cubicBezTo>
                    <a:cubicBezTo>
                      <a:pt x="2943316" y="2061476"/>
                      <a:pt x="2992933" y="2045754"/>
                      <a:pt x="3021058" y="2036379"/>
                    </a:cubicBezTo>
                    <a:cubicBezTo>
                      <a:pt x="3064182" y="2004036"/>
                      <a:pt x="3116345" y="1968604"/>
                      <a:pt x="3146318" y="1923645"/>
                    </a:cubicBezTo>
                    <a:cubicBezTo>
                      <a:pt x="3163019" y="1898593"/>
                      <a:pt x="3186901" y="1877053"/>
                      <a:pt x="3196422" y="1848489"/>
                    </a:cubicBezTo>
                    <a:cubicBezTo>
                      <a:pt x="3216058" y="1789580"/>
                      <a:pt x="3204044" y="1823170"/>
                      <a:pt x="3234000" y="1748281"/>
                    </a:cubicBezTo>
                    <a:cubicBezTo>
                      <a:pt x="3238175" y="1719054"/>
                      <a:pt x="3240736" y="1689550"/>
                      <a:pt x="3246526" y="1660599"/>
                    </a:cubicBezTo>
                    <a:cubicBezTo>
                      <a:pt x="3249115" y="1647652"/>
                      <a:pt x="3259052" y="1636224"/>
                      <a:pt x="3259052" y="1623020"/>
                    </a:cubicBezTo>
                    <a:cubicBezTo>
                      <a:pt x="3259052" y="1455954"/>
                      <a:pt x="3253944" y="1288880"/>
                      <a:pt x="3246526" y="1121979"/>
                    </a:cubicBezTo>
                    <a:cubicBezTo>
                      <a:pt x="3245477" y="1098367"/>
                      <a:pt x="3227154" y="1034803"/>
                      <a:pt x="3221474" y="1009245"/>
                    </a:cubicBezTo>
                    <a:cubicBezTo>
                      <a:pt x="3216856" y="988462"/>
                      <a:pt x="3214112" y="967269"/>
                      <a:pt x="3208948" y="946615"/>
                    </a:cubicBezTo>
                    <a:cubicBezTo>
                      <a:pt x="3205746" y="933806"/>
                      <a:pt x="3199624" y="921846"/>
                      <a:pt x="3196422" y="909037"/>
                    </a:cubicBezTo>
                    <a:cubicBezTo>
                      <a:pt x="3191258" y="888383"/>
                      <a:pt x="3191371" y="866342"/>
                      <a:pt x="3183896" y="846407"/>
                    </a:cubicBezTo>
                    <a:cubicBezTo>
                      <a:pt x="3178610" y="832311"/>
                      <a:pt x="3167195" y="821355"/>
                      <a:pt x="3158844" y="808829"/>
                    </a:cubicBezTo>
                    <a:cubicBezTo>
                      <a:pt x="3135750" y="716455"/>
                      <a:pt x="3160567" y="800323"/>
                      <a:pt x="3121266" y="708620"/>
                    </a:cubicBezTo>
                    <a:cubicBezTo>
                      <a:pt x="3116065" y="696484"/>
                      <a:pt x="3115291" y="682506"/>
                      <a:pt x="3108740" y="671042"/>
                    </a:cubicBezTo>
                    <a:cubicBezTo>
                      <a:pt x="3098382" y="652916"/>
                      <a:pt x="3083688" y="637639"/>
                      <a:pt x="3071162" y="620938"/>
                    </a:cubicBezTo>
                    <a:cubicBezTo>
                      <a:pt x="3059188" y="585017"/>
                      <a:pt x="3042989" y="525432"/>
                      <a:pt x="3008532" y="508204"/>
                    </a:cubicBezTo>
                    <a:cubicBezTo>
                      <a:pt x="2991831" y="499853"/>
                      <a:pt x="2974440" y="492759"/>
                      <a:pt x="2958428" y="483152"/>
                    </a:cubicBezTo>
                    <a:cubicBezTo>
                      <a:pt x="2932610" y="467661"/>
                      <a:pt x="2904563" y="454338"/>
                      <a:pt x="2883272" y="433048"/>
                    </a:cubicBezTo>
                    <a:cubicBezTo>
                      <a:pt x="2874921" y="424697"/>
                      <a:pt x="2868346" y="414072"/>
                      <a:pt x="2858219" y="407996"/>
                    </a:cubicBezTo>
                    <a:cubicBezTo>
                      <a:pt x="2846897" y="401203"/>
                      <a:pt x="2833167" y="399645"/>
                      <a:pt x="2820641" y="395470"/>
                    </a:cubicBezTo>
                    <a:cubicBezTo>
                      <a:pt x="2764613" y="311428"/>
                      <a:pt x="2830615" y="393769"/>
                      <a:pt x="2758011" y="345366"/>
                    </a:cubicBezTo>
                    <a:cubicBezTo>
                      <a:pt x="2664182" y="282814"/>
                      <a:pt x="2772206" y="325046"/>
                      <a:pt x="2682855" y="295262"/>
                    </a:cubicBezTo>
                    <a:cubicBezTo>
                      <a:pt x="2670329" y="282736"/>
                      <a:pt x="2659260" y="268559"/>
                      <a:pt x="2645277" y="257683"/>
                    </a:cubicBezTo>
                    <a:lnTo>
                      <a:pt x="2532543" y="182527"/>
                    </a:lnTo>
                    <a:lnTo>
                      <a:pt x="2457387" y="132423"/>
                    </a:lnTo>
                    <a:cubicBezTo>
                      <a:pt x="2444861" y="124072"/>
                      <a:pt x="2434091" y="112131"/>
                      <a:pt x="2419809" y="107371"/>
                    </a:cubicBezTo>
                    <a:lnTo>
                      <a:pt x="2382230" y="94845"/>
                    </a:lnTo>
                    <a:cubicBezTo>
                      <a:pt x="2369704" y="86494"/>
                      <a:pt x="2358409" y="75907"/>
                      <a:pt x="2344652" y="69793"/>
                    </a:cubicBezTo>
                    <a:cubicBezTo>
                      <a:pt x="2320521" y="59068"/>
                      <a:pt x="2295812" y="46934"/>
                      <a:pt x="2269496" y="44741"/>
                    </a:cubicBezTo>
                    <a:cubicBezTo>
                      <a:pt x="2110862" y="31522"/>
                      <a:pt x="2217304" y="23864"/>
                      <a:pt x="2119184" y="19689"/>
                    </a:cubicBezTo>
                    <a:close/>
                  </a:path>
                </a:pathLst>
              </a:cu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75000"/>
                  <a:buFont typeface="Monotype Sorts" pitchFamily="2" charset="2"/>
                  <a:buChar char=""/>
                  <a:defRPr/>
                </a:pPr>
                <a:endParaRPr lang="sv-SE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6357813" y="2714438"/>
                <a:ext cx="356960" cy="28557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75000"/>
                  <a:buFont typeface="Monotype Sorts" pitchFamily="2" charset="2"/>
                  <a:buChar char=""/>
                  <a:defRPr/>
                </a:pPr>
                <a:endParaRPr lang="sv-SE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52" name="Group 46"/>
            <p:cNvGrpSpPr>
              <a:grpSpLocks/>
            </p:cNvGrpSpPr>
            <p:nvPr/>
          </p:nvGrpSpPr>
          <p:grpSpPr bwMode="auto">
            <a:xfrm>
              <a:off x="5343525" y="3305176"/>
              <a:ext cx="942975" cy="733425"/>
              <a:chOff x="6143636" y="2428868"/>
              <a:chExt cx="942376" cy="732962"/>
            </a:xfrm>
          </p:grpSpPr>
          <p:sp>
            <p:nvSpPr>
              <p:cNvPr id="166" name="Freeform 165"/>
              <p:cNvSpPr/>
              <p:nvPr/>
            </p:nvSpPr>
            <p:spPr>
              <a:xfrm>
                <a:off x="6143636" y="2428868"/>
                <a:ext cx="942376" cy="732962"/>
              </a:xfrm>
              <a:custGeom>
                <a:avLst/>
                <a:gdLst>
                  <a:gd name="connsiteX0" fmla="*/ 2119184 w 3259052"/>
                  <a:gd name="connsiteY0" fmla="*/ 19689 h 2236796"/>
                  <a:gd name="connsiteX1" fmla="*/ 1680773 w 3259052"/>
                  <a:gd name="connsiteY1" fmla="*/ 19689 h 2236796"/>
                  <a:gd name="connsiteX2" fmla="*/ 1580565 w 3259052"/>
                  <a:gd name="connsiteY2" fmla="*/ 32215 h 2236796"/>
                  <a:gd name="connsiteX3" fmla="*/ 1442778 w 3259052"/>
                  <a:gd name="connsiteY3" fmla="*/ 44741 h 2236796"/>
                  <a:gd name="connsiteX4" fmla="*/ 1204784 w 3259052"/>
                  <a:gd name="connsiteY4" fmla="*/ 94845 h 2236796"/>
                  <a:gd name="connsiteX5" fmla="*/ 929211 w 3259052"/>
                  <a:gd name="connsiteY5" fmla="*/ 157475 h 2236796"/>
                  <a:gd name="connsiteX6" fmla="*/ 678691 w 3259052"/>
                  <a:gd name="connsiteY6" fmla="*/ 257683 h 2236796"/>
                  <a:gd name="connsiteX7" fmla="*/ 490800 w 3259052"/>
                  <a:gd name="connsiteY7" fmla="*/ 357892 h 2236796"/>
                  <a:gd name="connsiteX8" fmla="*/ 390592 w 3259052"/>
                  <a:gd name="connsiteY8" fmla="*/ 407996 h 2236796"/>
                  <a:gd name="connsiteX9" fmla="*/ 315436 w 3259052"/>
                  <a:gd name="connsiteY9" fmla="*/ 483152 h 2236796"/>
                  <a:gd name="connsiteX10" fmla="*/ 265332 w 3259052"/>
                  <a:gd name="connsiteY10" fmla="*/ 520730 h 2236796"/>
                  <a:gd name="connsiteX11" fmla="*/ 127545 w 3259052"/>
                  <a:gd name="connsiteY11" fmla="*/ 683568 h 2236796"/>
                  <a:gd name="connsiteX12" fmla="*/ 89967 w 3259052"/>
                  <a:gd name="connsiteY12" fmla="*/ 758725 h 2236796"/>
                  <a:gd name="connsiteX13" fmla="*/ 27337 w 3259052"/>
                  <a:gd name="connsiteY13" fmla="*/ 934089 h 2236796"/>
                  <a:gd name="connsiteX14" fmla="*/ 2285 w 3259052"/>
                  <a:gd name="connsiteY14" fmla="*/ 1121979 h 2236796"/>
                  <a:gd name="connsiteX15" fmla="*/ 77441 w 3259052"/>
                  <a:gd name="connsiteY15" fmla="*/ 1560390 h 2236796"/>
                  <a:gd name="connsiteX16" fmla="*/ 252806 w 3259052"/>
                  <a:gd name="connsiteY16" fmla="*/ 1810911 h 2236796"/>
                  <a:gd name="connsiteX17" fmla="*/ 365540 w 3259052"/>
                  <a:gd name="connsiteY17" fmla="*/ 1886067 h 2236796"/>
                  <a:gd name="connsiteX18" fmla="*/ 591009 w 3259052"/>
                  <a:gd name="connsiteY18" fmla="*/ 2023853 h 2236796"/>
                  <a:gd name="connsiteX19" fmla="*/ 766373 w 3259052"/>
                  <a:gd name="connsiteY19" fmla="*/ 2124062 h 2236796"/>
                  <a:gd name="connsiteX20" fmla="*/ 1016893 w 3259052"/>
                  <a:gd name="connsiteY20" fmla="*/ 2186692 h 2236796"/>
                  <a:gd name="connsiteX21" fmla="*/ 1229836 w 3259052"/>
                  <a:gd name="connsiteY21" fmla="*/ 2224270 h 2236796"/>
                  <a:gd name="connsiteX22" fmla="*/ 1517935 w 3259052"/>
                  <a:gd name="connsiteY22" fmla="*/ 2236796 h 2236796"/>
                  <a:gd name="connsiteX23" fmla="*/ 2494965 w 3259052"/>
                  <a:gd name="connsiteY23" fmla="*/ 2199218 h 2236796"/>
                  <a:gd name="connsiteX24" fmla="*/ 2670329 w 3259052"/>
                  <a:gd name="connsiteY24" fmla="*/ 2186692 h 2236796"/>
                  <a:gd name="connsiteX25" fmla="*/ 2795589 w 3259052"/>
                  <a:gd name="connsiteY25" fmla="*/ 2136588 h 2236796"/>
                  <a:gd name="connsiteX26" fmla="*/ 2870745 w 3259052"/>
                  <a:gd name="connsiteY26" fmla="*/ 2111536 h 2236796"/>
                  <a:gd name="connsiteX27" fmla="*/ 2920850 w 3259052"/>
                  <a:gd name="connsiteY27" fmla="*/ 2073957 h 2236796"/>
                  <a:gd name="connsiteX28" fmla="*/ 3021058 w 3259052"/>
                  <a:gd name="connsiteY28" fmla="*/ 2036379 h 2236796"/>
                  <a:gd name="connsiteX29" fmla="*/ 3146318 w 3259052"/>
                  <a:gd name="connsiteY29" fmla="*/ 1923645 h 2236796"/>
                  <a:gd name="connsiteX30" fmla="*/ 3196422 w 3259052"/>
                  <a:gd name="connsiteY30" fmla="*/ 1848489 h 2236796"/>
                  <a:gd name="connsiteX31" fmla="*/ 3234000 w 3259052"/>
                  <a:gd name="connsiteY31" fmla="*/ 1748281 h 2236796"/>
                  <a:gd name="connsiteX32" fmla="*/ 3246526 w 3259052"/>
                  <a:gd name="connsiteY32" fmla="*/ 1660599 h 2236796"/>
                  <a:gd name="connsiteX33" fmla="*/ 3259052 w 3259052"/>
                  <a:gd name="connsiteY33" fmla="*/ 1623020 h 2236796"/>
                  <a:gd name="connsiteX34" fmla="*/ 3246526 w 3259052"/>
                  <a:gd name="connsiteY34" fmla="*/ 1121979 h 2236796"/>
                  <a:gd name="connsiteX35" fmla="*/ 3221474 w 3259052"/>
                  <a:gd name="connsiteY35" fmla="*/ 1009245 h 2236796"/>
                  <a:gd name="connsiteX36" fmla="*/ 3208948 w 3259052"/>
                  <a:gd name="connsiteY36" fmla="*/ 946615 h 2236796"/>
                  <a:gd name="connsiteX37" fmla="*/ 3196422 w 3259052"/>
                  <a:gd name="connsiteY37" fmla="*/ 909037 h 2236796"/>
                  <a:gd name="connsiteX38" fmla="*/ 3183896 w 3259052"/>
                  <a:gd name="connsiteY38" fmla="*/ 846407 h 2236796"/>
                  <a:gd name="connsiteX39" fmla="*/ 3158844 w 3259052"/>
                  <a:gd name="connsiteY39" fmla="*/ 808829 h 2236796"/>
                  <a:gd name="connsiteX40" fmla="*/ 3121266 w 3259052"/>
                  <a:gd name="connsiteY40" fmla="*/ 708620 h 2236796"/>
                  <a:gd name="connsiteX41" fmla="*/ 3108740 w 3259052"/>
                  <a:gd name="connsiteY41" fmla="*/ 671042 h 2236796"/>
                  <a:gd name="connsiteX42" fmla="*/ 3071162 w 3259052"/>
                  <a:gd name="connsiteY42" fmla="*/ 620938 h 2236796"/>
                  <a:gd name="connsiteX43" fmla="*/ 3008532 w 3259052"/>
                  <a:gd name="connsiteY43" fmla="*/ 508204 h 2236796"/>
                  <a:gd name="connsiteX44" fmla="*/ 2958428 w 3259052"/>
                  <a:gd name="connsiteY44" fmla="*/ 483152 h 2236796"/>
                  <a:gd name="connsiteX45" fmla="*/ 2883272 w 3259052"/>
                  <a:gd name="connsiteY45" fmla="*/ 433048 h 2236796"/>
                  <a:gd name="connsiteX46" fmla="*/ 2858219 w 3259052"/>
                  <a:gd name="connsiteY46" fmla="*/ 407996 h 2236796"/>
                  <a:gd name="connsiteX47" fmla="*/ 2820641 w 3259052"/>
                  <a:gd name="connsiteY47" fmla="*/ 395470 h 2236796"/>
                  <a:gd name="connsiteX48" fmla="*/ 2758011 w 3259052"/>
                  <a:gd name="connsiteY48" fmla="*/ 345366 h 2236796"/>
                  <a:gd name="connsiteX49" fmla="*/ 2682855 w 3259052"/>
                  <a:gd name="connsiteY49" fmla="*/ 295262 h 2236796"/>
                  <a:gd name="connsiteX50" fmla="*/ 2645277 w 3259052"/>
                  <a:gd name="connsiteY50" fmla="*/ 257683 h 2236796"/>
                  <a:gd name="connsiteX51" fmla="*/ 2532543 w 3259052"/>
                  <a:gd name="connsiteY51" fmla="*/ 182527 h 2236796"/>
                  <a:gd name="connsiteX52" fmla="*/ 2457387 w 3259052"/>
                  <a:gd name="connsiteY52" fmla="*/ 132423 h 2236796"/>
                  <a:gd name="connsiteX53" fmla="*/ 2419809 w 3259052"/>
                  <a:gd name="connsiteY53" fmla="*/ 107371 h 2236796"/>
                  <a:gd name="connsiteX54" fmla="*/ 2382230 w 3259052"/>
                  <a:gd name="connsiteY54" fmla="*/ 94845 h 2236796"/>
                  <a:gd name="connsiteX55" fmla="*/ 2344652 w 3259052"/>
                  <a:gd name="connsiteY55" fmla="*/ 69793 h 2236796"/>
                  <a:gd name="connsiteX56" fmla="*/ 2269496 w 3259052"/>
                  <a:gd name="connsiteY56" fmla="*/ 44741 h 2236796"/>
                  <a:gd name="connsiteX57" fmla="*/ 2119184 w 3259052"/>
                  <a:gd name="connsiteY57" fmla="*/ 19689 h 223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259052" h="2236796">
                    <a:moveTo>
                      <a:pt x="2119184" y="19689"/>
                    </a:moveTo>
                    <a:cubicBezTo>
                      <a:pt x="2021064" y="15514"/>
                      <a:pt x="2074552" y="0"/>
                      <a:pt x="1680773" y="19689"/>
                    </a:cubicBezTo>
                    <a:cubicBezTo>
                      <a:pt x="1647152" y="21370"/>
                      <a:pt x="1614043" y="28691"/>
                      <a:pt x="1580565" y="32215"/>
                    </a:cubicBezTo>
                    <a:cubicBezTo>
                      <a:pt x="1534700" y="37043"/>
                      <a:pt x="1488707" y="40566"/>
                      <a:pt x="1442778" y="44741"/>
                    </a:cubicBezTo>
                    <a:cubicBezTo>
                      <a:pt x="1374591" y="58378"/>
                      <a:pt x="1273362" y="77701"/>
                      <a:pt x="1204784" y="94845"/>
                    </a:cubicBezTo>
                    <a:cubicBezTo>
                      <a:pt x="961021" y="155786"/>
                      <a:pt x="1173593" y="113042"/>
                      <a:pt x="929211" y="157475"/>
                    </a:cubicBezTo>
                    <a:cubicBezTo>
                      <a:pt x="845704" y="190878"/>
                      <a:pt x="759135" y="217461"/>
                      <a:pt x="678691" y="257683"/>
                    </a:cubicBezTo>
                    <a:cubicBezTo>
                      <a:pt x="396066" y="398997"/>
                      <a:pt x="748193" y="220616"/>
                      <a:pt x="490800" y="357892"/>
                    </a:cubicBezTo>
                    <a:cubicBezTo>
                      <a:pt x="457848" y="375466"/>
                      <a:pt x="420981" y="386289"/>
                      <a:pt x="390592" y="407996"/>
                    </a:cubicBezTo>
                    <a:cubicBezTo>
                      <a:pt x="361762" y="428589"/>
                      <a:pt x="341770" y="459451"/>
                      <a:pt x="315436" y="483152"/>
                    </a:cubicBezTo>
                    <a:cubicBezTo>
                      <a:pt x="299918" y="497118"/>
                      <a:pt x="280850" y="506764"/>
                      <a:pt x="265332" y="520730"/>
                    </a:cubicBezTo>
                    <a:cubicBezTo>
                      <a:pt x="204126" y="575815"/>
                      <a:pt x="170878" y="613153"/>
                      <a:pt x="127545" y="683568"/>
                    </a:cubicBezTo>
                    <a:cubicBezTo>
                      <a:pt x="112865" y="707422"/>
                      <a:pt x="101704" y="733294"/>
                      <a:pt x="89967" y="758725"/>
                    </a:cubicBezTo>
                    <a:cubicBezTo>
                      <a:pt x="60213" y="823192"/>
                      <a:pt x="42199" y="864731"/>
                      <a:pt x="27337" y="934089"/>
                    </a:cubicBezTo>
                    <a:cubicBezTo>
                      <a:pt x="22151" y="958290"/>
                      <a:pt x="4676" y="1102850"/>
                      <a:pt x="2285" y="1121979"/>
                    </a:cubicBezTo>
                    <a:cubicBezTo>
                      <a:pt x="19388" y="1281608"/>
                      <a:pt x="0" y="1424868"/>
                      <a:pt x="77441" y="1560390"/>
                    </a:cubicBezTo>
                    <a:cubicBezTo>
                      <a:pt x="91765" y="1585456"/>
                      <a:pt x="200145" y="1765773"/>
                      <a:pt x="252806" y="1810911"/>
                    </a:cubicBezTo>
                    <a:cubicBezTo>
                      <a:pt x="287096" y="1840303"/>
                      <a:pt x="328643" y="1860022"/>
                      <a:pt x="365540" y="1886067"/>
                    </a:cubicBezTo>
                    <a:cubicBezTo>
                      <a:pt x="576956" y="2035302"/>
                      <a:pt x="345821" y="1891043"/>
                      <a:pt x="591009" y="2023853"/>
                    </a:cubicBezTo>
                    <a:cubicBezTo>
                      <a:pt x="650208" y="2055919"/>
                      <a:pt x="701887" y="2104716"/>
                      <a:pt x="766373" y="2124062"/>
                    </a:cubicBezTo>
                    <a:cubicBezTo>
                      <a:pt x="952650" y="2179945"/>
                      <a:pt x="829124" y="2147162"/>
                      <a:pt x="1016893" y="2186692"/>
                    </a:cubicBezTo>
                    <a:cubicBezTo>
                      <a:pt x="1108586" y="2205996"/>
                      <a:pt x="1138567" y="2218382"/>
                      <a:pt x="1229836" y="2224270"/>
                    </a:cubicBezTo>
                    <a:cubicBezTo>
                      <a:pt x="1325760" y="2230459"/>
                      <a:pt x="1421902" y="2232621"/>
                      <a:pt x="1517935" y="2236796"/>
                    </a:cubicBezTo>
                    <a:lnTo>
                      <a:pt x="2494965" y="2199218"/>
                    </a:lnTo>
                    <a:cubicBezTo>
                      <a:pt x="2553513" y="2196672"/>
                      <a:pt x="2612957" y="2198644"/>
                      <a:pt x="2670329" y="2186692"/>
                    </a:cubicBezTo>
                    <a:cubicBezTo>
                      <a:pt x="2714353" y="2177520"/>
                      <a:pt x="2752927" y="2150809"/>
                      <a:pt x="2795589" y="2136588"/>
                    </a:cubicBezTo>
                    <a:lnTo>
                      <a:pt x="2870745" y="2111536"/>
                    </a:lnTo>
                    <a:cubicBezTo>
                      <a:pt x="2887447" y="2099010"/>
                      <a:pt x="2902600" y="2084096"/>
                      <a:pt x="2920850" y="2073957"/>
                    </a:cubicBezTo>
                    <a:cubicBezTo>
                      <a:pt x="2943316" y="2061476"/>
                      <a:pt x="2992933" y="2045754"/>
                      <a:pt x="3021058" y="2036379"/>
                    </a:cubicBezTo>
                    <a:cubicBezTo>
                      <a:pt x="3064182" y="2004036"/>
                      <a:pt x="3116345" y="1968604"/>
                      <a:pt x="3146318" y="1923645"/>
                    </a:cubicBezTo>
                    <a:cubicBezTo>
                      <a:pt x="3163019" y="1898593"/>
                      <a:pt x="3186901" y="1877053"/>
                      <a:pt x="3196422" y="1848489"/>
                    </a:cubicBezTo>
                    <a:cubicBezTo>
                      <a:pt x="3216058" y="1789580"/>
                      <a:pt x="3204044" y="1823170"/>
                      <a:pt x="3234000" y="1748281"/>
                    </a:cubicBezTo>
                    <a:cubicBezTo>
                      <a:pt x="3238175" y="1719054"/>
                      <a:pt x="3240736" y="1689550"/>
                      <a:pt x="3246526" y="1660599"/>
                    </a:cubicBezTo>
                    <a:cubicBezTo>
                      <a:pt x="3249115" y="1647652"/>
                      <a:pt x="3259052" y="1636224"/>
                      <a:pt x="3259052" y="1623020"/>
                    </a:cubicBezTo>
                    <a:cubicBezTo>
                      <a:pt x="3259052" y="1455954"/>
                      <a:pt x="3253944" y="1288880"/>
                      <a:pt x="3246526" y="1121979"/>
                    </a:cubicBezTo>
                    <a:cubicBezTo>
                      <a:pt x="3245477" y="1098367"/>
                      <a:pt x="3227154" y="1034803"/>
                      <a:pt x="3221474" y="1009245"/>
                    </a:cubicBezTo>
                    <a:cubicBezTo>
                      <a:pt x="3216856" y="988462"/>
                      <a:pt x="3214112" y="967269"/>
                      <a:pt x="3208948" y="946615"/>
                    </a:cubicBezTo>
                    <a:cubicBezTo>
                      <a:pt x="3205746" y="933806"/>
                      <a:pt x="3199624" y="921846"/>
                      <a:pt x="3196422" y="909037"/>
                    </a:cubicBezTo>
                    <a:cubicBezTo>
                      <a:pt x="3191258" y="888383"/>
                      <a:pt x="3191371" y="866342"/>
                      <a:pt x="3183896" y="846407"/>
                    </a:cubicBezTo>
                    <a:cubicBezTo>
                      <a:pt x="3178610" y="832311"/>
                      <a:pt x="3167195" y="821355"/>
                      <a:pt x="3158844" y="808829"/>
                    </a:cubicBezTo>
                    <a:cubicBezTo>
                      <a:pt x="3135750" y="716455"/>
                      <a:pt x="3160567" y="800323"/>
                      <a:pt x="3121266" y="708620"/>
                    </a:cubicBezTo>
                    <a:cubicBezTo>
                      <a:pt x="3116065" y="696484"/>
                      <a:pt x="3115291" y="682506"/>
                      <a:pt x="3108740" y="671042"/>
                    </a:cubicBezTo>
                    <a:cubicBezTo>
                      <a:pt x="3098382" y="652916"/>
                      <a:pt x="3083688" y="637639"/>
                      <a:pt x="3071162" y="620938"/>
                    </a:cubicBezTo>
                    <a:cubicBezTo>
                      <a:pt x="3059188" y="585017"/>
                      <a:pt x="3042989" y="525432"/>
                      <a:pt x="3008532" y="508204"/>
                    </a:cubicBezTo>
                    <a:cubicBezTo>
                      <a:pt x="2991831" y="499853"/>
                      <a:pt x="2974440" y="492759"/>
                      <a:pt x="2958428" y="483152"/>
                    </a:cubicBezTo>
                    <a:cubicBezTo>
                      <a:pt x="2932610" y="467661"/>
                      <a:pt x="2904563" y="454338"/>
                      <a:pt x="2883272" y="433048"/>
                    </a:cubicBezTo>
                    <a:cubicBezTo>
                      <a:pt x="2874921" y="424697"/>
                      <a:pt x="2868346" y="414072"/>
                      <a:pt x="2858219" y="407996"/>
                    </a:cubicBezTo>
                    <a:cubicBezTo>
                      <a:pt x="2846897" y="401203"/>
                      <a:pt x="2833167" y="399645"/>
                      <a:pt x="2820641" y="395470"/>
                    </a:cubicBezTo>
                    <a:cubicBezTo>
                      <a:pt x="2764613" y="311428"/>
                      <a:pt x="2830615" y="393769"/>
                      <a:pt x="2758011" y="345366"/>
                    </a:cubicBezTo>
                    <a:cubicBezTo>
                      <a:pt x="2664182" y="282814"/>
                      <a:pt x="2772206" y="325046"/>
                      <a:pt x="2682855" y="295262"/>
                    </a:cubicBezTo>
                    <a:cubicBezTo>
                      <a:pt x="2670329" y="282736"/>
                      <a:pt x="2659260" y="268559"/>
                      <a:pt x="2645277" y="257683"/>
                    </a:cubicBezTo>
                    <a:lnTo>
                      <a:pt x="2532543" y="182527"/>
                    </a:lnTo>
                    <a:lnTo>
                      <a:pt x="2457387" y="132423"/>
                    </a:lnTo>
                    <a:cubicBezTo>
                      <a:pt x="2444861" y="124072"/>
                      <a:pt x="2434091" y="112131"/>
                      <a:pt x="2419809" y="107371"/>
                    </a:cubicBezTo>
                    <a:lnTo>
                      <a:pt x="2382230" y="94845"/>
                    </a:lnTo>
                    <a:cubicBezTo>
                      <a:pt x="2369704" y="86494"/>
                      <a:pt x="2358409" y="75907"/>
                      <a:pt x="2344652" y="69793"/>
                    </a:cubicBezTo>
                    <a:cubicBezTo>
                      <a:pt x="2320521" y="59068"/>
                      <a:pt x="2295812" y="46934"/>
                      <a:pt x="2269496" y="44741"/>
                    </a:cubicBezTo>
                    <a:cubicBezTo>
                      <a:pt x="2110862" y="31522"/>
                      <a:pt x="2217304" y="23864"/>
                      <a:pt x="2119184" y="19689"/>
                    </a:cubicBez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75000"/>
                  <a:buFont typeface="Monotype Sorts" pitchFamily="2" charset="2"/>
                  <a:buChar char=""/>
                  <a:defRPr/>
                </a:pPr>
                <a:endParaRPr lang="sv-SE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6357813" y="2714438"/>
                <a:ext cx="356960" cy="28557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75000"/>
                  <a:buFont typeface="Monotype Sorts" pitchFamily="2" charset="2"/>
                  <a:buChar char=""/>
                  <a:defRPr/>
                </a:pPr>
                <a:endParaRPr lang="sv-SE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53" name="Group 49"/>
            <p:cNvGrpSpPr>
              <a:grpSpLocks/>
            </p:cNvGrpSpPr>
            <p:nvPr/>
          </p:nvGrpSpPr>
          <p:grpSpPr bwMode="auto">
            <a:xfrm>
              <a:off x="5843588" y="2519363"/>
              <a:ext cx="942975" cy="733425"/>
              <a:chOff x="6143636" y="2428868"/>
              <a:chExt cx="942376" cy="732962"/>
            </a:xfrm>
          </p:grpSpPr>
          <p:sp>
            <p:nvSpPr>
              <p:cNvPr id="164" name="Freeform 163"/>
              <p:cNvSpPr/>
              <p:nvPr/>
            </p:nvSpPr>
            <p:spPr>
              <a:xfrm>
                <a:off x="6143636" y="2428868"/>
                <a:ext cx="942376" cy="732962"/>
              </a:xfrm>
              <a:custGeom>
                <a:avLst/>
                <a:gdLst>
                  <a:gd name="connsiteX0" fmla="*/ 2119184 w 3259052"/>
                  <a:gd name="connsiteY0" fmla="*/ 19689 h 2236796"/>
                  <a:gd name="connsiteX1" fmla="*/ 1680773 w 3259052"/>
                  <a:gd name="connsiteY1" fmla="*/ 19689 h 2236796"/>
                  <a:gd name="connsiteX2" fmla="*/ 1580565 w 3259052"/>
                  <a:gd name="connsiteY2" fmla="*/ 32215 h 2236796"/>
                  <a:gd name="connsiteX3" fmla="*/ 1442778 w 3259052"/>
                  <a:gd name="connsiteY3" fmla="*/ 44741 h 2236796"/>
                  <a:gd name="connsiteX4" fmla="*/ 1204784 w 3259052"/>
                  <a:gd name="connsiteY4" fmla="*/ 94845 h 2236796"/>
                  <a:gd name="connsiteX5" fmla="*/ 929211 w 3259052"/>
                  <a:gd name="connsiteY5" fmla="*/ 157475 h 2236796"/>
                  <a:gd name="connsiteX6" fmla="*/ 678691 w 3259052"/>
                  <a:gd name="connsiteY6" fmla="*/ 257683 h 2236796"/>
                  <a:gd name="connsiteX7" fmla="*/ 490800 w 3259052"/>
                  <a:gd name="connsiteY7" fmla="*/ 357892 h 2236796"/>
                  <a:gd name="connsiteX8" fmla="*/ 390592 w 3259052"/>
                  <a:gd name="connsiteY8" fmla="*/ 407996 h 2236796"/>
                  <a:gd name="connsiteX9" fmla="*/ 315436 w 3259052"/>
                  <a:gd name="connsiteY9" fmla="*/ 483152 h 2236796"/>
                  <a:gd name="connsiteX10" fmla="*/ 265332 w 3259052"/>
                  <a:gd name="connsiteY10" fmla="*/ 520730 h 2236796"/>
                  <a:gd name="connsiteX11" fmla="*/ 127545 w 3259052"/>
                  <a:gd name="connsiteY11" fmla="*/ 683568 h 2236796"/>
                  <a:gd name="connsiteX12" fmla="*/ 89967 w 3259052"/>
                  <a:gd name="connsiteY12" fmla="*/ 758725 h 2236796"/>
                  <a:gd name="connsiteX13" fmla="*/ 27337 w 3259052"/>
                  <a:gd name="connsiteY13" fmla="*/ 934089 h 2236796"/>
                  <a:gd name="connsiteX14" fmla="*/ 2285 w 3259052"/>
                  <a:gd name="connsiteY14" fmla="*/ 1121979 h 2236796"/>
                  <a:gd name="connsiteX15" fmla="*/ 77441 w 3259052"/>
                  <a:gd name="connsiteY15" fmla="*/ 1560390 h 2236796"/>
                  <a:gd name="connsiteX16" fmla="*/ 252806 w 3259052"/>
                  <a:gd name="connsiteY16" fmla="*/ 1810911 h 2236796"/>
                  <a:gd name="connsiteX17" fmla="*/ 365540 w 3259052"/>
                  <a:gd name="connsiteY17" fmla="*/ 1886067 h 2236796"/>
                  <a:gd name="connsiteX18" fmla="*/ 591009 w 3259052"/>
                  <a:gd name="connsiteY18" fmla="*/ 2023853 h 2236796"/>
                  <a:gd name="connsiteX19" fmla="*/ 766373 w 3259052"/>
                  <a:gd name="connsiteY19" fmla="*/ 2124062 h 2236796"/>
                  <a:gd name="connsiteX20" fmla="*/ 1016893 w 3259052"/>
                  <a:gd name="connsiteY20" fmla="*/ 2186692 h 2236796"/>
                  <a:gd name="connsiteX21" fmla="*/ 1229836 w 3259052"/>
                  <a:gd name="connsiteY21" fmla="*/ 2224270 h 2236796"/>
                  <a:gd name="connsiteX22" fmla="*/ 1517935 w 3259052"/>
                  <a:gd name="connsiteY22" fmla="*/ 2236796 h 2236796"/>
                  <a:gd name="connsiteX23" fmla="*/ 2494965 w 3259052"/>
                  <a:gd name="connsiteY23" fmla="*/ 2199218 h 2236796"/>
                  <a:gd name="connsiteX24" fmla="*/ 2670329 w 3259052"/>
                  <a:gd name="connsiteY24" fmla="*/ 2186692 h 2236796"/>
                  <a:gd name="connsiteX25" fmla="*/ 2795589 w 3259052"/>
                  <a:gd name="connsiteY25" fmla="*/ 2136588 h 2236796"/>
                  <a:gd name="connsiteX26" fmla="*/ 2870745 w 3259052"/>
                  <a:gd name="connsiteY26" fmla="*/ 2111536 h 2236796"/>
                  <a:gd name="connsiteX27" fmla="*/ 2920850 w 3259052"/>
                  <a:gd name="connsiteY27" fmla="*/ 2073957 h 2236796"/>
                  <a:gd name="connsiteX28" fmla="*/ 3021058 w 3259052"/>
                  <a:gd name="connsiteY28" fmla="*/ 2036379 h 2236796"/>
                  <a:gd name="connsiteX29" fmla="*/ 3146318 w 3259052"/>
                  <a:gd name="connsiteY29" fmla="*/ 1923645 h 2236796"/>
                  <a:gd name="connsiteX30" fmla="*/ 3196422 w 3259052"/>
                  <a:gd name="connsiteY30" fmla="*/ 1848489 h 2236796"/>
                  <a:gd name="connsiteX31" fmla="*/ 3234000 w 3259052"/>
                  <a:gd name="connsiteY31" fmla="*/ 1748281 h 2236796"/>
                  <a:gd name="connsiteX32" fmla="*/ 3246526 w 3259052"/>
                  <a:gd name="connsiteY32" fmla="*/ 1660599 h 2236796"/>
                  <a:gd name="connsiteX33" fmla="*/ 3259052 w 3259052"/>
                  <a:gd name="connsiteY33" fmla="*/ 1623020 h 2236796"/>
                  <a:gd name="connsiteX34" fmla="*/ 3246526 w 3259052"/>
                  <a:gd name="connsiteY34" fmla="*/ 1121979 h 2236796"/>
                  <a:gd name="connsiteX35" fmla="*/ 3221474 w 3259052"/>
                  <a:gd name="connsiteY35" fmla="*/ 1009245 h 2236796"/>
                  <a:gd name="connsiteX36" fmla="*/ 3208948 w 3259052"/>
                  <a:gd name="connsiteY36" fmla="*/ 946615 h 2236796"/>
                  <a:gd name="connsiteX37" fmla="*/ 3196422 w 3259052"/>
                  <a:gd name="connsiteY37" fmla="*/ 909037 h 2236796"/>
                  <a:gd name="connsiteX38" fmla="*/ 3183896 w 3259052"/>
                  <a:gd name="connsiteY38" fmla="*/ 846407 h 2236796"/>
                  <a:gd name="connsiteX39" fmla="*/ 3158844 w 3259052"/>
                  <a:gd name="connsiteY39" fmla="*/ 808829 h 2236796"/>
                  <a:gd name="connsiteX40" fmla="*/ 3121266 w 3259052"/>
                  <a:gd name="connsiteY40" fmla="*/ 708620 h 2236796"/>
                  <a:gd name="connsiteX41" fmla="*/ 3108740 w 3259052"/>
                  <a:gd name="connsiteY41" fmla="*/ 671042 h 2236796"/>
                  <a:gd name="connsiteX42" fmla="*/ 3071162 w 3259052"/>
                  <a:gd name="connsiteY42" fmla="*/ 620938 h 2236796"/>
                  <a:gd name="connsiteX43" fmla="*/ 3008532 w 3259052"/>
                  <a:gd name="connsiteY43" fmla="*/ 508204 h 2236796"/>
                  <a:gd name="connsiteX44" fmla="*/ 2958428 w 3259052"/>
                  <a:gd name="connsiteY44" fmla="*/ 483152 h 2236796"/>
                  <a:gd name="connsiteX45" fmla="*/ 2883272 w 3259052"/>
                  <a:gd name="connsiteY45" fmla="*/ 433048 h 2236796"/>
                  <a:gd name="connsiteX46" fmla="*/ 2858219 w 3259052"/>
                  <a:gd name="connsiteY46" fmla="*/ 407996 h 2236796"/>
                  <a:gd name="connsiteX47" fmla="*/ 2820641 w 3259052"/>
                  <a:gd name="connsiteY47" fmla="*/ 395470 h 2236796"/>
                  <a:gd name="connsiteX48" fmla="*/ 2758011 w 3259052"/>
                  <a:gd name="connsiteY48" fmla="*/ 345366 h 2236796"/>
                  <a:gd name="connsiteX49" fmla="*/ 2682855 w 3259052"/>
                  <a:gd name="connsiteY49" fmla="*/ 295262 h 2236796"/>
                  <a:gd name="connsiteX50" fmla="*/ 2645277 w 3259052"/>
                  <a:gd name="connsiteY50" fmla="*/ 257683 h 2236796"/>
                  <a:gd name="connsiteX51" fmla="*/ 2532543 w 3259052"/>
                  <a:gd name="connsiteY51" fmla="*/ 182527 h 2236796"/>
                  <a:gd name="connsiteX52" fmla="*/ 2457387 w 3259052"/>
                  <a:gd name="connsiteY52" fmla="*/ 132423 h 2236796"/>
                  <a:gd name="connsiteX53" fmla="*/ 2419809 w 3259052"/>
                  <a:gd name="connsiteY53" fmla="*/ 107371 h 2236796"/>
                  <a:gd name="connsiteX54" fmla="*/ 2382230 w 3259052"/>
                  <a:gd name="connsiteY54" fmla="*/ 94845 h 2236796"/>
                  <a:gd name="connsiteX55" fmla="*/ 2344652 w 3259052"/>
                  <a:gd name="connsiteY55" fmla="*/ 69793 h 2236796"/>
                  <a:gd name="connsiteX56" fmla="*/ 2269496 w 3259052"/>
                  <a:gd name="connsiteY56" fmla="*/ 44741 h 2236796"/>
                  <a:gd name="connsiteX57" fmla="*/ 2119184 w 3259052"/>
                  <a:gd name="connsiteY57" fmla="*/ 19689 h 223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259052" h="2236796">
                    <a:moveTo>
                      <a:pt x="2119184" y="19689"/>
                    </a:moveTo>
                    <a:cubicBezTo>
                      <a:pt x="2021064" y="15514"/>
                      <a:pt x="2074552" y="0"/>
                      <a:pt x="1680773" y="19689"/>
                    </a:cubicBezTo>
                    <a:cubicBezTo>
                      <a:pt x="1647152" y="21370"/>
                      <a:pt x="1614043" y="28691"/>
                      <a:pt x="1580565" y="32215"/>
                    </a:cubicBezTo>
                    <a:cubicBezTo>
                      <a:pt x="1534700" y="37043"/>
                      <a:pt x="1488707" y="40566"/>
                      <a:pt x="1442778" y="44741"/>
                    </a:cubicBezTo>
                    <a:cubicBezTo>
                      <a:pt x="1374591" y="58378"/>
                      <a:pt x="1273362" y="77701"/>
                      <a:pt x="1204784" y="94845"/>
                    </a:cubicBezTo>
                    <a:cubicBezTo>
                      <a:pt x="961021" y="155786"/>
                      <a:pt x="1173593" y="113042"/>
                      <a:pt x="929211" y="157475"/>
                    </a:cubicBezTo>
                    <a:cubicBezTo>
                      <a:pt x="845704" y="190878"/>
                      <a:pt x="759135" y="217461"/>
                      <a:pt x="678691" y="257683"/>
                    </a:cubicBezTo>
                    <a:cubicBezTo>
                      <a:pt x="396066" y="398997"/>
                      <a:pt x="748193" y="220616"/>
                      <a:pt x="490800" y="357892"/>
                    </a:cubicBezTo>
                    <a:cubicBezTo>
                      <a:pt x="457848" y="375466"/>
                      <a:pt x="420981" y="386289"/>
                      <a:pt x="390592" y="407996"/>
                    </a:cubicBezTo>
                    <a:cubicBezTo>
                      <a:pt x="361762" y="428589"/>
                      <a:pt x="341770" y="459451"/>
                      <a:pt x="315436" y="483152"/>
                    </a:cubicBezTo>
                    <a:cubicBezTo>
                      <a:pt x="299918" y="497118"/>
                      <a:pt x="280850" y="506764"/>
                      <a:pt x="265332" y="520730"/>
                    </a:cubicBezTo>
                    <a:cubicBezTo>
                      <a:pt x="204126" y="575815"/>
                      <a:pt x="170878" y="613153"/>
                      <a:pt x="127545" y="683568"/>
                    </a:cubicBezTo>
                    <a:cubicBezTo>
                      <a:pt x="112865" y="707422"/>
                      <a:pt x="101704" y="733294"/>
                      <a:pt x="89967" y="758725"/>
                    </a:cubicBezTo>
                    <a:cubicBezTo>
                      <a:pt x="60213" y="823192"/>
                      <a:pt x="42199" y="864731"/>
                      <a:pt x="27337" y="934089"/>
                    </a:cubicBezTo>
                    <a:cubicBezTo>
                      <a:pt x="22151" y="958290"/>
                      <a:pt x="4676" y="1102850"/>
                      <a:pt x="2285" y="1121979"/>
                    </a:cubicBezTo>
                    <a:cubicBezTo>
                      <a:pt x="19388" y="1281608"/>
                      <a:pt x="0" y="1424868"/>
                      <a:pt x="77441" y="1560390"/>
                    </a:cubicBezTo>
                    <a:cubicBezTo>
                      <a:pt x="91765" y="1585456"/>
                      <a:pt x="200145" y="1765773"/>
                      <a:pt x="252806" y="1810911"/>
                    </a:cubicBezTo>
                    <a:cubicBezTo>
                      <a:pt x="287096" y="1840303"/>
                      <a:pt x="328643" y="1860022"/>
                      <a:pt x="365540" y="1886067"/>
                    </a:cubicBezTo>
                    <a:cubicBezTo>
                      <a:pt x="576956" y="2035302"/>
                      <a:pt x="345821" y="1891043"/>
                      <a:pt x="591009" y="2023853"/>
                    </a:cubicBezTo>
                    <a:cubicBezTo>
                      <a:pt x="650208" y="2055919"/>
                      <a:pt x="701887" y="2104716"/>
                      <a:pt x="766373" y="2124062"/>
                    </a:cubicBezTo>
                    <a:cubicBezTo>
                      <a:pt x="952650" y="2179945"/>
                      <a:pt x="829124" y="2147162"/>
                      <a:pt x="1016893" y="2186692"/>
                    </a:cubicBezTo>
                    <a:cubicBezTo>
                      <a:pt x="1108586" y="2205996"/>
                      <a:pt x="1138567" y="2218382"/>
                      <a:pt x="1229836" y="2224270"/>
                    </a:cubicBezTo>
                    <a:cubicBezTo>
                      <a:pt x="1325760" y="2230459"/>
                      <a:pt x="1421902" y="2232621"/>
                      <a:pt x="1517935" y="2236796"/>
                    </a:cubicBezTo>
                    <a:lnTo>
                      <a:pt x="2494965" y="2199218"/>
                    </a:lnTo>
                    <a:cubicBezTo>
                      <a:pt x="2553513" y="2196672"/>
                      <a:pt x="2612957" y="2198644"/>
                      <a:pt x="2670329" y="2186692"/>
                    </a:cubicBezTo>
                    <a:cubicBezTo>
                      <a:pt x="2714353" y="2177520"/>
                      <a:pt x="2752927" y="2150809"/>
                      <a:pt x="2795589" y="2136588"/>
                    </a:cubicBezTo>
                    <a:lnTo>
                      <a:pt x="2870745" y="2111536"/>
                    </a:lnTo>
                    <a:cubicBezTo>
                      <a:pt x="2887447" y="2099010"/>
                      <a:pt x="2902600" y="2084096"/>
                      <a:pt x="2920850" y="2073957"/>
                    </a:cubicBezTo>
                    <a:cubicBezTo>
                      <a:pt x="2943316" y="2061476"/>
                      <a:pt x="2992933" y="2045754"/>
                      <a:pt x="3021058" y="2036379"/>
                    </a:cubicBezTo>
                    <a:cubicBezTo>
                      <a:pt x="3064182" y="2004036"/>
                      <a:pt x="3116345" y="1968604"/>
                      <a:pt x="3146318" y="1923645"/>
                    </a:cubicBezTo>
                    <a:cubicBezTo>
                      <a:pt x="3163019" y="1898593"/>
                      <a:pt x="3186901" y="1877053"/>
                      <a:pt x="3196422" y="1848489"/>
                    </a:cubicBezTo>
                    <a:cubicBezTo>
                      <a:pt x="3216058" y="1789580"/>
                      <a:pt x="3204044" y="1823170"/>
                      <a:pt x="3234000" y="1748281"/>
                    </a:cubicBezTo>
                    <a:cubicBezTo>
                      <a:pt x="3238175" y="1719054"/>
                      <a:pt x="3240736" y="1689550"/>
                      <a:pt x="3246526" y="1660599"/>
                    </a:cubicBezTo>
                    <a:cubicBezTo>
                      <a:pt x="3249115" y="1647652"/>
                      <a:pt x="3259052" y="1636224"/>
                      <a:pt x="3259052" y="1623020"/>
                    </a:cubicBezTo>
                    <a:cubicBezTo>
                      <a:pt x="3259052" y="1455954"/>
                      <a:pt x="3253944" y="1288880"/>
                      <a:pt x="3246526" y="1121979"/>
                    </a:cubicBezTo>
                    <a:cubicBezTo>
                      <a:pt x="3245477" y="1098367"/>
                      <a:pt x="3227154" y="1034803"/>
                      <a:pt x="3221474" y="1009245"/>
                    </a:cubicBezTo>
                    <a:cubicBezTo>
                      <a:pt x="3216856" y="988462"/>
                      <a:pt x="3214112" y="967269"/>
                      <a:pt x="3208948" y="946615"/>
                    </a:cubicBezTo>
                    <a:cubicBezTo>
                      <a:pt x="3205746" y="933806"/>
                      <a:pt x="3199624" y="921846"/>
                      <a:pt x="3196422" y="909037"/>
                    </a:cubicBezTo>
                    <a:cubicBezTo>
                      <a:pt x="3191258" y="888383"/>
                      <a:pt x="3191371" y="866342"/>
                      <a:pt x="3183896" y="846407"/>
                    </a:cubicBezTo>
                    <a:cubicBezTo>
                      <a:pt x="3178610" y="832311"/>
                      <a:pt x="3167195" y="821355"/>
                      <a:pt x="3158844" y="808829"/>
                    </a:cubicBezTo>
                    <a:cubicBezTo>
                      <a:pt x="3135750" y="716455"/>
                      <a:pt x="3160567" y="800323"/>
                      <a:pt x="3121266" y="708620"/>
                    </a:cubicBezTo>
                    <a:cubicBezTo>
                      <a:pt x="3116065" y="696484"/>
                      <a:pt x="3115291" y="682506"/>
                      <a:pt x="3108740" y="671042"/>
                    </a:cubicBezTo>
                    <a:cubicBezTo>
                      <a:pt x="3098382" y="652916"/>
                      <a:pt x="3083688" y="637639"/>
                      <a:pt x="3071162" y="620938"/>
                    </a:cubicBezTo>
                    <a:cubicBezTo>
                      <a:pt x="3059188" y="585017"/>
                      <a:pt x="3042989" y="525432"/>
                      <a:pt x="3008532" y="508204"/>
                    </a:cubicBezTo>
                    <a:cubicBezTo>
                      <a:pt x="2991831" y="499853"/>
                      <a:pt x="2974440" y="492759"/>
                      <a:pt x="2958428" y="483152"/>
                    </a:cubicBezTo>
                    <a:cubicBezTo>
                      <a:pt x="2932610" y="467661"/>
                      <a:pt x="2904563" y="454338"/>
                      <a:pt x="2883272" y="433048"/>
                    </a:cubicBezTo>
                    <a:cubicBezTo>
                      <a:pt x="2874921" y="424697"/>
                      <a:pt x="2868346" y="414072"/>
                      <a:pt x="2858219" y="407996"/>
                    </a:cubicBezTo>
                    <a:cubicBezTo>
                      <a:pt x="2846897" y="401203"/>
                      <a:pt x="2833167" y="399645"/>
                      <a:pt x="2820641" y="395470"/>
                    </a:cubicBezTo>
                    <a:cubicBezTo>
                      <a:pt x="2764613" y="311428"/>
                      <a:pt x="2830615" y="393769"/>
                      <a:pt x="2758011" y="345366"/>
                    </a:cubicBezTo>
                    <a:cubicBezTo>
                      <a:pt x="2664182" y="282814"/>
                      <a:pt x="2772206" y="325046"/>
                      <a:pt x="2682855" y="295262"/>
                    </a:cubicBezTo>
                    <a:cubicBezTo>
                      <a:pt x="2670329" y="282736"/>
                      <a:pt x="2659260" y="268559"/>
                      <a:pt x="2645277" y="257683"/>
                    </a:cubicBezTo>
                    <a:lnTo>
                      <a:pt x="2532543" y="182527"/>
                    </a:lnTo>
                    <a:lnTo>
                      <a:pt x="2457387" y="132423"/>
                    </a:lnTo>
                    <a:cubicBezTo>
                      <a:pt x="2444861" y="124072"/>
                      <a:pt x="2434091" y="112131"/>
                      <a:pt x="2419809" y="107371"/>
                    </a:cubicBezTo>
                    <a:lnTo>
                      <a:pt x="2382230" y="94845"/>
                    </a:lnTo>
                    <a:cubicBezTo>
                      <a:pt x="2369704" y="86494"/>
                      <a:pt x="2358409" y="75907"/>
                      <a:pt x="2344652" y="69793"/>
                    </a:cubicBezTo>
                    <a:cubicBezTo>
                      <a:pt x="2320521" y="59068"/>
                      <a:pt x="2295812" y="46934"/>
                      <a:pt x="2269496" y="44741"/>
                    </a:cubicBezTo>
                    <a:cubicBezTo>
                      <a:pt x="2110862" y="31522"/>
                      <a:pt x="2217304" y="23864"/>
                      <a:pt x="2119184" y="19689"/>
                    </a:cubicBezTo>
                    <a:close/>
                  </a:path>
                </a:pathLst>
              </a:cu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75000"/>
                  <a:buFont typeface="Monotype Sorts" pitchFamily="2" charset="2"/>
                  <a:buChar char=""/>
                  <a:defRPr/>
                </a:pPr>
                <a:endParaRPr lang="sv-SE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6357812" y="2714438"/>
                <a:ext cx="356961" cy="28557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75000"/>
                  <a:buFont typeface="Monotype Sorts" pitchFamily="2" charset="2"/>
                  <a:buChar char=""/>
                  <a:defRPr/>
                </a:pPr>
                <a:endParaRPr lang="sv-SE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54" name="Freeform 153"/>
            <p:cNvSpPr/>
            <p:nvPr/>
          </p:nvSpPr>
          <p:spPr>
            <a:xfrm>
              <a:off x="7272338" y="3792538"/>
              <a:ext cx="80962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75000"/>
                <a:buFont typeface="Monotype Sorts" pitchFamily="2" charset="2"/>
                <a:buChar char=""/>
                <a:defRPr/>
              </a:pPr>
              <a:endParaRPr lang="sv-SE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5986463" y="3448051"/>
              <a:ext cx="80962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75000"/>
                <a:buFont typeface="Monotype Sorts" pitchFamily="2" charset="2"/>
                <a:buChar char=""/>
                <a:defRPr/>
              </a:pPr>
              <a:endParaRPr lang="sv-SE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5915025" y="3721101"/>
              <a:ext cx="80963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75000"/>
                <a:buFont typeface="Monotype Sorts" pitchFamily="2" charset="2"/>
                <a:buChar char=""/>
                <a:defRPr/>
              </a:pPr>
              <a:endParaRPr lang="sv-SE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6057900" y="3721101"/>
              <a:ext cx="80963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75000"/>
                <a:buFont typeface="Monotype Sorts" pitchFamily="2" charset="2"/>
                <a:buChar char=""/>
                <a:defRPr/>
              </a:pPr>
              <a:endParaRPr lang="sv-SE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5629275" y="3363913"/>
              <a:ext cx="80963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75000"/>
                <a:buFont typeface="Monotype Sorts" pitchFamily="2" charset="2"/>
                <a:buChar char=""/>
                <a:defRPr/>
              </a:pPr>
              <a:endParaRPr lang="sv-SE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6700838" y="4110038"/>
              <a:ext cx="80962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75000"/>
                <a:buFont typeface="Monotype Sorts" pitchFamily="2" charset="2"/>
                <a:buChar char=""/>
                <a:defRPr/>
              </a:pPr>
              <a:endParaRPr lang="sv-SE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5486400" y="3721101"/>
              <a:ext cx="80963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75000"/>
                <a:buFont typeface="Monotype Sorts" pitchFamily="2" charset="2"/>
                <a:buChar char=""/>
                <a:defRPr/>
              </a:pPr>
              <a:endParaRPr lang="sv-SE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7700963" y="3792538"/>
              <a:ext cx="80962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75000"/>
                <a:buFont typeface="Monotype Sorts" pitchFamily="2" charset="2"/>
                <a:buChar char=""/>
                <a:defRPr/>
              </a:pPr>
              <a:endParaRPr lang="sv-SE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6486525" y="2681288"/>
              <a:ext cx="80963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75000"/>
                <a:buFont typeface="Monotype Sorts" pitchFamily="2" charset="2"/>
                <a:buNone/>
                <a:defRPr/>
              </a:pPr>
              <a:endParaRPr lang="sv-SE" sz="1800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7915275" y="3935413"/>
              <a:ext cx="80963" cy="254000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75000"/>
                <a:buFont typeface="Monotype Sorts" pitchFamily="2" charset="2"/>
                <a:buChar char=""/>
                <a:defRPr/>
              </a:pPr>
              <a:endParaRPr lang="sv-SE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8" name="Group 90"/>
          <p:cNvGrpSpPr>
            <a:grpSpLocks/>
          </p:cNvGrpSpPr>
          <p:nvPr/>
        </p:nvGrpSpPr>
        <p:grpSpPr bwMode="auto">
          <a:xfrm>
            <a:off x="550011" y="4394225"/>
            <a:ext cx="1740709" cy="657014"/>
            <a:chOff x="-2452904" y="2118253"/>
            <a:chExt cx="1857388" cy="656516"/>
          </a:xfrm>
        </p:grpSpPr>
        <p:grpSp>
          <p:nvGrpSpPr>
            <p:cNvPr id="179" name="Group 72"/>
            <p:cNvGrpSpPr>
              <a:grpSpLocks/>
            </p:cNvGrpSpPr>
            <p:nvPr/>
          </p:nvGrpSpPr>
          <p:grpSpPr bwMode="auto">
            <a:xfrm>
              <a:off x="-2452904" y="2118253"/>
              <a:ext cx="1857388" cy="369052"/>
              <a:chOff x="-4238854" y="5761591"/>
              <a:chExt cx="1857388" cy="369052"/>
            </a:xfrm>
          </p:grpSpPr>
          <p:sp>
            <p:nvSpPr>
              <p:cNvPr id="182" name="Freeform 181"/>
              <p:cNvSpPr/>
              <p:nvPr/>
            </p:nvSpPr>
            <p:spPr>
              <a:xfrm>
                <a:off x="-3109202" y="5809799"/>
                <a:ext cx="80963" cy="253807"/>
              </a:xfrm>
              <a:custGeom>
                <a:avLst/>
                <a:gdLst>
                  <a:gd name="connsiteX0" fmla="*/ 50105 w 87683"/>
                  <a:gd name="connsiteY0" fmla="*/ 0 h 420306"/>
                  <a:gd name="connsiteX1" fmla="*/ 12527 w 87683"/>
                  <a:gd name="connsiteY1" fmla="*/ 12526 h 420306"/>
                  <a:gd name="connsiteX2" fmla="*/ 0 w 87683"/>
                  <a:gd name="connsiteY2" fmla="*/ 50104 h 420306"/>
                  <a:gd name="connsiteX3" fmla="*/ 62631 w 87683"/>
                  <a:gd name="connsiteY3" fmla="*/ 187890 h 420306"/>
                  <a:gd name="connsiteX4" fmla="*/ 87683 w 87683"/>
                  <a:gd name="connsiteY4" fmla="*/ 263046 h 420306"/>
                  <a:gd name="connsiteX5" fmla="*/ 75157 w 87683"/>
                  <a:gd name="connsiteY5" fmla="*/ 338202 h 420306"/>
                  <a:gd name="connsiteX6" fmla="*/ 50105 w 87683"/>
                  <a:gd name="connsiteY6" fmla="*/ 388306 h 420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83" h="420306">
                    <a:moveTo>
                      <a:pt x="50105" y="0"/>
                    </a:moveTo>
                    <a:cubicBezTo>
                      <a:pt x="37579" y="4175"/>
                      <a:pt x="21863" y="3190"/>
                      <a:pt x="12527" y="12526"/>
                    </a:cubicBezTo>
                    <a:cubicBezTo>
                      <a:pt x="3191" y="21862"/>
                      <a:pt x="0" y="36900"/>
                      <a:pt x="0" y="50104"/>
                    </a:cubicBezTo>
                    <a:cubicBezTo>
                      <a:pt x="0" y="152631"/>
                      <a:pt x="26784" y="80350"/>
                      <a:pt x="62631" y="187890"/>
                    </a:cubicBezTo>
                    <a:lnTo>
                      <a:pt x="87683" y="263046"/>
                    </a:lnTo>
                    <a:cubicBezTo>
                      <a:pt x="83508" y="288098"/>
                      <a:pt x="83188" y="314108"/>
                      <a:pt x="75157" y="338202"/>
                    </a:cubicBezTo>
                    <a:cubicBezTo>
                      <a:pt x="47789" y="420306"/>
                      <a:pt x="50105" y="349340"/>
                      <a:pt x="50105" y="388306"/>
                    </a:cubicBezTo>
                  </a:path>
                </a:pathLst>
              </a:cu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75000"/>
                  <a:buFont typeface="Monotype Sorts" pitchFamily="2" charset="2"/>
                  <a:buNone/>
                  <a:defRPr/>
                </a:pPr>
                <a:endParaRPr lang="sv-SE" sz="1800"/>
              </a:p>
            </p:txBody>
          </p:sp>
          <p:sp>
            <p:nvSpPr>
              <p:cNvPr id="183" name="TextBox 87"/>
              <p:cNvSpPr txBox="1">
                <a:spLocks noChangeArrowheads="1"/>
              </p:cNvSpPr>
              <p:nvPr/>
            </p:nvSpPr>
            <p:spPr bwMode="auto">
              <a:xfrm>
                <a:off x="-4238854" y="5761591"/>
                <a:ext cx="1857388" cy="3690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buClr>
                    <a:schemeClr val="tx2"/>
                  </a:buClr>
                  <a:buSzPct val="75000"/>
                  <a:buFont typeface="Monotype Sorts"/>
                  <a:buNone/>
                </a:pPr>
                <a:r>
                  <a:rPr lang="sv-SE" sz="1800" dirty="0">
                    <a:solidFill>
                      <a:schemeClr val="bg1">
                        <a:lumMod val="50000"/>
                      </a:schemeClr>
                    </a:solidFill>
                    <a:latin typeface="Gill Sans MT" pitchFamily="34" charset="0"/>
                  </a:rPr>
                  <a:t>Total # of </a:t>
                </a:r>
                <a:r>
                  <a:rPr lang="sv-SE" sz="1800" dirty="0" smtClean="0">
                    <a:solidFill>
                      <a:schemeClr val="bg1">
                        <a:lumMod val="50000"/>
                      </a:schemeClr>
                    </a:solidFill>
                    <a:latin typeface="Gill Sans MT" pitchFamily="34" charset="0"/>
                  </a:rPr>
                  <a:t>    </a:t>
                </a:r>
                <a:r>
                  <a:rPr lang="sv-SE" sz="1800" dirty="0">
                    <a:solidFill>
                      <a:schemeClr val="bg1">
                        <a:lumMod val="50000"/>
                      </a:schemeClr>
                    </a:solidFill>
                    <a:latin typeface="Gill Sans MT" pitchFamily="34" charset="0"/>
                  </a:rPr>
                  <a:t>= </a:t>
                </a:r>
                <a:r>
                  <a:rPr lang="sv-SE" sz="1800" dirty="0" smtClean="0">
                    <a:solidFill>
                      <a:schemeClr val="bg1">
                        <a:lumMod val="50000"/>
                      </a:schemeClr>
                    </a:solidFill>
                    <a:latin typeface="Gill Sans MT" pitchFamily="34" charset="0"/>
                  </a:rPr>
                  <a:t>6</a:t>
                </a:r>
                <a:endParaRPr lang="sv-SE" sz="1800" dirty="0">
                  <a:solidFill>
                    <a:schemeClr val="bg1">
                      <a:lumMod val="50000"/>
                    </a:schemeClr>
                  </a:solidFill>
                  <a:latin typeface="Gill Sans MT" pitchFamily="34" charset="0"/>
                </a:endParaRPr>
              </a:p>
            </p:txBody>
          </p:sp>
        </p:grpSp>
        <p:sp>
          <p:nvSpPr>
            <p:cNvPr id="180" name="Freeform 179"/>
            <p:cNvSpPr/>
            <p:nvPr/>
          </p:nvSpPr>
          <p:spPr>
            <a:xfrm>
              <a:off x="-1296928" y="2520962"/>
              <a:ext cx="80963" cy="253807"/>
            </a:xfrm>
            <a:custGeom>
              <a:avLst/>
              <a:gdLst>
                <a:gd name="connsiteX0" fmla="*/ 50105 w 87683"/>
                <a:gd name="connsiteY0" fmla="*/ 0 h 420306"/>
                <a:gd name="connsiteX1" fmla="*/ 12527 w 87683"/>
                <a:gd name="connsiteY1" fmla="*/ 12526 h 420306"/>
                <a:gd name="connsiteX2" fmla="*/ 0 w 87683"/>
                <a:gd name="connsiteY2" fmla="*/ 50104 h 420306"/>
                <a:gd name="connsiteX3" fmla="*/ 62631 w 87683"/>
                <a:gd name="connsiteY3" fmla="*/ 187890 h 420306"/>
                <a:gd name="connsiteX4" fmla="*/ 87683 w 87683"/>
                <a:gd name="connsiteY4" fmla="*/ 263046 h 420306"/>
                <a:gd name="connsiteX5" fmla="*/ 75157 w 87683"/>
                <a:gd name="connsiteY5" fmla="*/ 338202 h 420306"/>
                <a:gd name="connsiteX6" fmla="*/ 50105 w 87683"/>
                <a:gd name="connsiteY6" fmla="*/ 388306 h 42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3" h="420306">
                  <a:moveTo>
                    <a:pt x="50105" y="0"/>
                  </a:moveTo>
                  <a:cubicBezTo>
                    <a:pt x="37579" y="4175"/>
                    <a:pt x="21863" y="3190"/>
                    <a:pt x="12527" y="12526"/>
                  </a:cubicBezTo>
                  <a:cubicBezTo>
                    <a:pt x="3191" y="21862"/>
                    <a:pt x="0" y="36900"/>
                    <a:pt x="0" y="50104"/>
                  </a:cubicBezTo>
                  <a:cubicBezTo>
                    <a:pt x="0" y="152631"/>
                    <a:pt x="26784" y="80350"/>
                    <a:pt x="62631" y="187890"/>
                  </a:cubicBezTo>
                  <a:lnTo>
                    <a:pt x="87683" y="263046"/>
                  </a:lnTo>
                  <a:cubicBezTo>
                    <a:pt x="83508" y="288098"/>
                    <a:pt x="83188" y="314108"/>
                    <a:pt x="75157" y="338202"/>
                  </a:cubicBezTo>
                  <a:cubicBezTo>
                    <a:pt x="47789" y="420306"/>
                    <a:pt x="50105" y="349340"/>
                    <a:pt x="50105" y="388306"/>
                  </a:cubicBezTo>
                </a:path>
              </a:pathLst>
            </a:cu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75000"/>
                <a:buFont typeface="Monotype Sorts" pitchFamily="2" charset="2"/>
                <a:buNone/>
                <a:defRPr/>
              </a:pPr>
              <a:endParaRPr lang="sv-SE" sz="1800"/>
            </a:p>
          </p:txBody>
        </p:sp>
      </p:grpSp>
      <p:sp>
        <p:nvSpPr>
          <p:cNvPr id="184" name="TextBox 183"/>
          <p:cNvSpPr txBox="1"/>
          <p:nvPr/>
        </p:nvSpPr>
        <p:spPr>
          <a:xfrm>
            <a:off x="1266934" y="5949279"/>
            <a:ext cx="732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To r</a:t>
            </a:r>
            <a:r>
              <a:rPr lang="sv-SE" dirty="0" smtClean="0"/>
              <a:t>efine </a:t>
            </a:r>
            <a:r>
              <a:rPr lang="sv-SE" dirty="0"/>
              <a:t>biomarker </a:t>
            </a:r>
            <a:r>
              <a:rPr lang="sv-SE" dirty="0" smtClean="0"/>
              <a:t>analysis</a:t>
            </a:r>
            <a:r>
              <a:rPr lang="cs-CZ" dirty="0" smtClean="0"/>
              <a:t> </a:t>
            </a:r>
            <a:r>
              <a:rPr lang="sv-SE" dirty="0" smtClean="0"/>
              <a:t>and true</a:t>
            </a:r>
            <a:r>
              <a:rPr lang="cs-CZ" dirty="0" smtClean="0"/>
              <a:t> </a:t>
            </a:r>
            <a:r>
              <a:rPr lang="sv-SE" dirty="0" smtClean="0"/>
              <a:t>correlations of </a:t>
            </a:r>
            <a:r>
              <a:rPr lang="sv-SE" dirty="0"/>
              <a:t>transcripts</a:t>
            </a:r>
          </a:p>
          <a:p>
            <a:endParaRPr lang="en-US" dirty="0"/>
          </a:p>
        </p:txBody>
      </p:sp>
      <p:sp>
        <p:nvSpPr>
          <p:cNvPr id="187" name="TextBox 87"/>
          <p:cNvSpPr txBox="1">
            <a:spLocks noChangeArrowheads="1"/>
          </p:cNvSpPr>
          <p:nvPr/>
        </p:nvSpPr>
        <p:spPr bwMode="auto">
          <a:xfrm>
            <a:off x="552289" y="4743626"/>
            <a:ext cx="1857382" cy="36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2"/>
              </a:buClr>
              <a:buSzPct val="75000"/>
              <a:buFont typeface="Monotype Sorts"/>
              <a:buNone/>
            </a:pPr>
            <a:r>
              <a:rPr lang="sv-SE" sz="1800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Total # of     =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4</a:t>
            </a:r>
            <a:endParaRPr lang="sv-SE" sz="1800" dirty="0">
              <a:solidFill>
                <a:schemeClr val="bg1">
                  <a:lumMod val="5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88" name="TextBox 87"/>
          <p:cNvSpPr txBox="1">
            <a:spLocks noChangeArrowheads="1"/>
          </p:cNvSpPr>
          <p:nvPr/>
        </p:nvSpPr>
        <p:spPr bwMode="auto">
          <a:xfrm>
            <a:off x="6310845" y="4394226"/>
            <a:ext cx="1857382" cy="36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2"/>
              </a:buClr>
              <a:buSzPct val="75000"/>
              <a:buFont typeface="Monotype Sorts"/>
              <a:buNone/>
            </a:pPr>
            <a:r>
              <a:rPr lang="sv-SE" sz="1800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Total # of     =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6</a:t>
            </a:r>
            <a:endParaRPr lang="sv-SE" sz="1800" dirty="0">
              <a:solidFill>
                <a:schemeClr val="bg1">
                  <a:lumMod val="5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89" name="TextBox 87"/>
          <p:cNvSpPr txBox="1">
            <a:spLocks noChangeArrowheads="1"/>
          </p:cNvSpPr>
          <p:nvPr/>
        </p:nvSpPr>
        <p:spPr bwMode="auto">
          <a:xfrm>
            <a:off x="6320004" y="4756096"/>
            <a:ext cx="1857382" cy="36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2"/>
              </a:buClr>
              <a:buSzPct val="75000"/>
              <a:buFont typeface="Monotype Sorts"/>
              <a:buNone/>
            </a:pPr>
            <a:r>
              <a:rPr lang="sv-SE" sz="1800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Total # of     = </a:t>
            </a:r>
            <a:r>
              <a:rPr lang="cs-CZ" sz="18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4</a:t>
            </a:r>
            <a:endParaRPr lang="sv-SE" sz="1800" dirty="0">
              <a:solidFill>
                <a:schemeClr val="bg1">
                  <a:lumMod val="5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90" name="Freeform 189"/>
          <p:cNvSpPr/>
          <p:nvPr/>
        </p:nvSpPr>
        <p:spPr bwMode="auto">
          <a:xfrm>
            <a:off x="7450726" y="4833667"/>
            <a:ext cx="75877" cy="254000"/>
          </a:xfrm>
          <a:custGeom>
            <a:avLst/>
            <a:gdLst>
              <a:gd name="connsiteX0" fmla="*/ 50105 w 87683"/>
              <a:gd name="connsiteY0" fmla="*/ 0 h 420306"/>
              <a:gd name="connsiteX1" fmla="*/ 12527 w 87683"/>
              <a:gd name="connsiteY1" fmla="*/ 12526 h 420306"/>
              <a:gd name="connsiteX2" fmla="*/ 0 w 87683"/>
              <a:gd name="connsiteY2" fmla="*/ 50104 h 420306"/>
              <a:gd name="connsiteX3" fmla="*/ 62631 w 87683"/>
              <a:gd name="connsiteY3" fmla="*/ 187890 h 420306"/>
              <a:gd name="connsiteX4" fmla="*/ 87683 w 87683"/>
              <a:gd name="connsiteY4" fmla="*/ 263046 h 420306"/>
              <a:gd name="connsiteX5" fmla="*/ 75157 w 87683"/>
              <a:gd name="connsiteY5" fmla="*/ 338202 h 420306"/>
              <a:gd name="connsiteX6" fmla="*/ 50105 w 87683"/>
              <a:gd name="connsiteY6" fmla="*/ 388306 h 42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683" h="420306">
                <a:moveTo>
                  <a:pt x="50105" y="0"/>
                </a:moveTo>
                <a:cubicBezTo>
                  <a:pt x="37579" y="4175"/>
                  <a:pt x="21863" y="3190"/>
                  <a:pt x="12527" y="12526"/>
                </a:cubicBezTo>
                <a:cubicBezTo>
                  <a:pt x="3191" y="21862"/>
                  <a:pt x="0" y="36900"/>
                  <a:pt x="0" y="50104"/>
                </a:cubicBezTo>
                <a:cubicBezTo>
                  <a:pt x="0" y="152631"/>
                  <a:pt x="26784" y="80350"/>
                  <a:pt x="62631" y="187890"/>
                </a:cubicBezTo>
                <a:lnTo>
                  <a:pt x="87683" y="263046"/>
                </a:lnTo>
                <a:cubicBezTo>
                  <a:pt x="83508" y="288098"/>
                  <a:pt x="83188" y="314108"/>
                  <a:pt x="75157" y="338202"/>
                </a:cubicBezTo>
                <a:cubicBezTo>
                  <a:pt x="47789" y="420306"/>
                  <a:pt x="50105" y="349340"/>
                  <a:pt x="50105" y="388306"/>
                </a:cubicBezTo>
              </a:path>
            </a:pathLst>
          </a:cu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endParaRPr lang="sv-SE" sz="1800"/>
          </a:p>
        </p:txBody>
      </p:sp>
      <p:sp>
        <p:nvSpPr>
          <p:cNvPr id="192" name="Freeform 191"/>
          <p:cNvSpPr/>
          <p:nvPr/>
        </p:nvSpPr>
        <p:spPr bwMode="auto">
          <a:xfrm>
            <a:off x="7426452" y="4437332"/>
            <a:ext cx="75877" cy="254000"/>
          </a:xfrm>
          <a:custGeom>
            <a:avLst/>
            <a:gdLst>
              <a:gd name="connsiteX0" fmla="*/ 50105 w 87683"/>
              <a:gd name="connsiteY0" fmla="*/ 0 h 420306"/>
              <a:gd name="connsiteX1" fmla="*/ 12527 w 87683"/>
              <a:gd name="connsiteY1" fmla="*/ 12526 h 420306"/>
              <a:gd name="connsiteX2" fmla="*/ 0 w 87683"/>
              <a:gd name="connsiteY2" fmla="*/ 50104 h 420306"/>
              <a:gd name="connsiteX3" fmla="*/ 62631 w 87683"/>
              <a:gd name="connsiteY3" fmla="*/ 187890 h 420306"/>
              <a:gd name="connsiteX4" fmla="*/ 87683 w 87683"/>
              <a:gd name="connsiteY4" fmla="*/ 263046 h 420306"/>
              <a:gd name="connsiteX5" fmla="*/ 75157 w 87683"/>
              <a:gd name="connsiteY5" fmla="*/ 338202 h 420306"/>
              <a:gd name="connsiteX6" fmla="*/ 50105 w 87683"/>
              <a:gd name="connsiteY6" fmla="*/ 388306 h 42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683" h="420306">
                <a:moveTo>
                  <a:pt x="50105" y="0"/>
                </a:moveTo>
                <a:cubicBezTo>
                  <a:pt x="37579" y="4175"/>
                  <a:pt x="21863" y="3190"/>
                  <a:pt x="12527" y="12526"/>
                </a:cubicBezTo>
                <a:cubicBezTo>
                  <a:pt x="3191" y="21862"/>
                  <a:pt x="0" y="36900"/>
                  <a:pt x="0" y="50104"/>
                </a:cubicBezTo>
                <a:cubicBezTo>
                  <a:pt x="0" y="152631"/>
                  <a:pt x="26784" y="80350"/>
                  <a:pt x="62631" y="187890"/>
                </a:cubicBezTo>
                <a:lnTo>
                  <a:pt x="87683" y="263046"/>
                </a:lnTo>
                <a:cubicBezTo>
                  <a:pt x="83508" y="288098"/>
                  <a:pt x="83188" y="314108"/>
                  <a:pt x="75157" y="338202"/>
                </a:cubicBezTo>
                <a:cubicBezTo>
                  <a:pt x="47789" y="420306"/>
                  <a:pt x="50105" y="349340"/>
                  <a:pt x="50105" y="388306"/>
                </a:cubicBez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endParaRPr lang="sv-S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23584" cy="81994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Single cells gene expression workflow</a:t>
            </a:r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1375048" y="1957144"/>
            <a:ext cx="1368152" cy="115212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5" name="Explosion 2 74"/>
          <p:cNvSpPr/>
          <p:nvPr/>
        </p:nvSpPr>
        <p:spPr>
          <a:xfrm>
            <a:off x="1663080" y="2173168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6" name="Explosion 2 75"/>
          <p:cNvSpPr/>
          <p:nvPr/>
        </p:nvSpPr>
        <p:spPr>
          <a:xfrm>
            <a:off x="1815480" y="2245176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7" name="Explosion 2 76"/>
          <p:cNvSpPr/>
          <p:nvPr/>
        </p:nvSpPr>
        <p:spPr>
          <a:xfrm>
            <a:off x="1663080" y="2317184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8" name="Explosion 2 77"/>
          <p:cNvSpPr/>
          <p:nvPr/>
        </p:nvSpPr>
        <p:spPr>
          <a:xfrm>
            <a:off x="1815480" y="2461200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9" name="Explosion 2 78"/>
          <p:cNvSpPr/>
          <p:nvPr/>
        </p:nvSpPr>
        <p:spPr>
          <a:xfrm>
            <a:off x="1951112" y="2325568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0" name="Explosion 2 79"/>
          <p:cNvSpPr/>
          <p:nvPr/>
        </p:nvSpPr>
        <p:spPr>
          <a:xfrm>
            <a:off x="1663080" y="2533208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1" name="Explosion 2 80"/>
          <p:cNvSpPr/>
          <p:nvPr/>
        </p:nvSpPr>
        <p:spPr>
          <a:xfrm>
            <a:off x="1735088" y="2389192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2" name="Explosion 2 81"/>
          <p:cNvSpPr/>
          <p:nvPr/>
        </p:nvSpPr>
        <p:spPr>
          <a:xfrm>
            <a:off x="1951112" y="2173168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3" name="Explosion 2 82"/>
          <p:cNvSpPr/>
          <p:nvPr/>
        </p:nvSpPr>
        <p:spPr>
          <a:xfrm>
            <a:off x="1951112" y="2461200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4" name="Explosion 2 83"/>
          <p:cNvSpPr/>
          <p:nvPr/>
        </p:nvSpPr>
        <p:spPr>
          <a:xfrm>
            <a:off x="2095128" y="2325568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5" name="Explosion 2 84"/>
          <p:cNvSpPr/>
          <p:nvPr/>
        </p:nvSpPr>
        <p:spPr>
          <a:xfrm>
            <a:off x="1815480" y="2101160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6" name="Explosion 2 85"/>
          <p:cNvSpPr/>
          <p:nvPr/>
        </p:nvSpPr>
        <p:spPr>
          <a:xfrm>
            <a:off x="2095128" y="2173168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7" name="Explosion 2 86"/>
          <p:cNvSpPr/>
          <p:nvPr/>
        </p:nvSpPr>
        <p:spPr>
          <a:xfrm>
            <a:off x="2239144" y="2325568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8" name="Explosion 2 87"/>
          <p:cNvSpPr/>
          <p:nvPr/>
        </p:nvSpPr>
        <p:spPr>
          <a:xfrm>
            <a:off x="1815480" y="2677224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9" name="Explosion 2 88"/>
          <p:cNvSpPr/>
          <p:nvPr/>
        </p:nvSpPr>
        <p:spPr>
          <a:xfrm>
            <a:off x="1951112" y="2605216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0" name="Explosion 2 89"/>
          <p:cNvSpPr/>
          <p:nvPr/>
        </p:nvSpPr>
        <p:spPr>
          <a:xfrm>
            <a:off x="2095128" y="2461200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1" name="Explosion 2 90"/>
          <p:cNvSpPr/>
          <p:nvPr/>
        </p:nvSpPr>
        <p:spPr>
          <a:xfrm>
            <a:off x="2239144" y="2533208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2" name="Explosion 2 91"/>
          <p:cNvSpPr/>
          <p:nvPr/>
        </p:nvSpPr>
        <p:spPr>
          <a:xfrm>
            <a:off x="1663080" y="2677224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3" name="Explosion 2 92"/>
          <p:cNvSpPr/>
          <p:nvPr/>
        </p:nvSpPr>
        <p:spPr>
          <a:xfrm>
            <a:off x="1815480" y="2579212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4" name="Explosion 2 93"/>
          <p:cNvSpPr/>
          <p:nvPr/>
        </p:nvSpPr>
        <p:spPr>
          <a:xfrm>
            <a:off x="2391544" y="2685608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5" name="Explosion 2 94"/>
          <p:cNvSpPr/>
          <p:nvPr/>
        </p:nvSpPr>
        <p:spPr>
          <a:xfrm>
            <a:off x="2311152" y="2821240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6" name="Explosion 2 95"/>
          <p:cNvSpPr/>
          <p:nvPr/>
        </p:nvSpPr>
        <p:spPr>
          <a:xfrm>
            <a:off x="2527176" y="2461200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7" name="Explosion 2 96"/>
          <p:cNvSpPr/>
          <p:nvPr/>
        </p:nvSpPr>
        <p:spPr>
          <a:xfrm>
            <a:off x="1951112" y="2749232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8" name="Explosion 2 97"/>
          <p:cNvSpPr/>
          <p:nvPr/>
        </p:nvSpPr>
        <p:spPr>
          <a:xfrm>
            <a:off x="2383160" y="2461200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9" name="Explosion 2 98"/>
          <p:cNvSpPr/>
          <p:nvPr/>
        </p:nvSpPr>
        <p:spPr>
          <a:xfrm>
            <a:off x="2095128" y="2677224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0" name="Straight Connector 99"/>
          <p:cNvCxnSpPr/>
          <p:nvPr/>
        </p:nvCxnSpPr>
        <p:spPr>
          <a:xfrm rot="16200000" flipH="1">
            <a:off x="1699169" y="1877665"/>
            <a:ext cx="692377" cy="83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16200000" flipH="1">
            <a:off x="1635546" y="1877665"/>
            <a:ext cx="692377" cy="83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5400000" flipH="1" flipV="1">
            <a:off x="1975616" y="224517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4800000">
            <a:off x="1924628" y="2296972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6000000">
            <a:off x="1965037" y="2296221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Explosion 2 104"/>
          <p:cNvSpPr/>
          <p:nvPr/>
        </p:nvSpPr>
        <p:spPr>
          <a:xfrm>
            <a:off x="2311152" y="2613600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6" name="Explosion 2 105"/>
          <p:cNvSpPr/>
          <p:nvPr/>
        </p:nvSpPr>
        <p:spPr>
          <a:xfrm>
            <a:off x="2095128" y="2533208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7" name="Explosion 2 106"/>
          <p:cNvSpPr/>
          <p:nvPr/>
        </p:nvSpPr>
        <p:spPr>
          <a:xfrm>
            <a:off x="2239144" y="2677224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8" name="Explosion 2 107"/>
          <p:cNvSpPr/>
          <p:nvPr/>
        </p:nvSpPr>
        <p:spPr>
          <a:xfrm>
            <a:off x="2167136" y="2821240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9" name="Explosion 2 108"/>
          <p:cNvSpPr/>
          <p:nvPr/>
        </p:nvSpPr>
        <p:spPr>
          <a:xfrm>
            <a:off x="1807096" y="2821240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0" name="Explosion 2 109"/>
          <p:cNvSpPr/>
          <p:nvPr/>
        </p:nvSpPr>
        <p:spPr>
          <a:xfrm>
            <a:off x="1519064" y="2613600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1" name="Explosion 2 110"/>
          <p:cNvSpPr/>
          <p:nvPr/>
        </p:nvSpPr>
        <p:spPr>
          <a:xfrm>
            <a:off x="2455168" y="2317184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2" name="Explosion 2 111"/>
          <p:cNvSpPr/>
          <p:nvPr/>
        </p:nvSpPr>
        <p:spPr>
          <a:xfrm>
            <a:off x="2256396" y="2389192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3" name="Explosion 2 112"/>
          <p:cNvSpPr/>
          <p:nvPr/>
        </p:nvSpPr>
        <p:spPr>
          <a:xfrm>
            <a:off x="2239144" y="2173168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4" name="Explosion 2 113"/>
          <p:cNvSpPr/>
          <p:nvPr/>
        </p:nvSpPr>
        <p:spPr>
          <a:xfrm>
            <a:off x="2383160" y="2245176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5" name="Explosion 2 114"/>
          <p:cNvSpPr/>
          <p:nvPr/>
        </p:nvSpPr>
        <p:spPr>
          <a:xfrm>
            <a:off x="1591072" y="2389192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6" name="Explosion 2 115"/>
          <p:cNvSpPr/>
          <p:nvPr/>
        </p:nvSpPr>
        <p:spPr>
          <a:xfrm>
            <a:off x="1519064" y="2469826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7" name="Explosion 2 116"/>
          <p:cNvSpPr/>
          <p:nvPr/>
        </p:nvSpPr>
        <p:spPr>
          <a:xfrm>
            <a:off x="1663080" y="2821240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8" name="Explosion 2 117"/>
          <p:cNvSpPr/>
          <p:nvPr/>
        </p:nvSpPr>
        <p:spPr>
          <a:xfrm>
            <a:off x="2023120" y="2847118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9" name="Explosion 2 118"/>
          <p:cNvSpPr/>
          <p:nvPr/>
        </p:nvSpPr>
        <p:spPr>
          <a:xfrm>
            <a:off x="2527176" y="2613600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0" name="Explosion 2 119"/>
          <p:cNvSpPr/>
          <p:nvPr/>
        </p:nvSpPr>
        <p:spPr>
          <a:xfrm>
            <a:off x="2095128" y="2029152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1" name="Explosion 2 120"/>
          <p:cNvSpPr/>
          <p:nvPr/>
        </p:nvSpPr>
        <p:spPr>
          <a:xfrm>
            <a:off x="1519064" y="2245176"/>
            <a:ext cx="144016" cy="14401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2" name="TextBox 121"/>
          <p:cNvSpPr txBox="1"/>
          <p:nvPr/>
        </p:nvSpPr>
        <p:spPr>
          <a:xfrm>
            <a:off x="1259632" y="3284984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Cell collection           Lysis     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  Reverse	      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 Pre</a:t>
            </a:r>
          </a:p>
          <a:p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		                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 transcription     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amplification</a:t>
            </a:r>
            <a:endParaRPr lang="sv-SE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23" name="Straight Connector 122"/>
          <p:cNvCxnSpPr/>
          <p:nvPr/>
        </p:nvCxnSpPr>
        <p:spPr>
          <a:xfrm rot="16200000" flipH="1">
            <a:off x="3239404" y="2245481"/>
            <a:ext cx="692377" cy="83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rot="16200000" flipH="1">
            <a:off x="3524989" y="2248289"/>
            <a:ext cx="692377" cy="83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 rot="5400000">
            <a:off x="3862737" y="1764261"/>
            <a:ext cx="325405" cy="206359"/>
          </a:xfrm>
          <a:prstGeom prst="ellipse">
            <a:avLst/>
          </a:prstGeom>
          <a:scene3d>
            <a:camera prst="orthographicFront">
              <a:rot lat="2711231" lon="2131744" rev="18911235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6" name="Freeform 125"/>
          <p:cNvSpPr/>
          <p:nvPr/>
        </p:nvSpPr>
        <p:spPr>
          <a:xfrm>
            <a:off x="3639554" y="2241076"/>
            <a:ext cx="157870" cy="85436"/>
          </a:xfrm>
          <a:custGeom>
            <a:avLst/>
            <a:gdLst>
              <a:gd name="connsiteX0" fmla="*/ 0 w 193964"/>
              <a:gd name="connsiteY0" fmla="*/ 41564 h 85436"/>
              <a:gd name="connsiteX1" fmla="*/ 83128 w 193964"/>
              <a:gd name="connsiteY1" fmla="*/ 6927 h 85436"/>
              <a:gd name="connsiteX2" fmla="*/ 124691 w 193964"/>
              <a:gd name="connsiteY2" fmla="*/ 83127 h 85436"/>
              <a:gd name="connsiteX3" fmla="*/ 187037 w 193964"/>
              <a:gd name="connsiteY3" fmla="*/ 20782 h 85436"/>
              <a:gd name="connsiteX4" fmla="*/ 193964 w 193964"/>
              <a:gd name="connsiteY4" fmla="*/ 13855 h 8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964" h="85436">
                <a:moveTo>
                  <a:pt x="0" y="41564"/>
                </a:moveTo>
                <a:cubicBezTo>
                  <a:pt x="31173" y="20782"/>
                  <a:pt x="62346" y="0"/>
                  <a:pt x="83128" y="6927"/>
                </a:cubicBezTo>
                <a:cubicBezTo>
                  <a:pt x="103910" y="13854"/>
                  <a:pt x="107373" y="80818"/>
                  <a:pt x="124691" y="83127"/>
                </a:cubicBezTo>
                <a:cubicBezTo>
                  <a:pt x="142009" y="85436"/>
                  <a:pt x="187037" y="20782"/>
                  <a:pt x="187037" y="20782"/>
                </a:cubicBezTo>
                <a:lnTo>
                  <a:pt x="193964" y="13855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7" name="Freeform 126"/>
          <p:cNvSpPr/>
          <p:nvPr/>
        </p:nvSpPr>
        <p:spPr>
          <a:xfrm rot="2700000">
            <a:off x="3622395" y="2391984"/>
            <a:ext cx="157870" cy="85436"/>
          </a:xfrm>
          <a:custGeom>
            <a:avLst/>
            <a:gdLst>
              <a:gd name="connsiteX0" fmla="*/ 0 w 193964"/>
              <a:gd name="connsiteY0" fmla="*/ 41564 h 85436"/>
              <a:gd name="connsiteX1" fmla="*/ 83128 w 193964"/>
              <a:gd name="connsiteY1" fmla="*/ 6927 h 85436"/>
              <a:gd name="connsiteX2" fmla="*/ 124691 w 193964"/>
              <a:gd name="connsiteY2" fmla="*/ 83127 h 85436"/>
              <a:gd name="connsiteX3" fmla="*/ 187037 w 193964"/>
              <a:gd name="connsiteY3" fmla="*/ 20782 h 85436"/>
              <a:gd name="connsiteX4" fmla="*/ 193964 w 193964"/>
              <a:gd name="connsiteY4" fmla="*/ 13855 h 8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964" h="85436">
                <a:moveTo>
                  <a:pt x="0" y="41564"/>
                </a:moveTo>
                <a:cubicBezTo>
                  <a:pt x="31173" y="20782"/>
                  <a:pt x="62346" y="0"/>
                  <a:pt x="83128" y="6927"/>
                </a:cubicBezTo>
                <a:cubicBezTo>
                  <a:pt x="103910" y="13854"/>
                  <a:pt x="107373" y="80818"/>
                  <a:pt x="124691" y="83127"/>
                </a:cubicBezTo>
                <a:cubicBezTo>
                  <a:pt x="142009" y="85436"/>
                  <a:pt x="187037" y="20782"/>
                  <a:pt x="187037" y="20782"/>
                </a:cubicBezTo>
                <a:lnTo>
                  <a:pt x="193964" y="13855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8" name="Freeform 127"/>
          <p:cNvSpPr/>
          <p:nvPr/>
        </p:nvSpPr>
        <p:spPr>
          <a:xfrm rot="16200000">
            <a:off x="3655291" y="2643670"/>
            <a:ext cx="157870" cy="85436"/>
          </a:xfrm>
          <a:custGeom>
            <a:avLst/>
            <a:gdLst>
              <a:gd name="connsiteX0" fmla="*/ 0 w 193964"/>
              <a:gd name="connsiteY0" fmla="*/ 41564 h 85436"/>
              <a:gd name="connsiteX1" fmla="*/ 83128 w 193964"/>
              <a:gd name="connsiteY1" fmla="*/ 6927 h 85436"/>
              <a:gd name="connsiteX2" fmla="*/ 124691 w 193964"/>
              <a:gd name="connsiteY2" fmla="*/ 83127 h 85436"/>
              <a:gd name="connsiteX3" fmla="*/ 187037 w 193964"/>
              <a:gd name="connsiteY3" fmla="*/ 20782 h 85436"/>
              <a:gd name="connsiteX4" fmla="*/ 193964 w 193964"/>
              <a:gd name="connsiteY4" fmla="*/ 13855 h 8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964" h="85436">
                <a:moveTo>
                  <a:pt x="0" y="41564"/>
                </a:moveTo>
                <a:cubicBezTo>
                  <a:pt x="31173" y="20782"/>
                  <a:pt x="62346" y="0"/>
                  <a:pt x="83128" y="6927"/>
                </a:cubicBezTo>
                <a:cubicBezTo>
                  <a:pt x="103910" y="13854"/>
                  <a:pt x="107373" y="80818"/>
                  <a:pt x="124691" y="83127"/>
                </a:cubicBezTo>
                <a:cubicBezTo>
                  <a:pt x="142009" y="85436"/>
                  <a:pt x="187037" y="20782"/>
                  <a:pt x="187037" y="20782"/>
                </a:cubicBezTo>
                <a:lnTo>
                  <a:pt x="193964" y="13855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9" name="Freeform 128"/>
          <p:cNvSpPr/>
          <p:nvPr/>
        </p:nvSpPr>
        <p:spPr>
          <a:xfrm>
            <a:off x="3653408" y="2507296"/>
            <a:ext cx="157870" cy="85436"/>
          </a:xfrm>
          <a:custGeom>
            <a:avLst/>
            <a:gdLst>
              <a:gd name="connsiteX0" fmla="*/ 0 w 193964"/>
              <a:gd name="connsiteY0" fmla="*/ 41564 h 85436"/>
              <a:gd name="connsiteX1" fmla="*/ 83128 w 193964"/>
              <a:gd name="connsiteY1" fmla="*/ 6927 h 85436"/>
              <a:gd name="connsiteX2" fmla="*/ 124691 w 193964"/>
              <a:gd name="connsiteY2" fmla="*/ 83127 h 85436"/>
              <a:gd name="connsiteX3" fmla="*/ 187037 w 193964"/>
              <a:gd name="connsiteY3" fmla="*/ 20782 h 85436"/>
              <a:gd name="connsiteX4" fmla="*/ 193964 w 193964"/>
              <a:gd name="connsiteY4" fmla="*/ 13855 h 8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964" h="85436">
                <a:moveTo>
                  <a:pt x="0" y="41564"/>
                </a:moveTo>
                <a:cubicBezTo>
                  <a:pt x="31173" y="20782"/>
                  <a:pt x="62346" y="0"/>
                  <a:pt x="83128" y="6927"/>
                </a:cubicBezTo>
                <a:cubicBezTo>
                  <a:pt x="103910" y="13854"/>
                  <a:pt x="107373" y="80818"/>
                  <a:pt x="124691" y="83127"/>
                </a:cubicBezTo>
                <a:cubicBezTo>
                  <a:pt x="142009" y="85436"/>
                  <a:pt x="187037" y="20782"/>
                  <a:pt x="187037" y="20782"/>
                </a:cubicBezTo>
                <a:lnTo>
                  <a:pt x="193964" y="13855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0" name="Freeform 129"/>
          <p:cNvSpPr/>
          <p:nvPr/>
        </p:nvSpPr>
        <p:spPr>
          <a:xfrm rot="17400000">
            <a:off x="3713621" y="2364485"/>
            <a:ext cx="157870" cy="85436"/>
          </a:xfrm>
          <a:custGeom>
            <a:avLst/>
            <a:gdLst>
              <a:gd name="connsiteX0" fmla="*/ 0 w 193964"/>
              <a:gd name="connsiteY0" fmla="*/ 41564 h 85436"/>
              <a:gd name="connsiteX1" fmla="*/ 83128 w 193964"/>
              <a:gd name="connsiteY1" fmla="*/ 6927 h 85436"/>
              <a:gd name="connsiteX2" fmla="*/ 124691 w 193964"/>
              <a:gd name="connsiteY2" fmla="*/ 83127 h 85436"/>
              <a:gd name="connsiteX3" fmla="*/ 187037 w 193964"/>
              <a:gd name="connsiteY3" fmla="*/ 20782 h 85436"/>
              <a:gd name="connsiteX4" fmla="*/ 193964 w 193964"/>
              <a:gd name="connsiteY4" fmla="*/ 13855 h 8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964" h="85436">
                <a:moveTo>
                  <a:pt x="0" y="41564"/>
                </a:moveTo>
                <a:cubicBezTo>
                  <a:pt x="31173" y="20782"/>
                  <a:pt x="62346" y="0"/>
                  <a:pt x="83128" y="6927"/>
                </a:cubicBezTo>
                <a:cubicBezTo>
                  <a:pt x="103910" y="13854"/>
                  <a:pt x="107373" y="80818"/>
                  <a:pt x="124691" y="83127"/>
                </a:cubicBezTo>
                <a:cubicBezTo>
                  <a:pt x="142009" y="85436"/>
                  <a:pt x="187037" y="20782"/>
                  <a:pt x="187037" y="20782"/>
                </a:cubicBezTo>
                <a:lnTo>
                  <a:pt x="193964" y="13855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31" name="Straight Connector 130"/>
          <p:cNvCxnSpPr/>
          <p:nvPr/>
        </p:nvCxnSpPr>
        <p:spPr>
          <a:xfrm rot="16200000" flipH="1">
            <a:off x="3518917" y="2664740"/>
            <a:ext cx="288032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rot="5400000">
            <a:off x="3662933" y="2664740"/>
            <a:ext cx="288032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3594512" y="2227362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Freeform 133"/>
          <p:cNvSpPr/>
          <p:nvPr/>
        </p:nvSpPr>
        <p:spPr>
          <a:xfrm rot="2700000">
            <a:off x="5673292" y="2361414"/>
            <a:ext cx="818777" cy="199570"/>
          </a:xfrm>
          <a:custGeom>
            <a:avLst/>
            <a:gdLst>
              <a:gd name="connsiteX0" fmla="*/ 0 w 193964"/>
              <a:gd name="connsiteY0" fmla="*/ 41564 h 85436"/>
              <a:gd name="connsiteX1" fmla="*/ 83128 w 193964"/>
              <a:gd name="connsiteY1" fmla="*/ 6927 h 85436"/>
              <a:gd name="connsiteX2" fmla="*/ 124691 w 193964"/>
              <a:gd name="connsiteY2" fmla="*/ 83127 h 85436"/>
              <a:gd name="connsiteX3" fmla="*/ 187037 w 193964"/>
              <a:gd name="connsiteY3" fmla="*/ 20782 h 85436"/>
              <a:gd name="connsiteX4" fmla="*/ 193964 w 193964"/>
              <a:gd name="connsiteY4" fmla="*/ 13855 h 8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964" h="85436">
                <a:moveTo>
                  <a:pt x="0" y="41564"/>
                </a:moveTo>
                <a:cubicBezTo>
                  <a:pt x="31173" y="20782"/>
                  <a:pt x="62346" y="0"/>
                  <a:pt x="83128" y="6927"/>
                </a:cubicBezTo>
                <a:cubicBezTo>
                  <a:pt x="103910" y="13854"/>
                  <a:pt x="107373" y="80818"/>
                  <a:pt x="124691" y="83127"/>
                </a:cubicBezTo>
                <a:cubicBezTo>
                  <a:pt x="142009" y="85436"/>
                  <a:pt x="187037" y="20782"/>
                  <a:pt x="187037" y="20782"/>
                </a:cubicBezTo>
                <a:lnTo>
                  <a:pt x="193964" y="13855"/>
                </a:lnTo>
              </a:path>
            </a:pathLst>
          </a:cu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35" name="Straight Connector 134"/>
          <p:cNvCxnSpPr/>
          <p:nvPr/>
        </p:nvCxnSpPr>
        <p:spPr>
          <a:xfrm>
            <a:off x="5938666" y="2176066"/>
            <a:ext cx="144016" cy="7200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10800000">
            <a:off x="6122793" y="2690756"/>
            <a:ext cx="173491" cy="4010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Freeform 136"/>
          <p:cNvSpPr/>
          <p:nvPr/>
        </p:nvSpPr>
        <p:spPr>
          <a:xfrm>
            <a:off x="6586736" y="2298132"/>
            <a:ext cx="360040" cy="45719"/>
          </a:xfrm>
          <a:custGeom>
            <a:avLst/>
            <a:gdLst>
              <a:gd name="connsiteX0" fmla="*/ 0 w 193964"/>
              <a:gd name="connsiteY0" fmla="*/ 41564 h 85436"/>
              <a:gd name="connsiteX1" fmla="*/ 83128 w 193964"/>
              <a:gd name="connsiteY1" fmla="*/ 6927 h 85436"/>
              <a:gd name="connsiteX2" fmla="*/ 124691 w 193964"/>
              <a:gd name="connsiteY2" fmla="*/ 83127 h 85436"/>
              <a:gd name="connsiteX3" fmla="*/ 187037 w 193964"/>
              <a:gd name="connsiteY3" fmla="*/ 20782 h 85436"/>
              <a:gd name="connsiteX4" fmla="*/ 193964 w 193964"/>
              <a:gd name="connsiteY4" fmla="*/ 13855 h 8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964" h="85436">
                <a:moveTo>
                  <a:pt x="0" y="41564"/>
                </a:moveTo>
                <a:cubicBezTo>
                  <a:pt x="31173" y="20782"/>
                  <a:pt x="62346" y="0"/>
                  <a:pt x="83128" y="6927"/>
                </a:cubicBezTo>
                <a:cubicBezTo>
                  <a:pt x="103910" y="13854"/>
                  <a:pt x="107373" y="80818"/>
                  <a:pt x="124691" y="83127"/>
                </a:cubicBezTo>
                <a:cubicBezTo>
                  <a:pt x="142009" y="85436"/>
                  <a:pt x="187037" y="20782"/>
                  <a:pt x="187037" y="20782"/>
                </a:cubicBezTo>
                <a:lnTo>
                  <a:pt x="193964" y="13855"/>
                </a:lnTo>
              </a:path>
            </a:pathLst>
          </a:cu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38" name="Straight Connector 137"/>
          <p:cNvCxnSpPr/>
          <p:nvPr/>
        </p:nvCxnSpPr>
        <p:spPr>
          <a:xfrm flipV="1">
            <a:off x="6442720" y="2319650"/>
            <a:ext cx="146821" cy="504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10200000">
            <a:off x="6945682" y="2291584"/>
            <a:ext cx="14401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Freeform 139"/>
          <p:cNvSpPr/>
          <p:nvPr/>
        </p:nvSpPr>
        <p:spPr>
          <a:xfrm>
            <a:off x="6588924" y="2379666"/>
            <a:ext cx="360040" cy="45719"/>
          </a:xfrm>
          <a:custGeom>
            <a:avLst/>
            <a:gdLst>
              <a:gd name="connsiteX0" fmla="*/ 0 w 193964"/>
              <a:gd name="connsiteY0" fmla="*/ 41564 h 85436"/>
              <a:gd name="connsiteX1" fmla="*/ 83128 w 193964"/>
              <a:gd name="connsiteY1" fmla="*/ 6927 h 85436"/>
              <a:gd name="connsiteX2" fmla="*/ 124691 w 193964"/>
              <a:gd name="connsiteY2" fmla="*/ 83127 h 85436"/>
              <a:gd name="connsiteX3" fmla="*/ 187037 w 193964"/>
              <a:gd name="connsiteY3" fmla="*/ 20782 h 85436"/>
              <a:gd name="connsiteX4" fmla="*/ 193964 w 193964"/>
              <a:gd name="connsiteY4" fmla="*/ 13855 h 8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964" h="85436">
                <a:moveTo>
                  <a:pt x="0" y="41564"/>
                </a:moveTo>
                <a:cubicBezTo>
                  <a:pt x="31173" y="20782"/>
                  <a:pt x="62346" y="0"/>
                  <a:pt x="83128" y="6927"/>
                </a:cubicBezTo>
                <a:cubicBezTo>
                  <a:pt x="103910" y="13854"/>
                  <a:pt x="107373" y="80818"/>
                  <a:pt x="124691" y="83127"/>
                </a:cubicBezTo>
                <a:cubicBezTo>
                  <a:pt x="142009" y="85436"/>
                  <a:pt x="187037" y="20782"/>
                  <a:pt x="187037" y="20782"/>
                </a:cubicBezTo>
                <a:lnTo>
                  <a:pt x="193964" y="13855"/>
                </a:lnTo>
              </a:path>
            </a:pathLst>
          </a:cu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41" name="Straight Connector 140"/>
          <p:cNvCxnSpPr/>
          <p:nvPr/>
        </p:nvCxnSpPr>
        <p:spPr>
          <a:xfrm flipV="1">
            <a:off x="6444908" y="2401184"/>
            <a:ext cx="146821" cy="504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rot="10200000">
            <a:off x="6947870" y="2373118"/>
            <a:ext cx="14401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Freeform 142"/>
          <p:cNvSpPr/>
          <p:nvPr/>
        </p:nvSpPr>
        <p:spPr>
          <a:xfrm>
            <a:off x="6601025" y="2461200"/>
            <a:ext cx="360040" cy="45719"/>
          </a:xfrm>
          <a:custGeom>
            <a:avLst/>
            <a:gdLst>
              <a:gd name="connsiteX0" fmla="*/ 0 w 193964"/>
              <a:gd name="connsiteY0" fmla="*/ 41564 h 85436"/>
              <a:gd name="connsiteX1" fmla="*/ 83128 w 193964"/>
              <a:gd name="connsiteY1" fmla="*/ 6927 h 85436"/>
              <a:gd name="connsiteX2" fmla="*/ 124691 w 193964"/>
              <a:gd name="connsiteY2" fmla="*/ 83127 h 85436"/>
              <a:gd name="connsiteX3" fmla="*/ 187037 w 193964"/>
              <a:gd name="connsiteY3" fmla="*/ 20782 h 85436"/>
              <a:gd name="connsiteX4" fmla="*/ 193964 w 193964"/>
              <a:gd name="connsiteY4" fmla="*/ 13855 h 8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964" h="85436">
                <a:moveTo>
                  <a:pt x="0" y="41564"/>
                </a:moveTo>
                <a:cubicBezTo>
                  <a:pt x="31173" y="20782"/>
                  <a:pt x="62346" y="0"/>
                  <a:pt x="83128" y="6927"/>
                </a:cubicBezTo>
                <a:cubicBezTo>
                  <a:pt x="103910" y="13854"/>
                  <a:pt x="107373" y="80818"/>
                  <a:pt x="124691" y="83127"/>
                </a:cubicBezTo>
                <a:cubicBezTo>
                  <a:pt x="142009" y="85436"/>
                  <a:pt x="187037" y="20782"/>
                  <a:pt x="187037" y="20782"/>
                </a:cubicBezTo>
                <a:lnTo>
                  <a:pt x="193964" y="13855"/>
                </a:lnTo>
              </a:path>
            </a:pathLst>
          </a:cu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44" name="Straight Connector 143"/>
          <p:cNvCxnSpPr/>
          <p:nvPr/>
        </p:nvCxnSpPr>
        <p:spPr>
          <a:xfrm flipV="1">
            <a:off x="6457009" y="2482718"/>
            <a:ext cx="146821" cy="504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rot="10200000">
            <a:off x="6959971" y="2454652"/>
            <a:ext cx="14401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Freeform 145"/>
          <p:cNvSpPr/>
          <p:nvPr/>
        </p:nvSpPr>
        <p:spPr>
          <a:xfrm>
            <a:off x="6618065" y="2533208"/>
            <a:ext cx="360040" cy="45719"/>
          </a:xfrm>
          <a:custGeom>
            <a:avLst/>
            <a:gdLst>
              <a:gd name="connsiteX0" fmla="*/ 0 w 193964"/>
              <a:gd name="connsiteY0" fmla="*/ 41564 h 85436"/>
              <a:gd name="connsiteX1" fmla="*/ 83128 w 193964"/>
              <a:gd name="connsiteY1" fmla="*/ 6927 h 85436"/>
              <a:gd name="connsiteX2" fmla="*/ 124691 w 193964"/>
              <a:gd name="connsiteY2" fmla="*/ 83127 h 85436"/>
              <a:gd name="connsiteX3" fmla="*/ 187037 w 193964"/>
              <a:gd name="connsiteY3" fmla="*/ 20782 h 85436"/>
              <a:gd name="connsiteX4" fmla="*/ 193964 w 193964"/>
              <a:gd name="connsiteY4" fmla="*/ 13855 h 8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964" h="85436">
                <a:moveTo>
                  <a:pt x="0" y="41564"/>
                </a:moveTo>
                <a:cubicBezTo>
                  <a:pt x="31173" y="20782"/>
                  <a:pt x="62346" y="0"/>
                  <a:pt x="83128" y="6927"/>
                </a:cubicBezTo>
                <a:cubicBezTo>
                  <a:pt x="103910" y="13854"/>
                  <a:pt x="107373" y="80818"/>
                  <a:pt x="124691" y="83127"/>
                </a:cubicBezTo>
                <a:cubicBezTo>
                  <a:pt x="142009" y="85436"/>
                  <a:pt x="187037" y="20782"/>
                  <a:pt x="187037" y="20782"/>
                </a:cubicBezTo>
                <a:lnTo>
                  <a:pt x="193964" y="13855"/>
                </a:lnTo>
              </a:path>
            </a:pathLst>
          </a:cu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47" name="Straight Connector 146"/>
          <p:cNvCxnSpPr/>
          <p:nvPr/>
        </p:nvCxnSpPr>
        <p:spPr>
          <a:xfrm flipV="1">
            <a:off x="6474049" y="2554726"/>
            <a:ext cx="146821" cy="504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rot="10200000">
            <a:off x="6977011" y="2526660"/>
            <a:ext cx="14401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Freeform 148"/>
          <p:cNvSpPr/>
          <p:nvPr/>
        </p:nvSpPr>
        <p:spPr>
          <a:xfrm>
            <a:off x="6632354" y="2615305"/>
            <a:ext cx="360040" cy="45719"/>
          </a:xfrm>
          <a:custGeom>
            <a:avLst/>
            <a:gdLst>
              <a:gd name="connsiteX0" fmla="*/ 0 w 193964"/>
              <a:gd name="connsiteY0" fmla="*/ 41564 h 85436"/>
              <a:gd name="connsiteX1" fmla="*/ 83128 w 193964"/>
              <a:gd name="connsiteY1" fmla="*/ 6927 h 85436"/>
              <a:gd name="connsiteX2" fmla="*/ 124691 w 193964"/>
              <a:gd name="connsiteY2" fmla="*/ 83127 h 85436"/>
              <a:gd name="connsiteX3" fmla="*/ 187037 w 193964"/>
              <a:gd name="connsiteY3" fmla="*/ 20782 h 85436"/>
              <a:gd name="connsiteX4" fmla="*/ 193964 w 193964"/>
              <a:gd name="connsiteY4" fmla="*/ 13855 h 8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964" h="85436">
                <a:moveTo>
                  <a:pt x="0" y="41564"/>
                </a:moveTo>
                <a:cubicBezTo>
                  <a:pt x="31173" y="20782"/>
                  <a:pt x="62346" y="0"/>
                  <a:pt x="83128" y="6927"/>
                </a:cubicBezTo>
                <a:cubicBezTo>
                  <a:pt x="103910" y="13854"/>
                  <a:pt x="107373" y="80818"/>
                  <a:pt x="124691" y="83127"/>
                </a:cubicBezTo>
                <a:cubicBezTo>
                  <a:pt x="142009" y="85436"/>
                  <a:pt x="187037" y="20782"/>
                  <a:pt x="187037" y="20782"/>
                </a:cubicBezTo>
                <a:lnTo>
                  <a:pt x="193964" y="13855"/>
                </a:lnTo>
              </a:path>
            </a:pathLst>
          </a:cu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50" name="Straight Connector 149"/>
          <p:cNvCxnSpPr/>
          <p:nvPr/>
        </p:nvCxnSpPr>
        <p:spPr>
          <a:xfrm flipV="1">
            <a:off x="6488338" y="2636823"/>
            <a:ext cx="146821" cy="504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rot="10200000">
            <a:off x="6991300" y="2608757"/>
            <a:ext cx="14401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Freeform 151"/>
          <p:cNvSpPr/>
          <p:nvPr/>
        </p:nvSpPr>
        <p:spPr>
          <a:xfrm>
            <a:off x="6660932" y="2686750"/>
            <a:ext cx="360040" cy="45719"/>
          </a:xfrm>
          <a:custGeom>
            <a:avLst/>
            <a:gdLst>
              <a:gd name="connsiteX0" fmla="*/ 0 w 193964"/>
              <a:gd name="connsiteY0" fmla="*/ 41564 h 85436"/>
              <a:gd name="connsiteX1" fmla="*/ 83128 w 193964"/>
              <a:gd name="connsiteY1" fmla="*/ 6927 h 85436"/>
              <a:gd name="connsiteX2" fmla="*/ 124691 w 193964"/>
              <a:gd name="connsiteY2" fmla="*/ 83127 h 85436"/>
              <a:gd name="connsiteX3" fmla="*/ 187037 w 193964"/>
              <a:gd name="connsiteY3" fmla="*/ 20782 h 85436"/>
              <a:gd name="connsiteX4" fmla="*/ 193964 w 193964"/>
              <a:gd name="connsiteY4" fmla="*/ 13855 h 8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964" h="85436">
                <a:moveTo>
                  <a:pt x="0" y="41564"/>
                </a:moveTo>
                <a:cubicBezTo>
                  <a:pt x="31173" y="20782"/>
                  <a:pt x="62346" y="0"/>
                  <a:pt x="83128" y="6927"/>
                </a:cubicBezTo>
                <a:cubicBezTo>
                  <a:pt x="103910" y="13854"/>
                  <a:pt x="107373" y="80818"/>
                  <a:pt x="124691" y="83127"/>
                </a:cubicBezTo>
                <a:cubicBezTo>
                  <a:pt x="142009" y="85436"/>
                  <a:pt x="187037" y="20782"/>
                  <a:pt x="187037" y="20782"/>
                </a:cubicBezTo>
                <a:lnTo>
                  <a:pt x="193964" y="13855"/>
                </a:lnTo>
              </a:path>
            </a:pathLst>
          </a:cu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53" name="Straight Connector 152"/>
          <p:cNvCxnSpPr/>
          <p:nvPr/>
        </p:nvCxnSpPr>
        <p:spPr>
          <a:xfrm flipV="1">
            <a:off x="6516916" y="2708268"/>
            <a:ext cx="146821" cy="504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rot="10200000">
            <a:off x="7019878" y="2680202"/>
            <a:ext cx="14401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Freeform 154"/>
          <p:cNvSpPr/>
          <p:nvPr/>
        </p:nvSpPr>
        <p:spPr>
          <a:xfrm>
            <a:off x="6660932" y="2753995"/>
            <a:ext cx="360040" cy="45719"/>
          </a:xfrm>
          <a:custGeom>
            <a:avLst/>
            <a:gdLst>
              <a:gd name="connsiteX0" fmla="*/ 0 w 193964"/>
              <a:gd name="connsiteY0" fmla="*/ 41564 h 85436"/>
              <a:gd name="connsiteX1" fmla="*/ 83128 w 193964"/>
              <a:gd name="connsiteY1" fmla="*/ 6927 h 85436"/>
              <a:gd name="connsiteX2" fmla="*/ 124691 w 193964"/>
              <a:gd name="connsiteY2" fmla="*/ 83127 h 85436"/>
              <a:gd name="connsiteX3" fmla="*/ 187037 w 193964"/>
              <a:gd name="connsiteY3" fmla="*/ 20782 h 85436"/>
              <a:gd name="connsiteX4" fmla="*/ 193964 w 193964"/>
              <a:gd name="connsiteY4" fmla="*/ 13855 h 8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964" h="85436">
                <a:moveTo>
                  <a:pt x="0" y="41564"/>
                </a:moveTo>
                <a:cubicBezTo>
                  <a:pt x="31173" y="20782"/>
                  <a:pt x="62346" y="0"/>
                  <a:pt x="83128" y="6927"/>
                </a:cubicBezTo>
                <a:cubicBezTo>
                  <a:pt x="103910" y="13854"/>
                  <a:pt x="107373" y="80818"/>
                  <a:pt x="124691" y="83127"/>
                </a:cubicBezTo>
                <a:cubicBezTo>
                  <a:pt x="142009" y="85436"/>
                  <a:pt x="187037" y="20782"/>
                  <a:pt x="187037" y="20782"/>
                </a:cubicBezTo>
                <a:lnTo>
                  <a:pt x="193964" y="13855"/>
                </a:lnTo>
              </a:path>
            </a:pathLst>
          </a:cu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56" name="Straight Connector 155"/>
          <p:cNvCxnSpPr/>
          <p:nvPr/>
        </p:nvCxnSpPr>
        <p:spPr>
          <a:xfrm flipV="1">
            <a:off x="6516916" y="2775513"/>
            <a:ext cx="146821" cy="504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rot="10200000">
            <a:off x="7019878" y="2747447"/>
            <a:ext cx="14401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Freeform 157"/>
          <p:cNvSpPr/>
          <p:nvPr/>
        </p:nvSpPr>
        <p:spPr>
          <a:xfrm>
            <a:off x="6658744" y="2821240"/>
            <a:ext cx="360040" cy="45719"/>
          </a:xfrm>
          <a:custGeom>
            <a:avLst/>
            <a:gdLst>
              <a:gd name="connsiteX0" fmla="*/ 0 w 193964"/>
              <a:gd name="connsiteY0" fmla="*/ 41564 h 85436"/>
              <a:gd name="connsiteX1" fmla="*/ 83128 w 193964"/>
              <a:gd name="connsiteY1" fmla="*/ 6927 h 85436"/>
              <a:gd name="connsiteX2" fmla="*/ 124691 w 193964"/>
              <a:gd name="connsiteY2" fmla="*/ 83127 h 85436"/>
              <a:gd name="connsiteX3" fmla="*/ 187037 w 193964"/>
              <a:gd name="connsiteY3" fmla="*/ 20782 h 85436"/>
              <a:gd name="connsiteX4" fmla="*/ 193964 w 193964"/>
              <a:gd name="connsiteY4" fmla="*/ 13855 h 8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964" h="85436">
                <a:moveTo>
                  <a:pt x="0" y="41564"/>
                </a:moveTo>
                <a:cubicBezTo>
                  <a:pt x="31173" y="20782"/>
                  <a:pt x="62346" y="0"/>
                  <a:pt x="83128" y="6927"/>
                </a:cubicBezTo>
                <a:cubicBezTo>
                  <a:pt x="103910" y="13854"/>
                  <a:pt x="107373" y="80818"/>
                  <a:pt x="124691" y="83127"/>
                </a:cubicBezTo>
                <a:cubicBezTo>
                  <a:pt x="142009" y="85436"/>
                  <a:pt x="187037" y="20782"/>
                  <a:pt x="187037" y="20782"/>
                </a:cubicBezTo>
                <a:lnTo>
                  <a:pt x="193964" y="13855"/>
                </a:lnTo>
              </a:path>
            </a:pathLst>
          </a:cu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59" name="Straight Connector 158"/>
          <p:cNvCxnSpPr/>
          <p:nvPr/>
        </p:nvCxnSpPr>
        <p:spPr>
          <a:xfrm flipV="1">
            <a:off x="6514728" y="2842758"/>
            <a:ext cx="146821" cy="504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rot="10200000">
            <a:off x="7017690" y="2814692"/>
            <a:ext cx="14401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Freeform 160"/>
          <p:cNvSpPr/>
          <p:nvPr/>
        </p:nvSpPr>
        <p:spPr>
          <a:xfrm rot="2700000">
            <a:off x="4385532" y="2361416"/>
            <a:ext cx="818777" cy="199570"/>
          </a:xfrm>
          <a:custGeom>
            <a:avLst/>
            <a:gdLst>
              <a:gd name="connsiteX0" fmla="*/ 0 w 193964"/>
              <a:gd name="connsiteY0" fmla="*/ 41564 h 85436"/>
              <a:gd name="connsiteX1" fmla="*/ 83128 w 193964"/>
              <a:gd name="connsiteY1" fmla="*/ 6927 h 85436"/>
              <a:gd name="connsiteX2" fmla="*/ 124691 w 193964"/>
              <a:gd name="connsiteY2" fmla="*/ 83127 h 85436"/>
              <a:gd name="connsiteX3" fmla="*/ 187037 w 193964"/>
              <a:gd name="connsiteY3" fmla="*/ 20782 h 85436"/>
              <a:gd name="connsiteX4" fmla="*/ 193964 w 193964"/>
              <a:gd name="connsiteY4" fmla="*/ 13855 h 8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964" h="85436">
                <a:moveTo>
                  <a:pt x="0" y="41564"/>
                </a:moveTo>
                <a:cubicBezTo>
                  <a:pt x="31173" y="20782"/>
                  <a:pt x="62346" y="0"/>
                  <a:pt x="83128" y="6927"/>
                </a:cubicBezTo>
                <a:cubicBezTo>
                  <a:pt x="103910" y="13854"/>
                  <a:pt x="107373" y="80818"/>
                  <a:pt x="124691" y="83127"/>
                </a:cubicBezTo>
                <a:cubicBezTo>
                  <a:pt x="142009" y="85436"/>
                  <a:pt x="187037" y="20782"/>
                  <a:pt x="187037" y="20782"/>
                </a:cubicBezTo>
                <a:lnTo>
                  <a:pt x="193964" y="13855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2" name="Freeform 161"/>
          <p:cNvSpPr/>
          <p:nvPr/>
        </p:nvSpPr>
        <p:spPr>
          <a:xfrm rot="2700000">
            <a:off x="4428966" y="2323316"/>
            <a:ext cx="818777" cy="199570"/>
          </a:xfrm>
          <a:custGeom>
            <a:avLst/>
            <a:gdLst>
              <a:gd name="connsiteX0" fmla="*/ 0 w 193964"/>
              <a:gd name="connsiteY0" fmla="*/ 41564 h 85436"/>
              <a:gd name="connsiteX1" fmla="*/ 83128 w 193964"/>
              <a:gd name="connsiteY1" fmla="*/ 6927 h 85436"/>
              <a:gd name="connsiteX2" fmla="*/ 124691 w 193964"/>
              <a:gd name="connsiteY2" fmla="*/ 83127 h 85436"/>
              <a:gd name="connsiteX3" fmla="*/ 187037 w 193964"/>
              <a:gd name="connsiteY3" fmla="*/ 20782 h 85436"/>
              <a:gd name="connsiteX4" fmla="*/ 193964 w 193964"/>
              <a:gd name="connsiteY4" fmla="*/ 13855 h 8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964" h="85436">
                <a:moveTo>
                  <a:pt x="0" y="41564"/>
                </a:moveTo>
                <a:cubicBezTo>
                  <a:pt x="31173" y="20782"/>
                  <a:pt x="62346" y="0"/>
                  <a:pt x="83128" y="6927"/>
                </a:cubicBezTo>
                <a:cubicBezTo>
                  <a:pt x="103910" y="13854"/>
                  <a:pt x="107373" y="80818"/>
                  <a:pt x="124691" y="83127"/>
                </a:cubicBezTo>
                <a:cubicBezTo>
                  <a:pt x="142009" y="85436"/>
                  <a:pt x="187037" y="20782"/>
                  <a:pt x="187037" y="20782"/>
                </a:cubicBezTo>
                <a:lnTo>
                  <a:pt x="193964" y="13855"/>
                </a:lnTo>
              </a:path>
            </a:pathLst>
          </a:cu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63" name="Straight Connector 162"/>
          <p:cNvCxnSpPr/>
          <p:nvPr/>
        </p:nvCxnSpPr>
        <p:spPr>
          <a:xfrm>
            <a:off x="5143961" y="2620288"/>
            <a:ext cx="144016" cy="72008"/>
          </a:xfrm>
          <a:prstGeom prst="line">
            <a:avLst/>
          </a:prstGeom>
          <a:ln w="25400">
            <a:headEnd type="triangle"/>
            <a:tailEnd type="none"/>
          </a:ln>
          <a:scene3d>
            <a:camera prst="orthographicFront">
              <a:rot lat="21599991" lon="0" rev="9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Right Arrow 163"/>
          <p:cNvSpPr/>
          <p:nvPr/>
        </p:nvSpPr>
        <p:spPr>
          <a:xfrm>
            <a:off x="2988568" y="2317184"/>
            <a:ext cx="288032" cy="2880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5" name="Right Arrow 164"/>
          <p:cNvSpPr/>
          <p:nvPr/>
        </p:nvSpPr>
        <p:spPr>
          <a:xfrm>
            <a:off x="4158723" y="2317184"/>
            <a:ext cx="288032" cy="2880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6" name="Right Arrow 165"/>
          <p:cNvSpPr/>
          <p:nvPr/>
        </p:nvSpPr>
        <p:spPr>
          <a:xfrm>
            <a:off x="5426968" y="2317184"/>
            <a:ext cx="288032" cy="2880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7" name="Right Arrow 166"/>
          <p:cNvSpPr/>
          <p:nvPr/>
        </p:nvSpPr>
        <p:spPr>
          <a:xfrm>
            <a:off x="7408168" y="2317184"/>
            <a:ext cx="288032" cy="2880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168" name="Object 3"/>
          <p:cNvGraphicFramePr>
            <a:graphicFrameLocks noChangeAspect="1"/>
          </p:cNvGraphicFramePr>
          <p:nvPr/>
        </p:nvGraphicFramePr>
        <p:xfrm>
          <a:off x="2851422" y="4202668"/>
          <a:ext cx="1644378" cy="1285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name="Graph" r:id="rId3" imgW="3474720" imgH="2715840" progId="Origin50.Graph">
                  <p:embed/>
                </p:oleObj>
              </mc:Choice>
              <mc:Fallback>
                <p:oleObj name="Graph" r:id="rId3" imgW="3474720" imgH="27158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422" y="4202668"/>
                        <a:ext cx="1644378" cy="12853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9" name="Right Arrow 168"/>
          <p:cNvSpPr/>
          <p:nvPr/>
        </p:nvSpPr>
        <p:spPr>
          <a:xfrm>
            <a:off x="2514600" y="4778732"/>
            <a:ext cx="288032" cy="2880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0" name="Right Arrow 169"/>
          <p:cNvSpPr/>
          <p:nvPr/>
        </p:nvSpPr>
        <p:spPr>
          <a:xfrm>
            <a:off x="4741168" y="4778732"/>
            <a:ext cx="288032" cy="2880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71" name="Picture 4" descr="\\Store-Lyk-2.gukonto.gu.se\xsandw$\Expert review in MD\heat EMD 2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056" y="4239438"/>
            <a:ext cx="1296144" cy="1331382"/>
          </a:xfrm>
          <a:prstGeom prst="rect">
            <a:avLst/>
          </a:prstGeom>
          <a:noFill/>
        </p:spPr>
      </p:pic>
      <p:sp>
        <p:nvSpPr>
          <p:cNvPr id="172" name="TextBox 171"/>
          <p:cNvSpPr txBox="1"/>
          <p:nvPr/>
        </p:nvSpPr>
        <p:spPr>
          <a:xfrm>
            <a:off x="2885807" y="5733256"/>
            <a:ext cx="423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        q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PCR   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     Data analysis     </a:t>
            </a:r>
            <a:endParaRPr lang="sv-S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5747657" y="6356928"/>
            <a:ext cx="4345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>
                <a:solidFill>
                  <a:schemeClr val="bg1">
                    <a:lumMod val="50000"/>
                  </a:schemeClr>
                </a:solidFill>
              </a:rPr>
              <a:t>Ståhlberg et al. Expert Rev Mol Diagn. 2011</a:t>
            </a:r>
            <a:endParaRPr lang="sv-SE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04664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Results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657254"/>
            <a:ext cx="4224949" cy="33559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802" y="1700808"/>
            <a:ext cx="3849546" cy="31683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89270" y="5550565"/>
            <a:ext cx="7443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All cells were divided into 3 groups by both methods.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507906" y="6339840"/>
            <a:ext cx="35878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Rusnakova at al., submited Cerebral Cortex, 2012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7704" y="1300698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PCA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551813" y="1300698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SOM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787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EAB08-1A73-44AB-805F-0CE7E418A327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  <p:grpSp>
        <p:nvGrpSpPr>
          <p:cNvPr id="9" name="Group 8"/>
          <p:cNvGrpSpPr/>
          <p:nvPr/>
        </p:nvGrpSpPr>
        <p:grpSpPr>
          <a:xfrm>
            <a:off x="687674" y="1346392"/>
            <a:ext cx="4172358" cy="3090720"/>
            <a:chOff x="414842" y="1359817"/>
            <a:chExt cx="4610100" cy="331470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4842" y="1359817"/>
              <a:ext cx="4610100" cy="3314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val 6"/>
            <p:cNvSpPr/>
            <p:nvPr/>
          </p:nvSpPr>
          <p:spPr>
            <a:xfrm rot="2868659">
              <a:off x="3497186" y="1987918"/>
              <a:ext cx="1153716" cy="7200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2777085">
              <a:off x="2738840" y="2166893"/>
              <a:ext cx="1230236" cy="793254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581128"/>
            <a:ext cx="7488832" cy="19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004048" y="2454191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3</a:t>
            </a:r>
            <a:r>
              <a:rPr lang="cs-CZ" sz="2400" baseline="30000" dirty="0" smtClean="0"/>
              <a:t>rd</a:t>
            </a:r>
            <a:r>
              <a:rPr lang="cs-CZ" sz="2400" dirty="0" smtClean="0"/>
              <a:t> principal component in PCA divides reactive astrocytes into two subgroups.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626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Acknowledgement</a:t>
            </a:r>
            <a:endParaRPr lang="en-US" dirty="0"/>
          </a:p>
        </p:txBody>
      </p:sp>
      <p:pic>
        <p:nvPicPr>
          <p:cNvPr id="4" name="Picture 3" descr="C:\Users\Mikael\Documents\Manuscripts\Mikael\DDW\2011\Anders OpenArr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06582"/>
            <a:ext cx="2435023" cy="2133600"/>
          </a:xfrm>
          <a:prstGeom prst="rect">
            <a:avLst/>
          </a:prstGeom>
          <a:noFill/>
        </p:spPr>
      </p:pic>
      <p:pic>
        <p:nvPicPr>
          <p:cNvPr id="5" name="Picture 4" descr="C:\Users\Mikael\AppData\Local\Microsoft\Windows\Temporary Internet Files\Content.Outlook\SPHQXTIU\Anderova photo 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391398"/>
            <a:ext cx="2425337" cy="2227891"/>
          </a:xfrm>
          <a:prstGeom prst="rect">
            <a:avLst/>
          </a:prstGeom>
          <a:noFill/>
        </p:spPr>
      </p:pic>
      <p:pic>
        <p:nvPicPr>
          <p:cNvPr id="5122" name="Picture 2" descr="http://www.tataa.com/backat/paypaltest/files/images/instructors/mika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987" y="1405253"/>
            <a:ext cx="216217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87439" y="3665556"/>
            <a:ext cx="1784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Anders </a:t>
            </a:r>
            <a:r>
              <a:rPr lang="en-US" dirty="0" err="1"/>
              <a:t>Ståhlberg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57070" y="3728943"/>
            <a:ext cx="204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Miroslava Anděrová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96050" y="4285565"/>
            <a:ext cx="1551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Mikael Kubista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52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535F8-9D99-41F6-AC6D-F0E929562C48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  <p:pic>
        <p:nvPicPr>
          <p:cNvPr id="5" name="Picture 4" descr="logo_AVC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251" y="-2858"/>
            <a:ext cx="3154749" cy="240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033900" y="1340768"/>
            <a:ext cx="3002596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6343130" y="1485654"/>
            <a:ext cx="2693366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 err="1" smtClean="0"/>
              <a:t>Academy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Sciences</a:t>
            </a:r>
            <a:endParaRPr lang="cs-CZ" sz="2000" dirty="0" smtClean="0"/>
          </a:p>
          <a:p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Czech Republic</a:t>
            </a:r>
            <a:endParaRPr lang="cs-CZ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" y="2297778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International Fellowships:</a:t>
            </a:r>
            <a:endParaRPr lang="cs-CZ" dirty="0"/>
          </a:p>
          <a:p>
            <a:r>
              <a:rPr lang="en-US" b="1" dirty="0"/>
              <a:t>August-September 2011:</a:t>
            </a:r>
            <a:r>
              <a:rPr lang="en-US" dirty="0"/>
              <a:t> EMBO Fellowship, Department of Pathology, Lundberg laboratory for Cancer Research, </a:t>
            </a:r>
            <a:r>
              <a:rPr lang="en-US" dirty="0" err="1"/>
              <a:t>Sahlgrenska</a:t>
            </a:r>
            <a:r>
              <a:rPr lang="en-US" dirty="0"/>
              <a:t> University Hospital, Goteborg, Sweden </a:t>
            </a:r>
            <a:endParaRPr lang="cs-CZ" dirty="0"/>
          </a:p>
          <a:p>
            <a:r>
              <a:rPr lang="en-US" b="1" dirty="0"/>
              <a:t>February and May 2010:</a:t>
            </a:r>
            <a:r>
              <a:rPr lang="en-US" dirty="0"/>
              <a:t> ESF Fellowship Department of Pathology, Lundberg laboratory for Cancer Research, </a:t>
            </a:r>
            <a:r>
              <a:rPr lang="en-US" dirty="0" err="1"/>
              <a:t>Sahlgrenska</a:t>
            </a:r>
            <a:r>
              <a:rPr lang="en-US" dirty="0"/>
              <a:t> University Hospital, Goteborg, Sweden </a:t>
            </a:r>
            <a:endParaRPr lang="cs-CZ" dirty="0"/>
          </a:p>
          <a:p>
            <a:r>
              <a:rPr lang="en-US" i="1" dirty="0"/>
              <a:t> </a:t>
            </a:r>
            <a:endParaRPr lang="cs-CZ" dirty="0"/>
          </a:p>
          <a:p>
            <a:r>
              <a:rPr lang="cs-CZ" i="1" dirty="0" err="1"/>
              <a:t>Courses</a:t>
            </a:r>
            <a:r>
              <a:rPr lang="cs-CZ" i="1" dirty="0"/>
              <a:t>: </a:t>
            </a:r>
            <a:endParaRPr lang="cs-CZ" dirty="0"/>
          </a:p>
          <a:p>
            <a:r>
              <a:rPr lang="en-US" dirty="0"/>
              <a:t>Pre IMPACT training course: My journey with new technologies: everything I ever wanted to know, but never dared to ask (May 6-7, 2009), Brussels, Belgium </a:t>
            </a:r>
            <a:endParaRPr lang="cs-CZ" dirty="0"/>
          </a:p>
          <a:p>
            <a:r>
              <a:rPr lang="cs-CZ" dirty="0"/>
              <a:t> </a:t>
            </a:r>
          </a:p>
          <a:p>
            <a:r>
              <a:rPr lang="cs-CZ" dirty="0"/>
              <a:t>FEBS </a:t>
            </a:r>
            <a:r>
              <a:rPr lang="cs-CZ" dirty="0" err="1"/>
              <a:t>advanced</a:t>
            </a:r>
            <a:r>
              <a:rPr lang="cs-CZ" dirty="0"/>
              <a:t> </a:t>
            </a:r>
            <a:r>
              <a:rPr lang="cs-CZ" dirty="0" err="1"/>
              <a:t>course</a:t>
            </a:r>
            <a:r>
              <a:rPr lang="cs-CZ" dirty="0"/>
              <a:t>: </a:t>
            </a:r>
            <a:r>
              <a:rPr lang="cs-CZ" dirty="0" err="1"/>
              <a:t>Structural</a:t>
            </a:r>
            <a:r>
              <a:rPr lang="cs-CZ" dirty="0"/>
              <a:t> </a:t>
            </a:r>
            <a:r>
              <a:rPr lang="cs-CZ" dirty="0" err="1"/>
              <a:t>Variations</a:t>
            </a:r>
            <a:r>
              <a:rPr lang="cs-CZ" dirty="0"/>
              <a:t> in Genome, Gene </a:t>
            </a:r>
            <a:r>
              <a:rPr lang="cs-CZ" dirty="0" err="1"/>
              <a:t>Expression</a:t>
            </a:r>
            <a:r>
              <a:rPr lang="cs-CZ" dirty="0"/>
              <a:t>, Single Cell </a:t>
            </a:r>
            <a:r>
              <a:rPr lang="cs-CZ" dirty="0" err="1"/>
              <a:t>Analysis</a:t>
            </a:r>
            <a:r>
              <a:rPr lang="cs-CZ" dirty="0"/>
              <a:t>: </a:t>
            </a:r>
            <a:r>
              <a:rPr lang="cs-CZ" dirty="0" err="1"/>
              <a:t>Arrays</a:t>
            </a:r>
            <a:r>
              <a:rPr lang="cs-CZ" dirty="0"/>
              <a:t>, </a:t>
            </a:r>
            <a:r>
              <a:rPr lang="cs-CZ" dirty="0" err="1"/>
              <a:t>Beads,High-throughput</a:t>
            </a:r>
            <a:r>
              <a:rPr lang="cs-CZ" dirty="0"/>
              <a:t> </a:t>
            </a:r>
            <a:r>
              <a:rPr lang="cs-CZ" dirty="0" err="1"/>
              <a:t>Sequencing</a:t>
            </a:r>
            <a:r>
              <a:rPr lang="cs-CZ" dirty="0"/>
              <a:t>, (</a:t>
            </a:r>
            <a:r>
              <a:rPr lang="cs-CZ" dirty="0" err="1"/>
              <a:t>September</a:t>
            </a:r>
            <a:r>
              <a:rPr lang="cs-CZ" dirty="0"/>
              <a:t> 12-20,2008) Prague, Czech </a:t>
            </a:r>
            <a:r>
              <a:rPr lang="cs-CZ" dirty="0" err="1"/>
              <a:t>republic</a:t>
            </a:r>
            <a:r>
              <a:rPr lang="cs-CZ" dirty="0"/>
              <a:t> </a:t>
            </a:r>
          </a:p>
          <a:p>
            <a:r>
              <a:rPr lang="cs-CZ" dirty="0"/>
              <a:t>TATAA Biocenter </a:t>
            </a:r>
            <a:r>
              <a:rPr lang="cs-CZ" dirty="0" err="1"/>
              <a:t>training</a:t>
            </a:r>
            <a:r>
              <a:rPr lang="cs-CZ" dirty="0"/>
              <a:t> in </a:t>
            </a:r>
            <a:r>
              <a:rPr lang="cs-CZ" dirty="0" err="1"/>
              <a:t>real-time</a:t>
            </a:r>
            <a:r>
              <a:rPr lang="cs-CZ" dirty="0"/>
              <a:t> </a:t>
            </a:r>
            <a:r>
              <a:rPr lang="cs-CZ" dirty="0" err="1"/>
              <a:t>quantitative</a:t>
            </a:r>
            <a:r>
              <a:rPr lang="cs-CZ" dirty="0"/>
              <a:t> PCR, (20th </a:t>
            </a:r>
            <a:r>
              <a:rPr lang="cs-CZ" dirty="0" err="1"/>
              <a:t>November</a:t>
            </a:r>
            <a:r>
              <a:rPr lang="cs-CZ" dirty="0"/>
              <a:t>- 25th </a:t>
            </a:r>
            <a:r>
              <a:rPr lang="cs-CZ" dirty="0" err="1"/>
              <a:t>November</a:t>
            </a:r>
            <a:r>
              <a:rPr lang="cs-CZ" dirty="0"/>
              <a:t> 2008) Prague, Czech Republic </a:t>
            </a:r>
          </a:p>
          <a:p>
            <a:r>
              <a:rPr lang="cs-CZ" dirty="0"/>
              <a:t> </a:t>
            </a:r>
          </a:p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07504" y="1470265"/>
            <a:ext cx="2364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Vendula Rusňáková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73073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535F8-9D99-41F6-AC6D-F0E929562C48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  <p:pic>
        <p:nvPicPr>
          <p:cNvPr id="5" name="Picture 4" descr="logo_AVC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251" y="-2858"/>
            <a:ext cx="3154749" cy="240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033900" y="1340768"/>
            <a:ext cx="3002596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6343130" y="1485654"/>
            <a:ext cx="2693366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 err="1" smtClean="0"/>
              <a:t>Academy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Sciences</a:t>
            </a:r>
            <a:endParaRPr lang="cs-CZ" sz="2000" dirty="0" smtClean="0"/>
          </a:p>
          <a:p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Czech Republic</a:t>
            </a:r>
            <a:endParaRPr lang="cs-CZ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00257" y="1350368"/>
            <a:ext cx="2364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Vendula Rusňáková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-36512" y="1685162"/>
            <a:ext cx="921702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Grants: </a:t>
            </a:r>
            <a:endParaRPr lang="cs-CZ" sz="1600" dirty="0"/>
          </a:p>
          <a:p>
            <a:r>
              <a:rPr lang="en-US" sz="1600" u="sng" dirty="0"/>
              <a:t>Principal investigator </a:t>
            </a:r>
            <a:endParaRPr lang="cs-CZ" sz="1600" dirty="0"/>
          </a:p>
          <a:p>
            <a:r>
              <a:rPr lang="en-US" sz="1600" b="1" dirty="0"/>
              <a:t>Grant Agency of Charles University (2009</a:t>
            </a:r>
            <a:r>
              <a:rPr lang="en-US" sz="1600" dirty="0"/>
              <a:t>): Quantification of HER2 gene amplification in cancer tissue by </a:t>
            </a:r>
            <a:r>
              <a:rPr lang="en-US" sz="1600" dirty="0" err="1"/>
              <a:t>qPCR</a:t>
            </a:r>
            <a:r>
              <a:rPr lang="en-US" sz="1600" dirty="0"/>
              <a:t> and digital PCR </a:t>
            </a:r>
            <a:endParaRPr lang="cs-CZ" sz="1600" dirty="0"/>
          </a:p>
          <a:p>
            <a:r>
              <a:rPr lang="en-US" sz="1600" dirty="0"/>
              <a:t> </a:t>
            </a:r>
            <a:endParaRPr lang="cs-CZ" sz="1600" dirty="0"/>
          </a:p>
          <a:p>
            <a:r>
              <a:rPr lang="en-US" sz="1600" u="sng" dirty="0"/>
              <a:t>Member of the team </a:t>
            </a:r>
            <a:endParaRPr lang="cs-CZ" sz="1600" dirty="0"/>
          </a:p>
          <a:p>
            <a:r>
              <a:rPr lang="en-US" sz="1600" b="1" dirty="0"/>
              <a:t>Seventh framework program (2008 - 2012)</a:t>
            </a:r>
            <a:r>
              <a:rPr lang="en-US" sz="1600" dirty="0"/>
              <a:t>: Standardization of generic pre-analytical tools and procedures for in vitro diagnostics </a:t>
            </a:r>
            <a:endParaRPr lang="cs-CZ" sz="1600" dirty="0"/>
          </a:p>
          <a:p>
            <a:r>
              <a:rPr lang="en-US" sz="1600" b="1" dirty="0" smtClean="0"/>
              <a:t>Contact </a:t>
            </a:r>
            <a:r>
              <a:rPr lang="en-US" sz="1600" b="1" dirty="0"/>
              <a:t>AMVIS (2010-2012): </a:t>
            </a:r>
            <a:r>
              <a:rPr lang="en-US" sz="1600" dirty="0"/>
              <a:t>Cellular Expression Signatures in Idiopathic Pulmonary Fibrosis </a:t>
            </a:r>
            <a:endParaRPr lang="cs-CZ" sz="1600" dirty="0"/>
          </a:p>
          <a:p>
            <a:r>
              <a:rPr lang="en-US" sz="1600" b="1" dirty="0" smtClean="0"/>
              <a:t>The </a:t>
            </a:r>
            <a:r>
              <a:rPr lang="en-US" sz="1600" b="1" dirty="0"/>
              <a:t>Grant Agency of the Czech Republic (2010-2012):</a:t>
            </a:r>
            <a:r>
              <a:rPr lang="en-US" sz="1600" dirty="0"/>
              <a:t> Cell volume regulation in glial cells during brain ischemia/reperfusion </a:t>
            </a:r>
            <a:endParaRPr lang="cs-CZ" sz="1600" dirty="0"/>
          </a:p>
          <a:p>
            <a:r>
              <a:rPr lang="en-US" sz="1600" b="1" dirty="0"/>
              <a:t>The Grant Agency of the Czech Republic (2009 - 2011): </a:t>
            </a:r>
            <a:r>
              <a:rPr lang="en-US" sz="1600" dirty="0"/>
              <a:t>Formation of spatiotemporal molecular gradients in early development of </a:t>
            </a:r>
            <a:r>
              <a:rPr lang="en-US" sz="1600" dirty="0" err="1"/>
              <a:t>Xenopus</a:t>
            </a:r>
            <a:r>
              <a:rPr lang="en-US" sz="1600" dirty="0"/>
              <a:t> </a:t>
            </a:r>
            <a:r>
              <a:rPr lang="en-US" sz="1600" dirty="0" err="1"/>
              <a:t>leavis</a:t>
            </a:r>
            <a:r>
              <a:rPr lang="en-US" sz="1600" dirty="0"/>
              <a:t> </a:t>
            </a:r>
            <a:endParaRPr lang="cs-CZ" sz="1600" dirty="0"/>
          </a:p>
          <a:p>
            <a:r>
              <a:rPr lang="en-US" sz="1600" b="1" dirty="0"/>
              <a:t>The Grant Agency of the Academy of Sciences of the CR (2009 -2011)</a:t>
            </a:r>
            <a:r>
              <a:rPr lang="en-US" sz="1600" dirty="0"/>
              <a:t>: MicroRNA expression during early development of </a:t>
            </a:r>
            <a:r>
              <a:rPr lang="en-US" sz="1600" dirty="0" err="1"/>
              <a:t>Xenopus</a:t>
            </a:r>
            <a:r>
              <a:rPr lang="en-US" sz="1600" dirty="0"/>
              <a:t> </a:t>
            </a:r>
            <a:r>
              <a:rPr lang="en-US" sz="1600" dirty="0" err="1"/>
              <a:t>leavis</a:t>
            </a:r>
            <a:r>
              <a:rPr lang="en-US" sz="1600" dirty="0"/>
              <a:t> and mRNA degradation </a:t>
            </a:r>
            <a:endParaRPr lang="cs-CZ" sz="1600" dirty="0"/>
          </a:p>
          <a:p>
            <a:r>
              <a:rPr lang="en-US" sz="1600" b="1" dirty="0"/>
              <a:t>The Grant Agency of the Academy of Sciences of the CR (2008 - 2010): </a:t>
            </a:r>
            <a:r>
              <a:rPr lang="en-US" sz="1600" dirty="0"/>
              <a:t>Mechanisms of embryonic stem cells early differentiation </a:t>
            </a:r>
            <a:endParaRPr lang="cs-CZ" sz="1600" dirty="0"/>
          </a:p>
          <a:p>
            <a:r>
              <a:rPr lang="en-US" sz="1600" b="1" dirty="0"/>
              <a:t>IGA (2008 - 2010): </a:t>
            </a:r>
            <a:r>
              <a:rPr lang="en-US" sz="1600" dirty="0"/>
              <a:t>Gene expression profiling in cancer circulating cells (CTCs) in breast carcinoma patients - a tool for early metastasis detection and therapy individualization </a:t>
            </a:r>
            <a:endParaRPr lang="cs-CZ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8843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535F8-9D99-41F6-AC6D-F0E929562C48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  <p:pic>
        <p:nvPicPr>
          <p:cNvPr id="5" name="Picture 4" descr="logo_AVC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251" y="-2858"/>
            <a:ext cx="3154749" cy="240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033900" y="1340768"/>
            <a:ext cx="3002596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6343130" y="1485654"/>
            <a:ext cx="2693366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 err="1" smtClean="0"/>
              <a:t>Academy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Sciences</a:t>
            </a:r>
            <a:endParaRPr lang="cs-CZ" sz="2000" dirty="0" smtClean="0"/>
          </a:p>
          <a:p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Czech Republic</a:t>
            </a:r>
            <a:endParaRPr lang="cs-CZ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07504" y="1470265"/>
            <a:ext cx="2364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Vendula Rusňáková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23161" y="1846014"/>
            <a:ext cx="892899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publications: </a:t>
            </a:r>
            <a:endParaRPr lang="cs-CZ" sz="1400" dirty="0"/>
          </a:p>
          <a:p>
            <a:r>
              <a:rPr lang="en-US" sz="1400" dirty="0"/>
              <a:t> </a:t>
            </a:r>
            <a:endParaRPr lang="cs-CZ" sz="1400" dirty="0"/>
          </a:p>
          <a:p>
            <a:r>
              <a:rPr lang="en-US" sz="1400" dirty="0"/>
              <a:t>1. PCR Technology: Current Innovations, Third Edition. Editors: Nolan T, </a:t>
            </a:r>
            <a:r>
              <a:rPr lang="en-US" sz="1400" dirty="0" err="1"/>
              <a:t>Bustin</a:t>
            </a:r>
            <a:r>
              <a:rPr lang="en-US" sz="1400" dirty="0"/>
              <a:t> SA. Dye based high throughput </a:t>
            </a:r>
            <a:r>
              <a:rPr lang="en-US" sz="1400" dirty="0" err="1"/>
              <a:t>qPCR</a:t>
            </a:r>
            <a:r>
              <a:rPr lang="en-US" sz="1400" dirty="0"/>
              <a:t> in microfluidic platform </a:t>
            </a:r>
            <a:r>
              <a:rPr lang="en-US" sz="1400" dirty="0" err="1"/>
              <a:t>BioMarkTM</a:t>
            </a:r>
            <a:r>
              <a:rPr lang="en-US" sz="1400" dirty="0"/>
              <a:t>. </a:t>
            </a:r>
            <a:r>
              <a:rPr lang="en-US" sz="1400" dirty="0" err="1"/>
              <a:t>Svec</a:t>
            </a:r>
            <a:r>
              <a:rPr lang="en-US" sz="1400" dirty="0"/>
              <a:t> D, </a:t>
            </a:r>
            <a:r>
              <a:rPr lang="en-US" sz="1400" u="sng" dirty="0" err="1"/>
              <a:t>Rusnakova</a:t>
            </a:r>
            <a:r>
              <a:rPr lang="en-US" sz="1400" u="sng" dirty="0"/>
              <a:t> V, </a:t>
            </a:r>
            <a:r>
              <a:rPr lang="en-US" sz="1400" dirty="0" err="1"/>
              <a:t>Korenkova</a:t>
            </a:r>
            <a:r>
              <a:rPr lang="en-US" sz="1400" dirty="0"/>
              <a:t> V, </a:t>
            </a:r>
            <a:r>
              <a:rPr lang="en-US" sz="1400" dirty="0" err="1"/>
              <a:t>Kubista</a:t>
            </a:r>
            <a:r>
              <a:rPr lang="en-US" sz="1400" dirty="0"/>
              <a:t> M. CRC Press , April 15, 2013, 448 Pages </a:t>
            </a:r>
            <a:endParaRPr lang="cs-CZ" sz="1400" dirty="0"/>
          </a:p>
          <a:p>
            <a:r>
              <a:rPr lang="en-US" sz="1400" dirty="0"/>
              <a:t> </a:t>
            </a:r>
            <a:r>
              <a:rPr lang="en-US" sz="1400" dirty="0" smtClean="0"/>
              <a:t>2</a:t>
            </a:r>
            <a:r>
              <a:rPr lang="en-US" sz="1400" dirty="0"/>
              <a:t>. The Increased Activity of TRPV4 Channel in the Astrocytes of the Adult Rat Hippocampus after Cerebral Hypoxia/Ischemia. </a:t>
            </a:r>
            <a:r>
              <a:rPr lang="en-US" sz="1400" dirty="0" err="1"/>
              <a:t>Butenko</a:t>
            </a:r>
            <a:r>
              <a:rPr lang="en-US" sz="1400" dirty="0"/>
              <a:t> O, </a:t>
            </a:r>
            <a:r>
              <a:rPr lang="en-US" sz="1400" dirty="0" err="1"/>
              <a:t>Dzamba</a:t>
            </a:r>
            <a:r>
              <a:rPr lang="en-US" sz="1400" dirty="0"/>
              <a:t> D, </a:t>
            </a:r>
            <a:r>
              <a:rPr lang="en-US" sz="1400" dirty="0" err="1"/>
              <a:t>Benesova</a:t>
            </a:r>
            <a:r>
              <a:rPr lang="en-US" sz="1400" dirty="0"/>
              <a:t> J, </a:t>
            </a:r>
            <a:r>
              <a:rPr lang="en-US" sz="1400" dirty="0" err="1"/>
              <a:t>Honsa</a:t>
            </a:r>
            <a:r>
              <a:rPr lang="en-US" sz="1400" dirty="0"/>
              <a:t> P, </a:t>
            </a:r>
            <a:r>
              <a:rPr lang="en-US" sz="1400" dirty="0" err="1"/>
              <a:t>Benfenati</a:t>
            </a:r>
            <a:r>
              <a:rPr lang="en-US" sz="1400" dirty="0"/>
              <a:t> V, </a:t>
            </a:r>
            <a:r>
              <a:rPr lang="en-US" sz="1400" u="sng" dirty="0" err="1"/>
              <a:t>Rusnakova</a:t>
            </a:r>
            <a:r>
              <a:rPr lang="en-US" sz="1400" u="sng" dirty="0"/>
              <a:t> V,</a:t>
            </a:r>
            <a:r>
              <a:rPr lang="en-US" sz="1400" dirty="0"/>
              <a:t> </a:t>
            </a:r>
            <a:r>
              <a:rPr lang="en-US" sz="1400" dirty="0" err="1"/>
              <a:t>Ferroni</a:t>
            </a:r>
            <a:r>
              <a:rPr lang="en-US" sz="1400" dirty="0"/>
              <a:t> S, </a:t>
            </a:r>
            <a:r>
              <a:rPr lang="en-US" sz="1400" dirty="0" err="1"/>
              <a:t>Anderova</a:t>
            </a:r>
            <a:r>
              <a:rPr lang="en-US" sz="1400" dirty="0"/>
              <a:t> M. </a:t>
            </a:r>
            <a:r>
              <a:rPr lang="en-US" sz="1400" dirty="0" err="1"/>
              <a:t>PLoS</a:t>
            </a:r>
            <a:r>
              <a:rPr lang="en-US" sz="1400" dirty="0"/>
              <a:t> One. 2012;7(6):e39959. IF=4.092 </a:t>
            </a:r>
            <a:endParaRPr lang="cs-CZ" sz="1400" dirty="0"/>
          </a:p>
          <a:p>
            <a:r>
              <a:rPr lang="en-US" sz="1400" dirty="0"/>
              <a:t>3. Paternal </a:t>
            </a:r>
            <a:r>
              <a:rPr lang="en-US" sz="1400" dirty="0" err="1"/>
              <a:t>benzo</a:t>
            </a:r>
            <a:r>
              <a:rPr lang="en-US" sz="1400" dirty="0"/>
              <a:t>[a]</a:t>
            </a:r>
            <a:r>
              <a:rPr lang="en-US" sz="1400" dirty="0" err="1"/>
              <a:t>pyrene</a:t>
            </a:r>
            <a:r>
              <a:rPr lang="en-US" sz="1400" dirty="0"/>
              <a:t> exposure affects gene expression in the early developing mouse embryo. </a:t>
            </a:r>
            <a:r>
              <a:rPr lang="en-US" sz="1400" dirty="0" err="1"/>
              <a:t>Brevik</a:t>
            </a:r>
            <a:r>
              <a:rPr lang="en-US" sz="1400" dirty="0"/>
              <a:t> A, Lindeman B, </a:t>
            </a:r>
            <a:r>
              <a:rPr lang="en-US" sz="1400" u="sng" dirty="0" err="1"/>
              <a:t>Rusnakova</a:t>
            </a:r>
            <a:r>
              <a:rPr lang="en-US" sz="1400" u="sng" dirty="0"/>
              <a:t> V,</a:t>
            </a:r>
            <a:r>
              <a:rPr lang="en-US" sz="1400" dirty="0"/>
              <a:t> Olsen AK, </a:t>
            </a:r>
            <a:r>
              <a:rPr lang="en-US" sz="1400" dirty="0" err="1"/>
              <a:t>Brunborg</a:t>
            </a:r>
            <a:r>
              <a:rPr lang="en-US" sz="1400" dirty="0"/>
              <a:t> G, </a:t>
            </a:r>
            <a:r>
              <a:rPr lang="en-US" sz="1400" dirty="0" err="1"/>
              <a:t>Duale</a:t>
            </a:r>
            <a:r>
              <a:rPr lang="en-US" sz="1400" dirty="0"/>
              <a:t> N. </a:t>
            </a:r>
            <a:r>
              <a:rPr lang="en-US" sz="1400" dirty="0" err="1"/>
              <a:t>Toxicol</a:t>
            </a:r>
            <a:r>
              <a:rPr lang="en-US" sz="1400" dirty="0"/>
              <a:t> Sci. 2012 May 28. IF= 4.652 </a:t>
            </a:r>
            <a:endParaRPr lang="cs-CZ" sz="1400" dirty="0"/>
          </a:p>
          <a:p>
            <a:r>
              <a:rPr lang="en-US" sz="1400" dirty="0"/>
              <a:t>4. Quantitative Real-time PCR in Applied Microbiology. Editors: Martin </a:t>
            </a:r>
            <a:r>
              <a:rPr lang="en-US" sz="1400" dirty="0" err="1"/>
              <a:t>Filion</a:t>
            </a:r>
            <a:r>
              <a:rPr lang="en-US" sz="1400" dirty="0"/>
              <a:t> M. </a:t>
            </a:r>
            <a:r>
              <a:rPr lang="en-US" sz="1400" dirty="0" err="1"/>
              <a:t>Genex</a:t>
            </a:r>
            <a:r>
              <a:rPr lang="en-US" sz="1400" dirty="0"/>
              <a:t>: Data Analysis Software. </a:t>
            </a:r>
            <a:r>
              <a:rPr lang="en-US" sz="1400" dirty="0" err="1"/>
              <a:t>Kubista</a:t>
            </a:r>
            <a:r>
              <a:rPr lang="en-US" sz="1400" dirty="0"/>
              <a:t> M, </a:t>
            </a:r>
            <a:r>
              <a:rPr lang="en-US" sz="1400" u="sng" dirty="0" err="1"/>
              <a:t>Rusnakova</a:t>
            </a:r>
            <a:r>
              <a:rPr lang="en-US" sz="1400" u="sng" dirty="0"/>
              <a:t> V,</a:t>
            </a:r>
            <a:r>
              <a:rPr lang="en-US" sz="1400" dirty="0"/>
              <a:t> </a:t>
            </a:r>
            <a:r>
              <a:rPr lang="en-US" sz="1400" dirty="0" err="1"/>
              <a:t>Svec</a:t>
            </a:r>
            <a:r>
              <a:rPr lang="en-US" sz="1400" dirty="0"/>
              <a:t> D, </a:t>
            </a:r>
            <a:r>
              <a:rPr lang="en-US" sz="1400" dirty="0" err="1"/>
              <a:t>Sjogreen</a:t>
            </a:r>
            <a:r>
              <a:rPr lang="en-US" sz="1400" dirty="0"/>
              <a:t> B, </a:t>
            </a:r>
            <a:r>
              <a:rPr lang="en-US" sz="1400" dirty="0" err="1"/>
              <a:t>Tichopad</a:t>
            </a:r>
            <a:r>
              <a:rPr lang="en-US" sz="1400" dirty="0"/>
              <a:t> A. </a:t>
            </a:r>
            <a:r>
              <a:rPr lang="en-US" sz="1400" dirty="0" err="1"/>
              <a:t>Caister</a:t>
            </a:r>
            <a:r>
              <a:rPr lang="en-US" sz="1400" dirty="0"/>
              <a:t> Academic Press, Chapter 4. 2012 May </a:t>
            </a:r>
            <a:endParaRPr lang="cs-CZ" sz="1400" dirty="0"/>
          </a:p>
          <a:p>
            <a:r>
              <a:rPr lang="en-US" sz="1400" dirty="0"/>
              <a:t>5. Distinct expression/function of potassium and chloride channels contributes to the diverse volume regulation in cortical astrocytes of GFAP/EGFP mice. </a:t>
            </a:r>
            <a:r>
              <a:rPr lang="en-US" sz="1400" dirty="0" err="1"/>
              <a:t>Benesova</a:t>
            </a:r>
            <a:r>
              <a:rPr lang="en-US" sz="1400" dirty="0"/>
              <a:t> J, </a:t>
            </a:r>
            <a:r>
              <a:rPr lang="en-US" sz="1400" u="sng" dirty="0" err="1"/>
              <a:t>Rusnakova</a:t>
            </a:r>
            <a:r>
              <a:rPr lang="en-US" sz="1400" u="sng" dirty="0"/>
              <a:t> V,</a:t>
            </a:r>
            <a:r>
              <a:rPr lang="en-US" sz="1400" dirty="0"/>
              <a:t> </a:t>
            </a:r>
            <a:r>
              <a:rPr lang="en-US" sz="1400" dirty="0" err="1"/>
              <a:t>Honsa</a:t>
            </a:r>
            <a:r>
              <a:rPr lang="en-US" sz="1400" dirty="0"/>
              <a:t> P, </a:t>
            </a:r>
            <a:r>
              <a:rPr lang="en-US" sz="1400" dirty="0" err="1"/>
              <a:t>Pivonkova</a:t>
            </a:r>
            <a:r>
              <a:rPr lang="en-US" sz="1400" dirty="0"/>
              <a:t> H, </a:t>
            </a:r>
            <a:r>
              <a:rPr lang="en-US" sz="1400" dirty="0" err="1"/>
              <a:t>Dzamba</a:t>
            </a:r>
            <a:r>
              <a:rPr lang="en-US" sz="1400" dirty="0"/>
              <a:t> D, </a:t>
            </a:r>
            <a:r>
              <a:rPr lang="en-US" sz="1400" dirty="0" err="1"/>
              <a:t>Kubista</a:t>
            </a:r>
            <a:r>
              <a:rPr lang="en-US" sz="1400" dirty="0"/>
              <a:t> M, </a:t>
            </a:r>
            <a:r>
              <a:rPr lang="en-US" sz="1400" dirty="0" err="1"/>
              <a:t>Anderova</a:t>
            </a:r>
            <a:r>
              <a:rPr lang="en-US" sz="1400" dirty="0"/>
              <a:t> M. </a:t>
            </a:r>
            <a:r>
              <a:rPr lang="en-US" sz="1400" dirty="0" err="1"/>
              <a:t>PLoS</a:t>
            </a:r>
            <a:r>
              <a:rPr lang="en-US" sz="1400" dirty="0"/>
              <a:t> One. 2012;7(1). IF=4.092 </a:t>
            </a:r>
            <a:endParaRPr lang="cs-CZ" sz="1400" dirty="0"/>
          </a:p>
          <a:p>
            <a:r>
              <a:rPr lang="en-US" sz="1400" dirty="0"/>
              <a:t>6. Detection of immune cell response to M. tuberculosis-specific antigens by quantitative polymerase chain reaction. </a:t>
            </a:r>
            <a:r>
              <a:rPr lang="en-US" sz="1400" dirty="0" err="1"/>
              <a:t>Bibova</a:t>
            </a:r>
            <a:r>
              <a:rPr lang="en-US" sz="1400" dirty="0"/>
              <a:t> I, </a:t>
            </a:r>
            <a:r>
              <a:rPr lang="en-US" sz="1400" dirty="0" err="1"/>
              <a:t>Linhartova</a:t>
            </a:r>
            <a:r>
              <a:rPr lang="en-US" sz="1400" dirty="0"/>
              <a:t> I, </a:t>
            </a:r>
            <a:r>
              <a:rPr lang="en-US" sz="1400" dirty="0" err="1"/>
              <a:t>Stanek</a:t>
            </a:r>
            <a:r>
              <a:rPr lang="en-US" sz="1400" dirty="0"/>
              <a:t> O, </a:t>
            </a:r>
            <a:r>
              <a:rPr lang="en-US" sz="1400" u="sng" dirty="0" err="1"/>
              <a:t>Rusnakova</a:t>
            </a:r>
            <a:r>
              <a:rPr lang="en-US" sz="1400" u="sng" dirty="0"/>
              <a:t> V,</a:t>
            </a:r>
            <a:r>
              <a:rPr lang="en-US" sz="1400" dirty="0"/>
              <a:t> </a:t>
            </a:r>
            <a:r>
              <a:rPr lang="en-US" sz="1400" dirty="0" err="1"/>
              <a:t>Kubista</a:t>
            </a:r>
            <a:r>
              <a:rPr lang="en-US" sz="1400" dirty="0"/>
              <a:t> M, </a:t>
            </a:r>
            <a:r>
              <a:rPr lang="en-US" sz="1400" dirty="0" err="1"/>
              <a:t>Suchanek</a:t>
            </a:r>
            <a:r>
              <a:rPr lang="en-US" sz="1400" dirty="0"/>
              <a:t> M, </a:t>
            </a:r>
            <a:r>
              <a:rPr lang="en-US" sz="1400" dirty="0" err="1"/>
              <a:t>Vasakova</a:t>
            </a:r>
            <a:r>
              <a:rPr lang="en-US" sz="1400" dirty="0"/>
              <a:t> M, </a:t>
            </a:r>
            <a:r>
              <a:rPr lang="en-US" sz="1400" dirty="0" err="1"/>
              <a:t>Sebo</a:t>
            </a:r>
            <a:r>
              <a:rPr lang="en-US" sz="1400" dirty="0"/>
              <a:t> P. </a:t>
            </a:r>
            <a:r>
              <a:rPr lang="en-US" sz="1400" dirty="0" err="1"/>
              <a:t>Diagn</a:t>
            </a:r>
            <a:r>
              <a:rPr lang="en-US" sz="1400" dirty="0"/>
              <a:t> </a:t>
            </a:r>
            <a:r>
              <a:rPr lang="en-US" sz="1400" dirty="0" err="1"/>
              <a:t>Microbiol</a:t>
            </a:r>
            <a:r>
              <a:rPr lang="en-US" sz="1400" dirty="0"/>
              <a:t> Infect Dis. 2012 Jan;72(1):68-78. IF= 2.528 </a:t>
            </a:r>
            <a:endParaRPr lang="cs-CZ" sz="1400" dirty="0"/>
          </a:p>
          <a:p>
            <a:r>
              <a:rPr lang="en-US" sz="1400" dirty="0"/>
              <a:t>7. </a:t>
            </a:r>
            <a:r>
              <a:rPr lang="en-US" sz="1400" dirty="0" err="1"/>
              <a:t>Preconceptional</a:t>
            </a:r>
            <a:r>
              <a:rPr lang="en-US" sz="1400" dirty="0"/>
              <a:t> paternal </a:t>
            </a:r>
            <a:r>
              <a:rPr lang="en-US" sz="1400" dirty="0" err="1"/>
              <a:t>glycidamide</a:t>
            </a:r>
            <a:r>
              <a:rPr lang="en-US" sz="1400" dirty="0"/>
              <a:t> exposure affects embryonic gene expression: single embryo gene expression study following in vitro fertilization. </a:t>
            </a:r>
            <a:r>
              <a:rPr lang="en-US" sz="1400" dirty="0" err="1"/>
              <a:t>Brevik</a:t>
            </a:r>
            <a:r>
              <a:rPr lang="en-US" sz="1400" dirty="0"/>
              <a:t> A, </a:t>
            </a:r>
            <a:r>
              <a:rPr lang="en-US" sz="1400" u="sng" dirty="0" err="1"/>
              <a:t>Rusnakova</a:t>
            </a:r>
            <a:r>
              <a:rPr lang="en-US" sz="1400" u="sng" dirty="0"/>
              <a:t> V,</a:t>
            </a:r>
            <a:r>
              <a:rPr lang="en-US" sz="1400" dirty="0"/>
              <a:t> </a:t>
            </a:r>
            <a:r>
              <a:rPr lang="en-US" sz="1400" dirty="0" err="1"/>
              <a:t>Duale</a:t>
            </a:r>
            <a:r>
              <a:rPr lang="en-US" sz="1400" dirty="0"/>
              <a:t> N, </a:t>
            </a:r>
            <a:r>
              <a:rPr lang="en-US" sz="1400" dirty="0" err="1"/>
              <a:t>Slagsvold</a:t>
            </a:r>
            <a:r>
              <a:rPr lang="en-US" sz="1400" dirty="0"/>
              <a:t> HH, Olsen AK, </a:t>
            </a:r>
            <a:r>
              <a:rPr lang="en-US" sz="1400" dirty="0" err="1"/>
              <a:t>Storeng</a:t>
            </a:r>
            <a:r>
              <a:rPr lang="en-US" sz="1400" dirty="0"/>
              <a:t> R, </a:t>
            </a:r>
            <a:r>
              <a:rPr lang="en-US" sz="1400" dirty="0" err="1"/>
              <a:t>Kubista</a:t>
            </a:r>
            <a:r>
              <a:rPr lang="en-US" sz="1400" dirty="0"/>
              <a:t> M, </a:t>
            </a:r>
            <a:r>
              <a:rPr lang="en-US" sz="1400" dirty="0" err="1"/>
              <a:t>Brunborg</a:t>
            </a:r>
            <a:r>
              <a:rPr lang="en-US" sz="1400" dirty="0"/>
              <a:t> G, Lindeman B. </a:t>
            </a:r>
            <a:r>
              <a:rPr lang="en-US" sz="1400" dirty="0" err="1"/>
              <a:t>Reprod</a:t>
            </a:r>
            <a:r>
              <a:rPr lang="en-US" sz="1400" dirty="0"/>
              <a:t> </a:t>
            </a:r>
            <a:r>
              <a:rPr lang="en-US" sz="1400" dirty="0" err="1"/>
              <a:t>Toxicol</a:t>
            </a:r>
            <a:r>
              <a:rPr lang="en-US" sz="1400" dirty="0"/>
              <a:t>. 2011 Dec;32(4):463-71. IF= 3.226 </a:t>
            </a:r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538885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535F8-9D99-41F6-AC6D-F0E929562C48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  <p:pic>
        <p:nvPicPr>
          <p:cNvPr id="5" name="Picture 4" descr="logo_AVC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251" y="-2858"/>
            <a:ext cx="3154749" cy="240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033900" y="1340768"/>
            <a:ext cx="3002596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6343130" y="1485654"/>
            <a:ext cx="2693366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 err="1" smtClean="0"/>
              <a:t>Academy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Sciences</a:t>
            </a:r>
            <a:endParaRPr lang="cs-CZ" sz="2000" dirty="0" smtClean="0"/>
          </a:p>
          <a:p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Czech Republic</a:t>
            </a:r>
            <a:endParaRPr lang="cs-CZ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07504" y="1470265"/>
            <a:ext cx="2364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Vendula Rusňáková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23161" y="2132856"/>
            <a:ext cx="89289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List of publications: </a:t>
            </a:r>
            <a:endParaRPr lang="cs-CZ" sz="1400" dirty="0"/>
          </a:p>
          <a:p>
            <a:r>
              <a:rPr lang="en-US" sz="1400" dirty="0"/>
              <a:t> </a:t>
            </a:r>
            <a:endParaRPr lang="cs-CZ" sz="1400" dirty="0"/>
          </a:p>
          <a:p>
            <a:r>
              <a:rPr lang="en-US" sz="1400" dirty="0"/>
              <a:t>8. Gene expression profiling--Clusters of possibilities. </a:t>
            </a:r>
            <a:r>
              <a:rPr lang="en-US" sz="1400" dirty="0" err="1"/>
              <a:t>Bergkvist</a:t>
            </a:r>
            <a:r>
              <a:rPr lang="en-US" sz="1400" dirty="0"/>
              <a:t> A, </a:t>
            </a:r>
            <a:r>
              <a:rPr lang="en-US" sz="1400" u="sng" dirty="0" err="1"/>
              <a:t>Rusnakova</a:t>
            </a:r>
            <a:r>
              <a:rPr lang="en-US" sz="1400" u="sng" dirty="0"/>
              <a:t> V,</a:t>
            </a:r>
            <a:r>
              <a:rPr lang="en-US" sz="1400" dirty="0"/>
              <a:t> </a:t>
            </a:r>
            <a:r>
              <a:rPr lang="en-US" sz="1400" dirty="0" err="1"/>
              <a:t>Sindelka</a:t>
            </a:r>
            <a:r>
              <a:rPr lang="en-US" sz="1400" dirty="0"/>
              <a:t> R, Garda JM, </a:t>
            </a:r>
            <a:r>
              <a:rPr lang="en-US" sz="1400" dirty="0" err="1"/>
              <a:t>Sjogreen</a:t>
            </a:r>
            <a:r>
              <a:rPr lang="en-US" sz="1400" dirty="0"/>
              <a:t> B, </a:t>
            </a:r>
            <a:r>
              <a:rPr lang="en-US" sz="1400" dirty="0" err="1"/>
              <a:t>Lindh</a:t>
            </a:r>
            <a:r>
              <a:rPr lang="en-US" sz="1400" dirty="0"/>
              <a:t> D, </a:t>
            </a:r>
            <a:r>
              <a:rPr lang="en-US" sz="1400" dirty="0" err="1"/>
              <a:t>Forootan</a:t>
            </a:r>
            <a:r>
              <a:rPr lang="en-US" sz="1400" dirty="0"/>
              <a:t> A, </a:t>
            </a:r>
            <a:r>
              <a:rPr lang="en-US" sz="1400" dirty="0" err="1"/>
              <a:t>Kubista</a:t>
            </a:r>
            <a:r>
              <a:rPr lang="en-US" sz="1400" dirty="0"/>
              <a:t> M. Methods. 2010 Apr;50(4):323-35. IF=4.011 </a:t>
            </a:r>
            <a:endParaRPr lang="cs-CZ" sz="1400" dirty="0"/>
          </a:p>
          <a:p>
            <a:r>
              <a:rPr lang="en-US" sz="1400" dirty="0"/>
              <a:t>9. Analysis of in vitro and in vivo characteristics of human embryonic stem cell-derived neural precursors. </a:t>
            </a:r>
            <a:r>
              <a:rPr lang="en-US" sz="1400" dirty="0" err="1"/>
              <a:t>Kozubenko</a:t>
            </a:r>
            <a:r>
              <a:rPr lang="en-US" sz="1400" dirty="0"/>
              <a:t> N, </a:t>
            </a:r>
            <a:r>
              <a:rPr lang="en-US" sz="1400" dirty="0" err="1"/>
              <a:t>Tunovcova</a:t>
            </a:r>
            <a:r>
              <a:rPr lang="en-US" sz="1400" dirty="0"/>
              <a:t> K, </a:t>
            </a:r>
            <a:r>
              <a:rPr lang="en-US" sz="1400" dirty="0" err="1"/>
              <a:t>Kapcalova</a:t>
            </a:r>
            <a:r>
              <a:rPr lang="en-US" sz="1400" dirty="0"/>
              <a:t> M, </a:t>
            </a:r>
            <a:r>
              <a:rPr lang="en-US" sz="1400" dirty="0" err="1"/>
              <a:t>Butenko</a:t>
            </a:r>
            <a:r>
              <a:rPr lang="en-US" sz="1400" dirty="0"/>
              <a:t> 0, </a:t>
            </a:r>
            <a:r>
              <a:rPr lang="en-US" sz="1400" dirty="0" err="1"/>
              <a:t>Anderova</a:t>
            </a:r>
            <a:r>
              <a:rPr lang="en-US" sz="1400" dirty="0"/>
              <a:t> M, </a:t>
            </a:r>
            <a:r>
              <a:rPr lang="en-US" sz="1400" u="sng" dirty="0" err="1"/>
              <a:t>Rusnakova</a:t>
            </a:r>
            <a:r>
              <a:rPr lang="en-US" sz="1400" u="sng" dirty="0"/>
              <a:t> V, </a:t>
            </a:r>
            <a:r>
              <a:rPr lang="en-US" sz="1400" dirty="0" err="1"/>
              <a:t>Kubista</a:t>
            </a:r>
            <a:r>
              <a:rPr lang="en-US" sz="1400" dirty="0"/>
              <a:t> M, </a:t>
            </a:r>
            <a:r>
              <a:rPr lang="en-US" sz="1400" dirty="0" err="1"/>
              <a:t>Hampl</a:t>
            </a:r>
            <a:r>
              <a:rPr lang="en-US" sz="1400" dirty="0"/>
              <a:t> A, </a:t>
            </a:r>
            <a:r>
              <a:rPr lang="en-US" sz="1400" dirty="0" err="1"/>
              <a:t>Jendelova</a:t>
            </a:r>
            <a:r>
              <a:rPr lang="en-US" sz="1400" dirty="0"/>
              <a:t> P, </a:t>
            </a:r>
            <a:r>
              <a:rPr lang="en-US" sz="1400" dirty="0" err="1"/>
              <a:t>Sykova</a:t>
            </a:r>
            <a:r>
              <a:rPr lang="en-US" sz="1400" dirty="0"/>
              <a:t> E. Cell Transplant. 2009 Dec 18. IF= 6.204 </a:t>
            </a:r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589794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52270F-844F-4283-8D4B-ECA6B02AC512}" type="slidenum">
              <a:rPr lang="cs-CZ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Single cells gene expression profiling and analysis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Vendula Rusňáková</a:t>
            </a:r>
          </a:p>
          <a:p>
            <a:r>
              <a:rPr lang="cs-CZ" sz="2400" dirty="0" smtClean="0"/>
              <a:t>Laboratory of Gene Expression</a:t>
            </a:r>
          </a:p>
          <a:p>
            <a:r>
              <a:rPr lang="cs-CZ" sz="2400" dirty="0" smtClean="0"/>
              <a:t>Institute of Biotechnology AS CR</a:t>
            </a:r>
          </a:p>
          <a:p>
            <a:endParaRPr lang="cs-CZ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Our studied model - Astrocytes</a:t>
            </a:r>
            <a:endParaRPr lang="en-US" sz="4000" dirty="0"/>
          </a:p>
        </p:txBody>
      </p:sp>
      <p:sp>
        <p:nvSpPr>
          <p:cNvPr id="47" name="Content Placeholder 2"/>
          <p:cNvSpPr>
            <a:spLocks noGrp="1"/>
          </p:cNvSpPr>
          <p:nvPr>
            <p:ph idx="1"/>
          </p:nvPr>
        </p:nvSpPr>
        <p:spPr>
          <a:xfrm>
            <a:off x="335280" y="1196752"/>
            <a:ext cx="5027023" cy="4348026"/>
          </a:xfrm>
        </p:spPr>
        <p:txBody>
          <a:bodyPr>
            <a:normAutofit fontScale="92500" lnSpcReduction="10000"/>
          </a:bodyPr>
          <a:lstStyle/>
          <a:p>
            <a:pPr marL="65087" lvl="1" indent="0" eaLnBrk="1" hangingPunct="1">
              <a:buSzPct val="80000"/>
              <a:buNone/>
            </a:pPr>
            <a:endParaRPr lang="cs-CZ" sz="2400" dirty="0" smtClean="0"/>
          </a:p>
          <a:p>
            <a:pPr marL="407987" lvl="1" indent="-342900" eaLnBrk="1" hangingPunct="1">
              <a:buSzPct val="80000"/>
              <a:buFont typeface="Arial" pitchFamily="34" charset="0"/>
              <a:buChar char="•"/>
            </a:pPr>
            <a:r>
              <a:rPr lang="cs-CZ" sz="2400" dirty="0" smtClean="0"/>
              <a:t>90 % of neural cells are glial cells</a:t>
            </a:r>
          </a:p>
          <a:p>
            <a:pPr marL="407987" lvl="1" indent="-342900" eaLnBrk="1" hangingPunct="1">
              <a:buSzPct val="80000"/>
              <a:buFont typeface="Arial" pitchFamily="34" charset="0"/>
              <a:buChar char="•"/>
            </a:pPr>
            <a:r>
              <a:rPr lang="cs-CZ" sz="2400" dirty="0" smtClean="0"/>
              <a:t>80 % of glial cells are astrocytes</a:t>
            </a:r>
          </a:p>
          <a:p>
            <a:pPr marL="407987" lvl="1" indent="-342900" eaLnBrk="1" hangingPunct="1">
              <a:buSzPct val="80000"/>
              <a:buFont typeface="Arial" pitchFamily="34" charset="0"/>
              <a:buChar char="•"/>
            </a:pPr>
            <a:r>
              <a:rPr lang="cs-CZ" sz="2400" dirty="0" smtClean="0"/>
              <a:t>Astrocytes have a star shape</a:t>
            </a:r>
          </a:p>
          <a:p>
            <a:pPr marL="407987" lvl="1" indent="-342900" eaLnBrk="1" hangingPunct="1">
              <a:buSzPct val="80000"/>
              <a:buFont typeface="Arial" pitchFamily="34" charset="0"/>
              <a:buChar char="•"/>
            </a:pPr>
            <a:r>
              <a:rPr lang="cs-CZ" sz="2400" dirty="0" smtClean="0"/>
              <a:t>Typical marker – Glial fibrillary acidic protein (GFAP)</a:t>
            </a:r>
            <a:endParaRPr lang="en-US" sz="2400" dirty="0" smtClean="0"/>
          </a:p>
          <a:p>
            <a:pPr marL="407987" lvl="1" indent="-342900" eaLnBrk="1" hangingPunct="1">
              <a:buSzPct val="80000"/>
              <a:buFont typeface="Arial" pitchFamily="34" charset="0"/>
              <a:buChar char="•"/>
            </a:pPr>
            <a:r>
              <a:rPr lang="cs-CZ" sz="2400" dirty="0" smtClean="0"/>
              <a:t>Main f</a:t>
            </a:r>
            <a:r>
              <a:rPr lang="en-US" sz="2400" dirty="0" smtClean="0"/>
              <a:t>unction</a:t>
            </a:r>
            <a:r>
              <a:rPr lang="cs-CZ" sz="2400" dirty="0" smtClean="0"/>
              <a:t>s:</a:t>
            </a:r>
            <a:r>
              <a:rPr lang="en-US" sz="2400" dirty="0" smtClean="0"/>
              <a:t> </a:t>
            </a:r>
            <a:endParaRPr lang="cs-CZ" sz="2400" dirty="0" smtClean="0"/>
          </a:p>
          <a:p>
            <a:pPr marL="65087" lvl="1" indent="0" eaLnBrk="1" hangingPunct="1">
              <a:buSzPct val="80000"/>
              <a:buNone/>
            </a:pPr>
            <a:r>
              <a:rPr lang="cs-CZ" sz="2400" dirty="0" smtClean="0"/>
              <a:t>	- S</a:t>
            </a:r>
            <a:r>
              <a:rPr lang="en-US" sz="2400" dirty="0" err="1" smtClean="0"/>
              <a:t>tructural</a:t>
            </a:r>
            <a:r>
              <a:rPr lang="cs-CZ" sz="2400" dirty="0" smtClean="0"/>
              <a:t> (</a:t>
            </a:r>
            <a:r>
              <a:rPr lang="en-US" sz="2400" dirty="0" err="1" smtClean="0"/>
              <a:t>su</a:t>
            </a:r>
            <a:r>
              <a:rPr lang="cs-CZ" sz="2400" dirty="0" smtClean="0"/>
              <a:t>r</a:t>
            </a:r>
            <a:r>
              <a:rPr lang="en-US" sz="2400" dirty="0" err="1" smtClean="0"/>
              <a:t>ro</a:t>
            </a:r>
            <a:r>
              <a:rPr lang="cs-CZ" sz="2400" dirty="0"/>
              <a:t>u</a:t>
            </a:r>
            <a:r>
              <a:rPr lang="en-US" sz="2400" dirty="0" err="1" smtClean="0"/>
              <a:t>nding</a:t>
            </a:r>
            <a:r>
              <a:rPr lang="cs-CZ" sz="2400" dirty="0"/>
              <a:t> </a:t>
            </a:r>
            <a:r>
              <a:rPr lang="cs-CZ" sz="2400" dirty="0" smtClean="0"/>
              <a:t>of               </a:t>
            </a:r>
            <a:r>
              <a:rPr lang="en-US" sz="2400" dirty="0" smtClean="0"/>
              <a:t> </a:t>
            </a:r>
            <a:r>
              <a:rPr lang="cs-CZ" sz="2400" dirty="0" smtClean="0"/>
              <a:t>	   </a:t>
            </a:r>
            <a:r>
              <a:rPr lang="en-US" sz="2400" dirty="0" smtClean="0"/>
              <a:t>neurons</a:t>
            </a:r>
            <a:r>
              <a:rPr lang="cs-CZ" sz="2400" dirty="0"/>
              <a:t>)</a:t>
            </a:r>
            <a:endParaRPr lang="en-US" sz="2400" dirty="0" smtClean="0"/>
          </a:p>
          <a:p>
            <a:pPr marL="465137" lvl="2" indent="0">
              <a:buNone/>
            </a:pPr>
            <a:r>
              <a:rPr lang="cs-CZ" dirty="0" smtClean="0"/>
              <a:t>       - </a:t>
            </a:r>
            <a:r>
              <a:rPr lang="en-US" dirty="0" smtClean="0"/>
              <a:t>Extracellular transport</a:t>
            </a:r>
            <a:r>
              <a:rPr lang="cs-CZ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K</a:t>
            </a:r>
            <a:r>
              <a:rPr lang="en-US" baseline="30000" dirty="0"/>
              <a:t>+</a:t>
            </a:r>
          </a:p>
          <a:p>
            <a:pPr marL="465137" lvl="2" indent="0">
              <a:buNone/>
            </a:pPr>
            <a:r>
              <a:rPr lang="cs-CZ" dirty="0" smtClean="0"/>
              <a:t>	- </a:t>
            </a:r>
            <a:r>
              <a:rPr lang="en-US" dirty="0" smtClean="0"/>
              <a:t>Capture </a:t>
            </a:r>
            <a:r>
              <a:rPr lang="en-US" dirty="0"/>
              <a:t>of glutamate </a:t>
            </a:r>
            <a:endParaRPr lang="cs-CZ" dirty="0" smtClean="0"/>
          </a:p>
          <a:p>
            <a:pPr marL="465137" lvl="2" indent="0">
              <a:buNone/>
            </a:pPr>
            <a:r>
              <a:rPr lang="cs-CZ" dirty="0"/>
              <a:t>	</a:t>
            </a:r>
            <a:r>
              <a:rPr lang="cs-CZ" dirty="0" smtClean="0"/>
              <a:t>- </a:t>
            </a:r>
            <a:r>
              <a:rPr lang="en-US" dirty="0" smtClean="0"/>
              <a:t>Reparation </a:t>
            </a:r>
            <a:r>
              <a:rPr lang="en-US" dirty="0"/>
              <a:t>of CNS</a:t>
            </a:r>
            <a:endParaRPr lang="cs-CZ" dirty="0"/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5362303" y="5153025"/>
            <a:ext cx="2925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1200" i="1">
                <a:solidFill>
                  <a:schemeClr val="bg1"/>
                </a:solidFill>
              </a:rPr>
              <a:t>Protoplasmatic astrocytes in grey matter</a:t>
            </a:r>
            <a:endParaRPr lang="en-US" sz="1200" i="1">
              <a:solidFill>
                <a:schemeClr val="bg1"/>
              </a:solidFill>
            </a:endParaRPr>
          </a:p>
        </p:txBody>
      </p:sp>
      <p:pic>
        <p:nvPicPr>
          <p:cNvPr id="49" name="Picture 9" descr="m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662" y="1371600"/>
            <a:ext cx="31575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Line 17"/>
          <p:cNvSpPr>
            <a:spLocks noChangeShapeType="1"/>
          </p:cNvSpPr>
          <p:nvPr/>
        </p:nvSpPr>
        <p:spPr bwMode="auto">
          <a:xfrm>
            <a:off x="5667103" y="4772025"/>
            <a:ext cx="130651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5819503" y="4848225"/>
            <a:ext cx="1531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i="1">
                <a:solidFill>
                  <a:schemeClr val="bg1"/>
                </a:solidFill>
                <a:latin typeface="Times New Roman" pitchFamily="18" charset="0"/>
              </a:rPr>
              <a:t>100 </a:t>
            </a:r>
            <a:r>
              <a:rPr lang="en-US" sz="1200" i="1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n-US" sz="1200" i="1">
                <a:solidFill>
                  <a:schemeClr val="bg1"/>
                </a:solidFill>
                <a:latin typeface="Times New Roman" pitchFamily="18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52160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Design of </a:t>
            </a:r>
            <a:r>
              <a:rPr lang="cs-CZ" b="1" dirty="0" smtClean="0"/>
              <a:t>Experiment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491734"/>
            <a:ext cx="1861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Transgenic mouse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81807" y="1491734"/>
            <a:ext cx="18288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GFAP promotor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29619" y="1491734"/>
            <a:ext cx="4267200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GFP (green flouorescent protein)</a:t>
            </a:r>
            <a:endParaRPr lang="en-US" dirty="0"/>
          </a:p>
        </p:txBody>
      </p:sp>
      <p:sp>
        <p:nvSpPr>
          <p:cNvPr id="15" name="AutoShape 12" descr="data:image/jpeg;base64,/9j/4AAQSkZJRgABAQAAAQABAAD/2wBDAAkGBwgHBgkIBwgKCgkLDRYPDQwMDRsUFRAWIB0iIiAdHx8kKDQsJCYxJx8fLT0tMTU3Ojo6Iys/RD84QzQ5Ojf/2wBDAQoKCg0MDRoPDxo3JR8lNzc3Nzc3Nzc3Nzc3Nzc3Nzc3Nzc3Nzc3Nzc3Nzc3Nzc3Nzc3Nzc3Nzc3Nzc3Nzc3Nzf/wAARCADhAOEDASIAAhEBAxEB/8QAHAABAAEFAQEAAAAAAAAAAAAAAAMBAgQFBgcI/8QAPBAAAgEDAgQFAQYFAgUFAAAAAQIAAwQREiEFMUFRBhMiYXGBFDJCUpGhByOx4fAV8SRUYsHRFjM0RJL/xAAYAQEBAQEBAAAAAAAAAAAAAAAAAQIDBP/EAB8RAQEBAQEBAQEBAAMAAAAAAAABEQIhEgMxEyJBYf/aAAwDAQACEQMRAD8A9viIgIiICIiAiIgIiICIiAiIgIiICIiAiIgIiICIiAiIgIiICIiAiIgIiUgViUiAiIgIESsBERARmUMpArmVlIgViIgIlIzArEpmVgIiICIiAiIgIiICIiAiIgUEriB1iBQkAEnYDme01FfxNwehV8t7xCw56QT/AEmv8fcRqWfDKdCi+l7hiCR+Uc55sylgSBj6zN6xqc69nseIWl/T8yzrpVXrpO4+RMqePcA4hW4TxOjcAkU8hamOTL1nr9N1qU1dCCrDII6iObqWYuiImkUiVlpYLzMCsTEuuIW9rTNStVVFHUmc1xDxzw62cKrF27KMwOv1Df2lczhqPjy30s9a1uEXO2KZOZav8RuHu+FSoF6sR/2k2Lld3KTjE/iDwlmVVZxnmWE2lDxXwqomv7UgXOMsdOJdTG/lRNdZ8Ysrz/49dH+DM9XDDIOYF8SmZUGAiIgIiICIiAiIgIiIDrEoeYlYHnX8RbgHjlpQY+laGcfJM52lQG5J6bTo/wCJFuq8Ttbt2ABpaMe4P/gzha/EGcimh07kEzj1fXXmeNoStUeXSGQScntPUvD9dKXCrS1eoDUp0V178vmeOW14KNLHNgP3kr+IboUSlNypJ9RB5y83Dqa9wW4psNQYFehz+8iqXtJScsMKMmeMW3iniNBAoq52xgyO48T8TrAA3BQDfGOp6nuZv7jHzXsdTitBELPVQADJ35TkvEHjIU9S2ZBx+Inb5nnS31xXqk1a9QoNz6vvHniW0Nd3cL5pxTGSFAwBM39Gpw2NxeXvF67PWrsUB6nb9JcqJQ3zlgOfeZIKpSHlhQOgxNZduCQN1PT2M5266TlmC7ccm0/B3mLxCgl9RZ6fpuBvkbB8dD7zDWq/qDHfMy6FQKw0dOZ95mVbGoAPlenAPUjnLUOn06tvfcyV00XVYD04cj6ZlSqqmVZTnYnmZazF1te3Noddq7q3POqdf4d8e3dErT4ixqL+YLgicTgdM7jqJGazoQB6vjpLOrC8yvoPhPF6HEqS1KLggjkTvNqDPEPB/HDZXKh3K02PqOkEiex2FzTuKKVKVTWpGxIxO/N2ONmM2IESoREQEREBERAREQKNygnAzKNyI64mNeXdO2s6leqwVVQkknHSBwf8VaulLQkZGW399p5nRDuRpBUDfedZ494/Q4kadClulHcsN8k/7TkVrNUbVn0dB79Jx7s115lxkDFPLajjGxJkFaowAKjl1Mq1QZBbOgHfEteoalLPLH3s/wBJj6axGtQJzBLdfb2lr1XLaW279ZY7hUJAbGfT3MxnZgEAONWR+0avjdWO5K4ADDr3M2FnTCV2ZtgoIwZo7aoTUV1bnuc9u02a1WdgiZx1IEn8Wets6HytdPGRNfWcVRqxuu3zMnWWp6Sx+BIqmApJHSF/iAUw51csHBwM4l60y1VVA2JhGxkADbY+8n+0JQTziVwvccz0EJa0Vy1R7ioxxnWcAbdZclVdQDYTHSRmifMZwCWPfaWhmB+7gjqxzCMmmxrsw05UduchqU0pNpViCenOFHq2c4PY4EnVVqDAOW6kxiajoYpnVv8A956j4C45bmgtpXqOHA9Oo7TzQnSR93TyzmbLhlc2tZatF8OpyN5rjrKnU2PeaTKyjSdpfNL4a4ovErBKmPWNm+Zup6HEiIgIiIFM43H1EqN5Q9/3lurSfb/N4F8RKMcbwI7mqtCkarEBV3J9p43488WvfXFSxs6h+y02IYj8eTn9J0/8SfEZtbL7Ba1BrdiKpDbqBggfXP7TyVsGo2o59QJ+c4nL9Os8jpxzvqxqjFMMDlj+naWKrjIJGBk89gJI9MsMp93Of95Pb271SKaj11Dgt+UTi6oKYaoANekZz9O8qFKBwOQByx/zczePw5KJC/eI54ImJcWeWJVSDyB7RKWNRVZnGcHGwx7SoCq/qUsFGwHUzJq27ghc4PQch85mOQGPpcvp6IMKTKn8Vp1iCr4GeZbt7TY21y7VUREwh3Jx1mspGqtXQAGbOQgGcfM2fl1mpFVYamGO/wDSL41yz2Y0xvj6THeuXbGOmZkGkTaqzsoKjfO0xRTZm/lqW25qNv1lxOr6loK9aoShBB55HKUv6h1BcqijYZlGuBbJpKsp9jkTHUms/mLgn83MyVkp08vknUOpXJxKVLZGOaZyewOcS/zAWJc6dtieQk1JtK4Spq7nV/4k9VhqNB01UBPxzl1M0tBUUtJ7TKqqH2ZhqHdZCUBXAGB3UyyphQAUbsqjsRJ6dVkcAKpHwJjhGGzAFehldABG2F9hBr0DwRxT7HUdaxHluM8+U7f/ANQ8OA9VdRPIOGE7DGR0Kmbtbeky5YZM689eMXn16IPEfCz/APaT9ZInHeHOMrcp+s8wqU6KnZNviRMlNRsDNfZ8f+vV/wDWLD/mU/WJ5P6PeI+0+Hs2QeXOWsPoZUlTzI/WUIYD8w/ebYWo++k7TT+LuL/6RwmpWUgVCPRvjebGuwz97B6MeXw3b5nmH8RuNDiFWnbUc4oBtR7n3+Jnq5F5m1w/GLqre37621FqmpmznH+bTCtqbVa4YELpO2e/SS010EVKn4ueekvQgVfQGwORB5kTzu+MylTps+GOkAHY+395reN8eXhtFktN6zZGr8syGyBu42GAOhkNPhVrdAvcKHJOQQdx7xzJvrV3PHO0b6vcPTFG6uFcIWdqx2LdlA6ToeFX1S8tB5is7rzIHOT0/Ddozanu65THIED6ZmyNG2s7Q0LamiFuXqBJ+s313xZ45889T+tRVcVHJZGU8tjvJKaaKWrQ+/Lb+naWtSqI2pwxPfSMASei9WqSEp4A2DYmf+lYnk+o4ygI+6Of1k9HXTIC5Vf0/wB5e67AeWCx7kStOmfMyE58znr2i+rrLpXB040pj55y77U2sLhQvssgFLH3mYsfbEu0qo/CffMkKiuqoJ/NjqRgASylqCjJHtpHKWMjmoX1nHZTy+kocA6iEDDrjB+olZZVM5OGJZRz/wAMrSqFW00wSoyAAkiGWXVrOrtvgxSapqDZAYciV2kGwppqOokSOvRZSQOXxLqVXdWbST7SeuGfcDHvCtWo0nHqBz9JOiVCQGO3Q4k602Y6W2HxKCkUqaVqZEI2nC6BFVQGOSemN56jw/gdoLZGqoGJGcmeacJRvMUMoYE7EDeel2Vtd1LdAKjKmNp2/P8AjHSarwrhSr66SCYFxbcHTZaKsfYTZpwlDvWqM31mVSsLel92mP0nTGNct5HD/wDkz/8AmJ1/k0/yCIFxweYlpVemV+kviByvje/Njw8YdSauUG2/6ieT3jtUYjPPnmdl/EqrUqcXChjppUwMThW1KpJYqxOQSZx/S7Xb8+fNDw5qq5fATGMg53klWwC16KsR6QS2DseUhe8K0/LRVAJ3CDY+4EltapWmKlcoxwACT0M5u3zkYxyzYVCVU4YgA5/tJKdYBwoV8gY2wufrK3Buq1IgrTotnmx5iYoDh/LLFz1wuZM1m3GwKKx1MGHvnP8AQS5qNJhkZJ9xLaNBwNlYgjqdMmNv1OodBnGJMTUDUaaHJPPuTt9JHUAI+8CPyk/5mTmn6SMr8jnMY2/qyWJ9y01iajbblTLHOPSOUqmhWxg6sfm5SZwchVqEf9K/2l62rAAsowN855/SVlEFD4Ueke7dJZXGnCltplsipk5CjHPtMJlqVGwjLU65Bx+oiQtY5Ylj5JGP+kgYmYqZVSy02YdCechFsVq5LkPjYHaTKpqAhyNuRVd5qxDRpb+XqXuvaVFNc5B0H5lGLK2lipHTbH7zIQU32BGrrmZVNbFz6WQMB3EyLlKYICrjvjaT2lsVp6j03GDIqhqFyxAKg/UwiOmoXP4hzPWBSBbKn09pdsvqX0gzItqYLbj655wa6Hwpw417lSQcKc856XTUKgAnLeD6tEWAYYyTjPIzp1qqeRE78zI52+pIjI6RNIREQEREDnvEnhujxXNZRitjBH5v7zz7iXBUoZpqhGkEEsMHM9imt4vwihxBCSAtTHPvM9cyunH6Xl4RWsvLrN6SOzDnJVt9e1WmCB06GdzxTwndUnJp0jUG/Lea9+AXvMWtQ6ewnL5rtf0ljl6luHA0ICvTB5fST2fCXBDkDVzGFx/SdbYeF7qu4c0dA6hhgfIm9o+EXVdL3CgY2wux/vL8OV7cT9lKqNX6f7zGr01Gxp5+hndV/CVVBtWyT0mj4nwevbagcjA3l+MT6c01HPt3JAzIHpVNWkAezTOrrUp1sA4Ude8ge4dEKscjfJPSZ+VlqOnQIw7AK3dd8xcXAtqYfJJJ2DHYyLzdalyfnExK1Wk6Mm5IORiWQK921UEtTUKDjIxt8yT+WKQIUr7iY/l5VtYGX5fHWSWqCkSoyFIwPcy3EXkM1Mo+HXoSQf0lEJU4XTj3GDK12FMroyQfw85UktpAA5nHvM1UlRWPqI1LMq2tmJBAz2kVvbPV6HPIzb0KXlUy7nS3JZnClVRSoDTsSMGY2QRpK8+fvJbu7UIdxq6CampxCnSQs5Gec0k9ZdR0CgMfcTG+21rij/wlBtAPqJ2Imr4PeHiHFclj5eCQD7ToOCAi7qI2ysx3h0nHjZ8G42bailAAkjmczsLDiFSoisGJBnH0bK1QOhpsHBPqmy4Iay1Ag5A9Z0lsuVi882bHd2tyzAZM2FN8iaWzJ2m1onabcmRmJbEC+IiAiIgMCUxKxApgAcoIEqTLGbAgWNt7zX8WpU69s6NjLj73aZVesqg5M5LxJ4msuHny69U6yuQirmBwnF+KLZ31a3qgOEcgH47zW1L63rMKYOC2+D064nNcdvbjiF/cOlJl8xi2k9iesjFWqa4u1UlCRqx06TnY65cb25uUpkaX267zFNyrHUNmPaaq6qhiSDjtME3L031Bj7Ria6f7QQA7ncn0gS2txFU0k7HM0dvelyAR6ubDv7yt3VQItQnIJwIwbKpxNqlVSgxzxn5m64bTe8KFjvy5Tkbd/MdcDk37TurT/hbKkVXJcbETOLfG7HkWVvlmGvlNJxDiVaopWiuQ2QCOnaShKtcfzTkdJNRtAmxH6zpOWNc81vfXKDNQqTzMm/0WtWpaaj6tp0lO3UchM2hbjtL8wnVjl+FcBuLavrTSBjE6Gw4Xcqw9Q59purW0yRtN3ZWI6rJ8xf8ATpq7bhzNjIyZubLhJBBM21taqoG0zqdMAcpphi29mEEzEphZeBiIFMCJWICIiAiJQnECpljOBI6lUKJr7m/VAd4GfUrqo5ia664gqKcMMzUXfEic4M09zdO2d4GfxDixOcGef+JazVeI06h3GRnHbrN/XZmB5zU3dr5zkssnU2Nc3K5O6XyuIBk3RhgzHZRTuKij/wBupv7bzo34OjtnR+8vXg5HJJj5rt/pzjkXtCWIwZanCnrsAAAOpO07NuC1G3C7/EtpcBuBUXOooDkgL0mvXKWW+tPa+GrdqHms1SmeQfOc/Ak1p4Pp3yVqiXJwNsadtp01exvrmh5VG2ZARgEjGJteDcOrWdj9kSjUaqQdTldsmY/5O2cyOB4ZwBEv/JrsSF5Fes6q5sWR6dJVyqJ6frNtZeE61Gt5pdmqHmWm8Tgr4GsZIGNhNcyy+uf6dc2eOSpWb4HpmVTsXPSdZT4Oe0yqXCtPSbcnL2/C2P4ZtbXhDbZE39GxC9Jl06GkcoGsteFhOc2dG2VOQk6piSKIFqIBL4iAiIgIiICIiAlrDMuiBh16LsNhNVccPqvuBOhjA7QORqcIqn8MibglU/hnZYHaNI7CBxY4A55rLh4b1c52Wkdo0jtA5FPDKjmP2mQnhykOYE6bA7SuBA0FPgNBfwiZNPhFBfwCbbEYgYK8PpD8Akq2qAY0zJiBALdR0l4or2kkQLBTA6SugS6IFMCVxEQEREBERAREQEREBERAREQEREBERAREQEREBERAREQEREBERAREQEREBERAREQEREBERAREQEREBERAREQEREBERAREQEREBERAREQEREBERAREQEREBERAREQEREBERAREQEREBERAREQEREBERAREQEREBERAREQERED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4" descr="data:image/jpeg;base64,/9j/4AAQSkZJRgABAQAAAQABAAD/2wBDAAkGBwgHBgkIBwgKCgkLDRYPDQwMDRsUFRAWIB0iIiAdHx8kKDQsJCYxJx8fLT0tMTU3Ojo6Iys/RD84QzQ5Ojf/2wBDAQoKCg0MDRoPDxo3JR8lNzc3Nzc3Nzc3Nzc3Nzc3Nzc3Nzc3Nzc3Nzc3Nzc3Nzc3Nzc3Nzc3Nzc3Nzc3Nzc3Nzf/wAARCADhAOEDASIAAhEBAxEB/8QAHAABAAEFAQEAAAAAAAAAAAAAAAMBAgQFBgcI/8QAPBAAAgEDAgQFAQYFAgUFAAAAAQIAAwQREiEFMUFRBhMiYXGBFDJCUpGhByOx4fAV8SRUYsHRFjM0RJL/xAAYAQEBAQEBAAAAAAAAAAAAAAAAAQIDBP/EAB8RAQEBAQEBAQEBAAMAAAAAAAABEQIhEgMxEyJBYf/aAAwDAQACEQMRAD8A9viIgIiICIiAiIgIiICIiAiIgIiICIiAiIgIiICIiAiIgIiICIiAiIgIiUgViUiAiIgIESsBERARmUMpArmVlIgViIgIlIzArEpmVgIiICIiAiIgIiICIiAiIgUEriB1iBQkAEnYDme01FfxNwehV8t7xCw56QT/AEmv8fcRqWfDKdCi+l7hiCR+Uc55sylgSBj6zN6xqc69nseIWl/T8yzrpVXrpO4+RMqePcA4hW4TxOjcAkU8hamOTL1nr9N1qU1dCCrDII6iObqWYuiImkUiVlpYLzMCsTEuuIW9rTNStVVFHUmc1xDxzw62cKrF27KMwOv1Df2lczhqPjy30s9a1uEXO2KZOZav8RuHu+FSoF6sR/2k2Lld3KTjE/iDwlmVVZxnmWE2lDxXwqomv7UgXOMsdOJdTG/lRNdZ8Ysrz/49dH+DM9XDDIOYF8SmZUGAiIgIiICIiAiIgIiIDrEoeYlYHnX8RbgHjlpQY+laGcfJM52lQG5J6bTo/wCJFuq8Ttbt2ABpaMe4P/gzha/EGcimh07kEzj1fXXmeNoStUeXSGQScntPUvD9dKXCrS1eoDUp0V178vmeOW14KNLHNgP3kr+IboUSlNypJ9RB5y83Dqa9wW4psNQYFehz+8iqXtJScsMKMmeMW3iniNBAoq52xgyO48T8TrAA3BQDfGOp6nuZv7jHzXsdTitBELPVQADJ35TkvEHjIU9S2ZBx+Inb5nnS31xXqk1a9QoNz6vvHniW0Nd3cL5pxTGSFAwBM39Gpw2NxeXvF67PWrsUB6nb9JcqJQ3zlgOfeZIKpSHlhQOgxNZduCQN1PT2M5266TlmC7ccm0/B3mLxCgl9RZ6fpuBvkbB8dD7zDWq/qDHfMy6FQKw0dOZ95mVbGoAPlenAPUjnLUOn06tvfcyV00XVYD04cj6ZlSqqmVZTnYnmZazF1te3Noddq7q3POqdf4d8e3dErT4ixqL+YLgicTgdM7jqJGazoQB6vjpLOrC8yvoPhPF6HEqS1KLggjkTvNqDPEPB/HDZXKh3K02PqOkEiex2FzTuKKVKVTWpGxIxO/N2ONmM2IESoREQEREBERAREQKNygnAzKNyI64mNeXdO2s6leqwVVQkknHSBwf8VaulLQkZGW399p5nRDuRpBUDfedZ494/Q4kadClulHcsN8k/7TkVrNUbVn0dB79Jx7s115lxkDFPLajjGxJkFaowAKjl1Mq1QZBbOgHfEteoalLPLH3s/wBJj6axGtQJzBLdfb2lr1XLaW279ZY7hUJAbGfT3MxnZgEAONWR+0avjdWO5K4ADDr3M2FnTCV2ZtgoIwZo7aoTUV1bnuc9u02a1WdgiZx1IEn8Wets6HytdPGRNfWcVRqxuu3zMnWWp6Sx+BIqmApJHSF/iAUw51csHBwM4l60y1VVA2JhGxkADbY+8n+0JQTziVwvccz0EJa0Vy1R7ioxxnWcAbdZclVdQDYTHSRmifMZwCWPfaWhmB+7gjqxzCMmmxrsw05UduchqU0pNpViCenOFHq2c4PY4EnVVqDAOW6kxiajoYpnVv8A956j4C45bmgtpXqOHA9Oo7TzQnSR93TyzmbLhlc2tZatF8OpyN5rjrKnU2PeaTKyjSdpfNL4a4ovErBKmPWNm+Zup6HEiIgIiIFM43H1EqN5Q9/3lurSfb/N4F8RKMcbwI7mqtCkarEBV3J9p43488WvfXFSxs6h+y02IYj8eTn9J0/8SfEZtbL7Ba1BrdiKpDbqBggfXP7TyVsGo2o59QJ+c4nL9Os8jpxzvqxqjFMMDlj+naWKrjIJGBk89gJI9MsMp93Of95Pb271SKaj11Dgt+UTi6oKYaoANekZz9O8qFKBwOQByx/zczePw5KJC/eI54ImJcWeWJVSDyB7RKWNRVZnGcHGwx7SoCq/qUsFGwHUzJq27ghc4PQch85mOQGPpcvp6IMKTKn8Vp1iCr4GeZbt7TY21y7VUREwh3Jx1mspGqtXQAGbOQgGcfM2fl1mpFVYamGO/wDSL41yz2Y0xvj6THeuXbGOmZkGkTaqzsoKjfO0xRTZm/lqW25qNv1lxOr6loK9aoShBB55HKUv6h1BcqijYZlGuBbJpKsp9jkTHUms/mLgn83MyVkp08vknUOpXJxKVLZGOaZyewOcS/zAWJc6dtieQk1JtK4Spq7nV/4k9VhqNB01UBPxzl1M0tBUUtJ7TKqqH2ZhqHdZCUBXAGB3UyyphQAUbsqjsRJ6dVkcAKpHwJjhGGzAFehldABG2F9hBr0DwRxT7HUdaxHluM8+U7f/ANQ8OA9VdRPIOGE7DGR0Kmbtbeky5YZM689eMXn16IPEfCz/APaT9ZInHeHOMrcp+s8wqU6KnZNviRMlNRsDNfZ8f+vV/wDWLD/mU/WJ5P6PeI+0+Hs2QeXOWsPoZUlTzI/WUIYD8w/ebYWo++k7TT+LuL/6RwmpWUgVCPRvjebGuwz97B6MeXw3b5nmH8RuNDiFWnbUc4oBtR7n3+Jnq5F5m1w/GLqre37621FqmpmznH+bTCtqbVa4YELpO2e/SS010EVKn4ueekvQgVfQGwORB5kTzu+MylTps+GOkAHY+395reN8eXhtFktN6zZGr8syGyBu42GAOhkNPhVrdAvcKHJOQQdx7xzJvrV3PHO0b6vcPTFG6uFcIWdqx2LdlA6ToeFX1S8tB5is7rzIHOT0/Ddozanu65THIED6ZmyNG2s7Q0LamiFuXqBJ+s313xZ45889T+tRVcVHJZGU8tjvJKaaKWrQ+/Lb+naWtSqI2pwxPfSMASei9WqSEp4A2DYmf+lYnk+o4ygI+6Of1k9HXTIC5Vf0/wB5e67AeWCx7kStOmfMyE58znr2i+rrLpXB040pj55y77U2sLhQvssgFLH3mYsfbEu0qo/CffMkKiuqoJ/NjqRgASylqCjJHtpHKWMjmoX1nHZTy+kocA6iEDDrjB+olZZVM5OGJZRz/wAMrSqFW00wSoyAAkiGWXVrOrtvgxSapqDZAYciV2kGwppqOokSOvRZSQOXxLqVXdWbST7SeuGfcDHvCtWo0nHqBz9JOiVCQGO3Q4k602Y6W2HxKCkUqaVqZEI2nC6BFVQGOSemN56jw/gdoLZGqoGJGcmeacJRvMUMoYE7EDeel2Vtd1LdAKjKmNp2/P8AjHSarwrhSr66SCYFxbcHTZaKsfYTZpwlDvWqM31mVSsLel92mP0nTGNct5HD/wDkz/8AmJ1/k0/yCIFxweYlpVemV+kviByvje/Njw8YdSauUG2/6ieT3jtUYjPPnmdl/EqrUqcXChjppUwMThW1KpJYqxOQSZx/S7Xb8+fNDw5qq5fATGMg53klWwC16KsR6QS2DseUhe8K0/LRVAJ3CDY+4EltapWmKlcoxwACT0M5u3zkYxyzYVCVU4YgA5/tJKdYBwoV8gY2wufrK3Buq1IgrTotnmx5iYoDh/LLFz1wuZM1m3GwKKx1MGHvnP8AQS5qNJhkZJ9xLaNBwNlYgjqdMmNv1OodBnGJMTUDUaaHJPPuTt9JHUAI+8CPyk/5mTmn6SMr8jnMY2/qyWJ9y01iajbblTLHOPSOUqmhWxg6sfm5SZwchVqEf9K/2l62rAAsowN855/SVlEFD4Ueke7dJZXGnCltplsipk5CjHPtMJlqVGwjLU65Bx+oiQtY5Ylj5JGP+kgYmYqZVSy02YdCechFsVq5LkPjYHaTKpqAhyNuRVd5qxDRpb+XqXuvaVFNc5B0H5lGLK2lipHTbH7zIQU32BGrrmZVNbFz6WQMB3EyLlKYICrjvjaT2lsVp6j03GDIqhqFyxAKg/UwiOmoXP4hzPWBSBbKn09pdsvqX0gzItqYLbj655wa6Hwpw417lSQcKc856XTUKgAnLeD6tEWAYYyTjPIzp1qqeRE78zI52+pIjI6RNIREQEREDnvEnhujxXNZRitjBH5v7zz7iXBUoZpqhGkEEsMHM9imt4vwihxBCSAtTHPvM9cyunH6Xl4RWsvLrN6SOzDnJVt9e1WmCB06GdzxTwndUnJp0jUG/Lea9+AXvMWtQ6ewnL5rtf0ljl6luHA0ICvTB5fST2fCXBDkDVzGFx/SdbYeF7qu4c0dA6hhgfIm9o+EXVdL3CgY2wux/vL8OV7cT9lKqNX6f7zGr01Gxp5+hndV/CVVBtWyT0mj4nwevbagcjA3l+MT6c01HPt3JAzIHpVNWkAezTOrrUp1sA4Ude8ge4dEKscjfJPSZ+VlqOnQIw7AK3dd8xcXAtqYfJJJ2DHYyLzdalyfnExK1Wk6Mm5IORiWQK921UEtTUKDjIxt8yT+WKQIUr7iY/l5VtYGX5fHWSWqCkSoyFIwPcy3EXkM1Mo+HXoSQf0lEJU4XTj3GDK12FMroyQfw85UktpAA5nHvM1UlRWPqI1LMq2tmJBAz2kVvbPV6HPIzb0KXlUy7nS3JZnClVRSoDTsSMGY2QRpK8+fvJbu7UIdxq6CampxCnSQs5Gec0k9ZdR0CgMfcTG+21rij/wlBtAPqJ2Imr4PeHiHFclj5eCQD7ToOCAi7qI2ysx3h0nHjZ8G42bailAAkjmczsLDiFSoisGJBnH0bK1QOhpsHBPqmy4Iay1Ag5A9Z0lsuVi882bHd2tyzAZM2FN8iaWzJ2m1onabcmRmJbEC+IiAiIgMCUxKxApgAcoIEqTLGbAgWNt7zX8WpU69s6NjLj73aZVesqg5M5LxJ4msuHny69U6yuQirmBwnF+KLZ31a3qgOEcgH47zW1L63rMKYOC2+D064nNcdvbjiF/cOlJl8xi2k9iesjFWqa4u1UlCRqx06TnY65cb25uUpkaX267zFNyrHUNmPaaq6qhiSDjtME3L031Bj7Ria6f7QQA7ncn0gS2txFU0k7HM0dvelyAR6ubDv7yt3VQItQnIJwIwbKpxNqlVSgxzxn5m64bTe8KFjvy5Tkbd/MdcDk37TurT/hbKkVXJcbETOLfG7HkWVvlmGvlNJxDiVaopWiuQ2QCOnaShKtcfzTkdJNRtAmxH6zpOWNc81vfXKDNQqTzMm/0WtWpaaj6tp0lO3UchM2hbjtL8wnVjl+FcBuLavrTSBjE6Gw4Xcqw9Q59purW0yRtN3ZWI6rJ8xf8ATpq7bhzNjIyZubLhJBBM21taqoG0zqdMAcpphi29mEEzEphZeBiIFMCJWICIiAiJQnECpljOBI6lUKJr7m/VAd4GfUrqo5ia664gqKcMMzUXfEic4M09zdO2d4GfxDixOcGef+JazVeI06h3GRnHbrN/XZmB5zU3dr5zkssnU2Nc3K5O6XyuIBk3RhgzHZRTuKij/wBupv7bzo34OjtnR+8vXg5HJJj5rt/pzjkXtCWIwZanCnrsAAAOpO07NuC1G3C7/EtpcBuBUXOooDkgL0mvXKWW+tPa+GrdqHms1SmeQfOc/Ak1p4Pp3yVqiXJwNsadtp01exvrmh5VG2ZARgEjGJteDcOrWdj9kSjUaqQdTldsmY/5O2cyOB4ZwBEv/JrsSF5Fes6q5sWR6dJVyqJ6frNtZeE61Gt5pdmqHmWm8Tgr4GsZIGNhNcyy+uf6dc2eOSpWb4HpmVTsXPSdZT4Oe0yqXCtPSbcnL2/C2P4ZtbXhDbZE39GxC9Jl06GkcoGsteFhOc2dG2VOQk6piSKIFqIBL4iAiIgIiICIiAlrDMuiBh16LsNhNVccPqvuBOhjA7QORqcIqn8MibglU/hnZYHaNI7CBxY4A55rLh4b1c52Wkdo0jtA5FPDKjmP2mQnhykOYE6bA7SuBA0FPgNBfwiZNPhFBfwCbbEYgYK8PpD8Akq2qAY0zJiBALdR0l4or2kkQLBTA6SugS6IFMCVxEQEREBERAREQEREBERAREQEREBERAREQEREBERAREQEREBERAREQEREBERAREQEREBERAREQEREBERAREQEREBERAREQEREBERAREQEREBERAREQEREBERAREQEREBERAREQEREBERAREQEREBERAREQEREBERAREQERED/2Q=="/>
          <p:cNvSpPr>
            <a:spLocks noChangeAspect="1" noChangeArrowheads="1"/>
          </p:cNvSpPr>
          <p:nvPr/>
        </p:nvSpPr>
        <p:spPr bwMode="auto">
          <a:xfrm>
            <a:off x="307975" y="-8763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data:image/jpeg;base64,/9j/4AAQSkZJRgABAQAAAQABAAD/2wBDAAkGBwgHBgkIBwgKCgkLDRYPDQwMDRsUFRAWIB0iIiAdHx8kKDQsJCYxJx8fLT0tMTU3Ojo6Iys/RD84QzQ5Ojf/2wBDAQoKCg0MDRoPDxo3JR8lNzc3Nzc3Nzc3Nzc3Nzc3Nzc3Nzc3Nzc3Nzc3Nzc3Nzc3Nzc3Nzc3Nzc3Nzc3Nzc3Nzf/wAARCADhAOEDASIAAhEBAxEB/8QAHAABAAEFAQEAAAAAAAAAAAAAAAMBAgQFBgcI/8QAPBAAAgEDAgQFAQYFAgUFAAAAAQIAAwQREiEFMUFRBhMiYXGBFDJCUpGhByOx4fAV8SRUYsHRFjM0RJL/xAAYAQEBAQEBAAAAAAAAAAAAAAAAAQIDBP/EAB8RAQEBAQEBAQEBAAMAAAAAAAABEQIhEgMxEyJBYf/aAAwDAQACEQMRAD8A9viIgIiICIiAiIgIiICIiAiIgIiICIiAiIgIiICIiAiIgIiICIiAiIgIiUgViUiAiIgIESsBERARmUMpArmVlIgViIgIlIzArEpmVgIiICIiAiIgIiICIiAiIgUEriB1iBQkAEnYDme01FfxNwehV8t7xCw56QT/AEmv8fcRqWfDKdCi+l7hiCR+Uc55sylgSBj6zN6xqc69nseIWl/T8yzrpVXrpO4+RMqePcA4hW4TxOjcAkU8hamOTL1nr9N1qU1dCCrDII6iObqWYuiImkUiVlpYLzMCsTEuuIW9rTNStVVFHUmc1xDxzw62cKrF27KMwOv1Df2lczhqPjy30s9a1uEXO2KZOZav8RuHu+FSoF6sR/2k2Lld3KTjE/iDwlmVVZxnmWE2lDxXwqomv7UgXOMsdOJdTG/lRNdZ8Ysrz/49dH+DM9XDDIOYF8SmZUGAiIgIiICIiAiIgIiIDrEoeYlYHnX8RbgHjlpQY+laGcfJM52lQG5J6bTo/wCJFuq8Ttbt2ABpaMe4P/gzha/EGcimh07kEzj1fXXmeNoStUeXSGQScntPUvD9dKXCrS1eoDUp0V178vmeOW14KNLHNgP3kr+IboUSlNypJ9RB5y83Dqa9wW4psNQYFehz+8iqXtJScsMKMmeMW3iniNBAoq52xgyO48T8TrAA3BQDfGOp6nuZv7jHzXsdTitBELPVQADJ35TkvEHjIU9S2ZBx+Inb5nnS31xXqk1a9QoNz6vvHniW0Nd3cL5pxTGSFAwBM39Gpw2NxeXvF67PWrsUB6nb9JcqJQ3zlgOfeZIKpSHlhQOgxNZduCQN1PT2M5266TlmC7ccm0/B3mLxCgl9RZ6fpuBvkbB8dD7zDWq/qDHfMy6FQKw0dOZ95mVbGoAPlenAPUjnLUOn06tvfcyV00XVYD04cj6ZlSqqmVZTnYnmZazF1te3Noddq7q3POqdf4d8e3dErT4ixqL+YLgicTgdM7jqJGazoQB6vjpLOrC8yvoPhPF6HEqS1KLggjkTvNqDPEPB/HDZXKh3K02PqOkEiex2FzTuKKVKVTWpGxIxO/N2ONmM2IESoREQEREBERAREQKNygnAzKNyI64mNeXdO2s6leqwVVQkknHSBwf8VaulLQkZGW399p5nRDuRpBUDfedZ494/Q4kadClulHcsN8k/7TkVrNUbVn0dB79Jx7s115lxkDFPLajjGxJkFaowAKjl1Mq1QZBbOgHfEteoalLPLH3s/wBJj6axGtQJzBLdfb2lr1XLaW279ZY7hUJAbGfT3MxnZgEAONWR+0avjdWO5K4ADDr3M2FnTCV2ZtgoIwZo7aoTUV1bnuc9u02a1WdgiZx1IEn8Wets6HytdPGRNfWcVRqxuu3zMnWWp6Sx+BIqmApJHSF/iAUw51csHBwM4l60y1VVA2JhGxkADbY+8n+0JQTziVwvccz0EJa0Vy1R7ioxxnWcAbdZclVdQDYTHSRmifMZwCWPfaWhmB+7gjqxzCMmmxrsw05UduchqU0pNpViCenOFHq2c4PY4EnVVqDAOW6kxiajoYpnVv8A956j4C45bmgtpXqOHA9Oo7TzQnSR93TyzmbLhlc2tZatF8OpyN5rjrKnU2PeaTKyjSdpfNL4a4ovErBKmPWNm+Zup6HEiIgIiIFM43H1EqN5Q9/3lurSfb/N4F8RKMcbwI7mqtCkarEBV3J9p43488WvfXFSxs6h+y02IYj8eTn9J0/8SfEZtbL7Ba1BrdiKpDbqBggfXP7TyVsGo2o59QJ+c4nL9Os8jpxzvqxqjFMMDlj+naWKrjIJGBk89gJI9MsMp93Of95Pb271SKaj11Dgt+UTi6oKYaoANekZz9O8qFKBwOQByx/zczePw5KJC/eI54ImJcWeWJVSDyB7RKWNRVZnGcHGwx7SoCq/qUsFGwHUzJq27ghc4PQch85mOQGPpcvp6IMKTKn8Vp1iCr4GeZbt7TY21y7VUREwh3Jx1mspGqtXQAGbOQgGcfM2fl1mpFVYamGO/wDSL41yz2Y0xvj6THeuXbGOmZkGkTaqzsoKjfO0xRTZm/lqW25qNv1lxOr6loK9aoShBB55HKUv6h1BcqijYZlGuBbJpKsp9jkTHUms/mLgn83MyVkp08vknUOpXJxKVLZGOaZyewOcS/zAWJc6dtieQk1JtK4Spq7nV/4k9VhqNB01UBPxzl1M0tBUUtJ7TKqqH2ZhqHdZCUBXAGB3UyyphQAUbsqjsRJ6dVkcAKpHwJjhGGzAFehldABG2F9hBr0DwRxT7HUdaxHluM8+U7f/ANQ8OA9VdRPIOGE7DGR0Kmbtbeky5YZM689eMXn16IPEfCz/APaT9ZInHeHOMrcp+s8wqU6KnZNviRMlNRsDNfZ8f+vV/wDWLD/mU/WJ5P6PeI+0+Hs2QeXOWsPoZUlTzI/WUIYD8w/ebYWo++k7TT+LuL/6RwmpWUgVCPRvjebGuwz97B6MeXw3b5nmH8RuNDiFWnbUc4oBtR7n3+Jnq5F5m1w/GLqre37621FqmpmznH+bTCtqbVa4YELpO2e/SS010EVKn4ueekvQgVfQGwORB5kTzu+MylTps+GOkAHY+395reN8eXhtFktN6zZGr8syGyBu42GAOhkNPhVrdAvcKHJOQQdx7xzJvrV3PHO0b6vcPTFG6uFcIWdqx2LdlA6ToeFX1S8tB5is7rzIHOT0/Ddozanu65THIED6ZmyNG2s7Q0LamiFuXqBJ+s313xZ45889T+tRVcVHJZGU8tjvJKaaKWrQ+/Lb+naWtSqI2pwxPfSMASei9WqSEp4A2DYmf+lYnk+o4ygI+6Of1k9HXTIC5Vf0/wB5e67AeWCx7kStOmfMyE58znr2i+rrLpXB040pj55y77U2sLhQvssgFLH3mYsfbEu0qo/CffMkKiuqoJ/NjqRgASylqCjJHtpHKWMjmoX1nHZTy+kocA6iEDDrjB+olZZVM5OGJZRz/wAMrSqFW00wSoyAAkiGWXVrOrtvgxSapqDZAYciV2kGwppqOokSOvRZSQOXxLqVXdWbST7SeuGfcDHvCtWo0nHqBz9JOiVCQGO3Q4k602Y6W2HxKCkUqaVqZEI2nC6BFVQGOSemN56jw/gdoLZGqoGJGcmeacJRvMUMoYE7EDeel2Vtd1LdAKjKmNp2/P8AjHSarwrhSr66SCYFxbcHTZaKsfYTZpwlDvWqM31mVSsLel92mP0nTGNct5HD/wDkz/8AmJ1/k0/yCIFxweYlpVemV+kviByvje/Njw8YdSauUG2/6ieT3jtUYjPPnmdl/EqrUqcXChjppUwMThW1KpJYqxOQSZx/S7Xb8+fNDw5qq5fATGMg53klWwC16KsR6QS2DseUhe8K0/LRVAJ3CDY+4EltapWmKlcoxwACT0M5u3zkYxyzYVCVU4YgA5/tJKdYBwoV8gY2wufrK3Buq1IgrTotnmx5iYoDh/LLFz1wuZM1m3GwKKx1MGHvnP8AQS5qNJhkZJ9xLaNBwNlYgjqdMmNv1OodBnGJMTUDUaaHJPPuTt9JHUAI+8CPyk/5mTmn6SMr8jnMY2/qyWJ9y01iajbblTLHOPSOUqmhWxg6sfm5SZwchVqEf9K/2l62rAAsowN855/SVlEFD4Ueke7dJZXGnCltplsipk5CjHPtMJlqVGwjLU65Bx+oiQtY5Ylj5JGP+kgYmYqZVSy02YdCechFsVq5LkPjYHaTKpqAhyNuRVd5qxDRpb+XqXuvaVFNc5B0H5lGLK2lipHTbH7zIQU32BGrrmZVNbFz6WQMB3EyLlKYICrjvjaT2lsVp6j03GDIqhqFyxAKg/UwiOmoXP4hzPWBSBbKn09pdsvqX0gzItqYLbj655wa6Hwpw417lSQcKc856XTUKgAnLeD6tEWAYYyTjPIzp1qqeRE78zI52+pIjI6RNIREQEREDnvEnhujxXNZRitjBH5v7zz7iXBUoZpqhGkEEsMHM9imt4vwihxBCSAtTHPvM9cyunH6Xl4RWsvLrN6SOzDnJVt9e1WmCB06GdzxTwndUnJp0jUG/Lea9+AXvMWtQ6ewnL5rtf0ljl6luHA0ICvTB5fST2fCXBDkDVzGFx/SdbYeF7qu4c0dA6hhgfIm9o+EXVdL3CgY2wux/vL8OV7cT9lKqNX6f7zGr01Gxp5+hndV/CVVBtWyT0mj4nwevbagcjA3l+MT6c01HPt3JAzIHpVNWkAezTOrrUp1sA4Ude8ge4dEKscjfJPSZ+VlqOnQIw7AK3dd8xcXAtqYfJJJ2DHYyLzdalyfnExK1Wk6Mm5IORiWQK921UEtTUKDjIxt8yT+WKQIUr7iY/l5VtYGX5fHWSWqCkSoyFIwPcy3EXkM1Mo+HXoSQf0lEJU4XTj3GDK12FMroyQfw85UktpAA5nHvM1UlRWPqI1LMq2tmJBAz2kVvbPV6HPIzb0KXlUy7nS3JZnClVRSoDTsSMGY2QRpK8+fvJbu7UIdxq6CampxCnSQs5Gec0k9ZdR0CgMfcTG+21rij/wlBtAPqJ2Imr4PeHiHFclj5eCQD7ToOCAi7qI2ysx3h0nHjZ8G42bailAAkjmczsLDiFSoisGJBnH0bK1QOhpsHBPqmy4Iay1Ag5A9Z0lsuVi882bHd2tyzAZM2FN8iaWzJ2m1onabcmRmJbEC+IiAiIgMCUxKxApgAcoIEqTLGbAgWNt7zX8WpU69s6NjLj73aZVesqg5M5LxJ4msuHny69U6yuQirmBwnF+KLZ31a3qgOEcgH47zW1L63rMKYOC2+D064nNcdvbjiF/cOlJl8xi2k9iesjFWqa4u1UlCRqx06TnY65cb25uUpkaX267zFNyrHUNmPaaq6qhiSDjtME3L031Bj7Ria6f7QQA7ncn0gS2txFU0k7HM0dvelyAR6ubDv7yt3VQItQnIJwIwbKpxNqlVSgxzxn5m64bTe8KFjvy5Tkbd/MdcDk37TurT/hbKkVXJcbETOLfG7HkWVvlmGvlNJxDiVaopWiuQ2QCOnaShKtcfzTkdJNRtAmxH6zpOWNc81vfXKDNQqTzMm/0WtWpaaj6tp0lO3UchM2hbjtL8wnVjl+FcBuLavrTSBjE6Gw4Xcqw9Q59purW0yRtN3ZWI6rJ8xf8ATpq7bhzNjIyZubLhJBBM21taqoG0zqdMAcpphi29mEEzEphZeBiIFMCJWICIiAiJQnECpljOBI6lUKJr7m/VAd4GfUrqo5ia664gqKcMMzUXfEic4M09zdO2d4GfxDixOcGef+JazVeI06h3GRnHbrN/XZmB5zU3dr5zkssnU2Nc3K5O6XyuIBk3RhgzHZRTuKij/wBupv7bzo34OjtnR+8vXg5HJJj5rt/pzjkXtCWIwZanCnrsAAAOpO07NuC1G3C7/EtpcBuBUXOooDkgL0mvXKWW+tPa+GrdqHms1SmeQfOc/Ak1p4Pp3yVqiXJwNsadtp01exvrmh5VG2ZARgEjGJteDcOrWdj9kSjUaqQdTldsmY/5O2cyOB4ZwBEv/JrsSF5Fes6q5sWR6dJVyqJ6frNtZeE61Gt5pdmqHmWm8Tgr4GsZIGNhNcyy+uf6dc2eOSpWb4HpmVTsXPSdZT4Oe0yqXCtPSbcnL2/C2P4ZtbXhDbZE39GxC9Jl06GkcoGsteFhOc2dG2VOQk6piSKIFqIBL4iAiIgIiICIiAlrDMuiBh16LsNhNVccPqvuBOhjA7QORqcIqn8MibglU/hnZYHaNI7CBxY4A55rLh4b1c52Wkdo0jtA5FPDKjmP2mQnhykOYE6bA7SuBA0FPgNBfwiZNPhFBfwCbbEYgYK8PpD8Akq2qAY0zJiBALdR0l4or2kkQLBTA6SugS6IFMCVxEQEREBERAREQEREBERAREQEREBERAREQEREBERAREQEREBERAREQEREBERAREQEREBERAREQEREBERAREQEREBERAREQEREBERAREQEREBERAREQEREBERAREQEREBERAREQEREBERAREQEREBERAREQEREBERAREQERED/2Q=="/>
          <p:cNvSpPr>
            <a:spLocks noChangeAspect="1" noChangeArrowheads="1"/>
          </p:cNvSpPr>
          <p:nvPr/>
        </p:nvSpPr>
        <p:spPr bwMode="auto">
          <a:xfrm>
            <a:off x="460375" y="-7239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65909" y="314569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2941808" y="2049082"/>
            <a:ext cx="3146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smtClean="0"/>
              <a:t>(all cells expressing GFAP are green)</a:t>
            </a:r>
            <a:endParaRPr lang="en-US" sz="1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798679"/>
              </p:ext>
            </p:extLst>
          </p:nvPr>
        </p:nvGraphicFramePr>
        <p:xfrm>
          <a:off x="538024" y="2708920"/>
          <a:ext cx="8066424" cy="29413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0664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Injury study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Collection of cells by FACS (</a:t>
                      </a:r>
                      <a:r>
                        <a:rPr lang="en-US" dirty="0" smtClean="0"/>
                        <a:t>Fluorescence-activated cell sorting</a:t>
                      </a:r>
                      <a:r>
                        <a:rPr lang="cs-CZ" dirty="0" smtClean="0"/>
                        <a:t>)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/>
                        <a:t>50 days old mice (P50)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and mice 3 (D3), 7 (D7), 14 (D14) days after focal cerebral ischemia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mtClean="0"/>
                        <a:t>96 cells from each animal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/>
                        <a:t>Analysis of 46 genes (PCA and SOM):</a:t>
                      </a:r>
                    </a:p>
                    <a:p>
                      <a:pPr algn="l"/>
                      <a:r>
                        <a:rPr lang="cs-CZ" dirty="0" smtClean="0"/>
                        <a:t>g</a:t>
                      </a:r>
                      <a:r>
                        <a:rPr lang="en-US" dirty="0" err="1" smtClean="0"/>
                        <a:t>lial</a:t>
                      </a:r>
                      <a:r>
                        <a:rPr lang="en-US" dirty="0" smtClean="0"/>
                        <a:t> cell markers, developmental markers, </a:t>
                      </a:r>
                      <a:r>
                        <a:rPr lang="en-US" dirty="0" err="1" smtClean="0"/>
                        <a:t>aquaporins</a:t>
                      </a:r>
                      <a:r>
                        <a:rPr lang="en-US" dirty="0" smtClean="0"/>
                        <a:t>, subunits of glutamate</a:t>
                      </a:r>
                      <a:r>
                        <a:rPr lang="cs-CZ" dirty="0" smtClean="0"/>
                        <a:t>, </a:t>
                      </a:r>
                      <a:r>
                        <a:rPr lang="en-US" dirty="0" err="1" smtClean="0"/>
                        <a:t>ionotropic</a:t>
                      </a:r>
                      <a:r>
                        <a:rPr lang="cs-CZ" dirty="0" smtClean="0"/>
                        <a:t> and metabotropic </a:t>
                      </a:r>
                      <a:r>
                        <a:rPr lang="cs-CZ" sz="1800" dirty="0" smtClean="0"/>
                        <a:t>receptors</a:t>
                      </a:r>
                      <a:r>
                        <a:rPr lang="en-US" dirty="0" smtClean="0"/>
                        <a:t>, K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dirty="0" smtClean="0"/>
                        <a:t> channels </a:t>
                      </a:r>
                      <a:r>
                        <a:rPr lang="cs-CZ" dirty="0" smtClean="0"/>
                        <a:t>and </a:t>
                      </a:r>
                      <a:r>
                        <a:rPr lang="en-GB" dirty="0" smtClean="0"/>
                        <a:t>hyperpolarization-activated cyclic nucleotide-gated channels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76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How to analyze qPCR data?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9607" y="1429434"/>
            <a:ext cx="8109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Descriptive statistics – mean, count, median, distribution, correlation coeficient</a:t>
            </a:r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812369662"/>
              </p:ext>
            </p:extLst>
          </p:nvPr>
        </p:nvGraphicFramePr>
        <p:xfrm>
          <a:off x="1312262" y="1916832"/>
          <a:ext cx="174031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6" name="PHOTO-PAINT" r:id="rId3" imgW="14147646" imgH="11148662" progId="CorelPHOTOPAINT.Image.14">
                  <p:embed/>
                </p:oleObj>
              </mc:Choice>
              <mc:Fallback>
                <p:oleObj name="PHOTO-PAINT" r:id="rId3" imgW="14147646" imgH="11148662" progId="CorelPHOTOPAINT.Image.1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262" y="1916832"/>
                        <a:ext cx="174031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23063155"/>
              </p:ext>
            </p:extLst>
          </p:nvPr>
        </p:nvGraphicFramePr>
        <p:xfrm>
          <a:off x="3737133" y="1752599"/>
          <a:ext cx="2197130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7" name="PHOTO-PAINT" r:id="rId5" imgW="41400610" imgH="28801219" progId="CorelPHOTOPAINT.Image.14">
                  <p:embed/>
                </p:oleObj>
              </mc:Choice>
              <mc:Fallback>
                <p:oleObj name="PHOTO-PAINT" r:id="rId5" imgW="41400610" imgH="28801219" progId="CorelPHOTOPAINT.Image.1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6250" r="13043"/>
                      <a:stretch>
                        <a:fillRect/>
                      </a:stretch>
                    </p:blipFill>
                    <p:spPr bwMode="auto">
                      <a:xfrm>
                        <a:off x="3737133" y="1752599"/>
                        <a:ext cx="2197130" cy="1360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6000" y="3513797"/>
            <a:ext cx="2339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Principal component </a:t>
            </a:r>
          </a:p>
          <a:p>
            <a:pPr algn="ctr"/>
            <a:r>
              <a:rPr lang="cs-CZ" dirty="0" smtClean="0"/>
              <a:t>Analysis (PCA)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40242" y="3513797"/>
            <a:ext cx="2929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Kohonen self-organizating </a:t>
            </a:r>
          </a:p>
          <a:p>
            <a:pPr algn="ctr"/>
            <a:r>
              <a:rPr lang="cs-CZ" dirty="0" smtClean="0"/>
              <a:t>Map (SOM)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13627" y="3652296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Dendrograms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86241" y="6245721"/>
            <a:ext cx="65339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>
                <a:solidFill>
                  <a:schemeClr val="bg1">
                    <a:lumMod val="50000"/>
                  </a:schemeClr>
                </a:solidFill>
              </a:rPr>
              <a:t>Ståhlberg et al.</a:t>
            </a:r>
            <a:r>
              <a:rPr lang="cs-CZ" sz="1200" dirty="0" smtClean="0">
                <a:solidFill>
                  <a:schemeClr val="bg1">
                    <a:lumMod val="50000"/>
                  </a:schemeClr>
                </a:solidFill>
              </a:rPr>
              <a:t> Methods</a:t>
            </a:r>
            <a:r>
              <a:rPr lang="sv-SE" sz="1200" dirty="0" smtClean="0">
                <a:solidFill>
                  <a:schemeClr val="bg1">
                    <a:lumMod val="50000"/>
                  </a:schemeClr>
                </a:solidFill>
              </a:rPr>
              <a:t> 201</a:t>
            </a:r>
            <a:r>
              <a:rPr lang="cs-CZ" sz="1200" dirty="0" smtClean="0">
                <a:solidFill>
                  <a:schemeClr val="bg1">
                    <a:lumMod val="50000"/>
                  </a:schemeClr>
                </a:solidFill>
              </a:rPr>
              <a:t>2, Berkvist at al., Methods, 2011, Benesova et al, PlosOne, 2012</a:t>
            </a:r>
            <a:endParaRPr lang="sv-S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83" y="4183942"/>
            <a:ext cx="2246628" cy="17851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111" y="4160128"/>
            <a:ext cx="2116985" cy="16821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644" y="4512723"/>
            <a:ext cx="2977565" cy="133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6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5464</TotalTime>
  <Words>550</Words>
  <Application>Microsoft Office PowerPoint</Application>
  <PresentationFormat>Předvádění na obrazovce (4:3)</PresentationFormat>
  <Paragraphs>145</Paragraphs>
  <Slides>17</Slides>
  <Notes>6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Motiv sady Office</vt:lpstr>
      <vt:lpstr>PHOTO-PAINT</vt:lpstr>
      <vt:lpstr>Graph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Single cells gene expression profiling and analysis</vt:lpstr>
      <vt:lpstr>Our studied model - Astrocytes</vt:lpstr>
      <vt:lpstr>Design of Experiment</vt:lpstr>
      <vt:lpstr>How to analyze qPCR data?</vt:lpstr>
      <vt:lpstr>Conclusions</vt:lpstr>
      <vt:lpstr>Prezentace aplikace PowerPoint</vt:lpstr>
      <vt:lpstr>Prezentace aplikace PowerPoint</vt:lpstr>
      <vt:lpstr>Prezentace aplikace PowerPoint</vt:lpstr>
      <vt:lpstr>Single cells gene expression workflow</vt:lpstr>
      <vt:lpstr>Results</vt:lpstr>
      <vt:lpstr>Results</vt:lpstr>
      <vt:lpstr>Acknowledgement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Lucka</dc:creator>
  <cp:lastModifiedBy>Marecek Vladimir</cp:lastModifiedBy>
  <cp:revision>46</cp:revision>
  <cp:lastPrinted>2012-10-23T14:41:44Z</cp:lastPrinted>
  <dcterms:created xsi:type="dcterms:W3CDTF">2008-05-07T09:35:14Z</dcterms:created>
  <dcterms:modified xsi:type="dcterms:W3CDTF">2012-10-23T14:42:53Z</dcterms:modified>
</cp:coreProperties>
</file>