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4D21-6C5C-40E4-8776-CFDCADEB3055}" type="datetimeFigureOut">
              <a:rPr lang="cs-CZ" smtClean="0"/>
              <a:t>13.08.2020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F32D-41D7-4649-AD7D-91D69B553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5342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4D21-6C5C-40E4-8776-CFDCADEB3055}" type="datetimeFigureOut">
              <a:rPr lang="cs-CZ" smtClean="0"/>
              <a:t>13.08.2020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F32D-41D7-4649-AD7D-91D69B553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48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4D21-6C5C-40E4-8776-CFDCADEB3055}" type="datetimeFigureOut">
              <a:rPr lang="cs-CZ" smtClean="0"/>
              <a:t>13.08.2020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F32D-41D7-4649-AD7D-91D69B553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241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4D21-6C5C-40E4-8776-CFDCADEB3055}" type="datetimeFigureOut">
              <a:rPr lang="cs-CZ" smtClean="0"/>
              <a:t>13.08.2020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F32D-41D7-4649-AD7D-91D69B553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338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4D21-6C5C-40E4-8776-CFDCADEB3055}" type="datetimeFigureOut">
              <a:rPr lang="cs-CZ" smtClean="0"/>
              <a:t>13.08.2020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F32D-41D7-4649-AD7D-91D69B553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5400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4D21-6C5C-40E4-8776-CFDCADEB3055}" type="datetimeFigureOut">
              <a:rPr lang="cs-CZ" smtClean="0"/>
              <a:t>13.08.2020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F32D-41D7-4649-AD7D-91D69B553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3239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4D21-6C5C-40E4-8776-CFDCADEB3055}" type="datetimeFigureOut">
              <a:rPr lang="cs-CZ" smtClean="0"/>
              <a:t>13.08.2020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F32D-41D7-4649-AD7D-91D69B553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118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4D21-6C5C-40E4-8776-CFDCADEB3055}" type="datetimeFigureOut">
              <a:rPr lang="cs-CZ" smtClean="0"/>
              <a:t>13.08.2020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F32D-41D7-4649-AD7D-91D69B553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489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4D21-6C5C-40E4-8776-CFDCADEB3055}" type="datetimeFigureOut">
              <a:rPr lang="cs-CZ" smtClean="0"/>
              <a:t>13.08.2020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F32D-41D7-4649-AD7D-91D69B553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2828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4D21-6C5C-40E4-8776-CFDCADEB3055}" type="datetimeFigureOut">
              <a:rPr lang="cs-CZ" smtClean="0"/>
              <a:t>13.08.2020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F32D-41D7-4649-AD7D-91D69B553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5042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4D21-6C5C-40E4-8776-CFDCADEB3055}" type="datetimeFigureOut">
              <a:rPr lang="cs-CZ" smtClean="0"/>
              <a:t>13.08.2020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F32D-41D7-4649-AD7D-91D69B553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0671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E4D21-6C5C-40E4-8776-CFDCADEB3055}" type="datetimeFigureOut">
              <a:rPr lang="cs-CZ" smtClean="0"/>
              <a:t>13.08.2020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5F32D-41D7-4649-AD7D-91D69B553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176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3126" y="615141"/>
            <a:ext cx="9720000" cy="90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Rovnoramenný trojúhelník 4"/>
          <p:cNvSpPr/>
          <p:nvPr/>
        </p:nvSpPr>
        <p:spPr>
          <a:xfrm>
            <a:off x="83126" y="255141"/>
            <a:ext cx="252000" cy="360000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Rovnoramenný trojúhelník 5"/>
          <p:cNvSpPr/>
          <p:nvPr/>
        </p:nvSpPr>
        <p:spPr>
          <a:xfrm>
            <a:off x="339018" y="255141"/>
            <a:ext cx="252000" cy="360000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Rovnoramenný trojúhelník 6"/>
          <p:cNvSpPr/>
          <p:nvPr/>
        </p:nvSpPr>
        <p:spPr>
          <a:xfrm>
            <a:off x="594910" y="255141"/>
            <a:ext cx="252000" cy="360000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Rovnoramenný trojúhelník 7"/>
          <p:cNvSpPr/>
          <p:nvPr/>
        </p:nvSpPr>
        <p:spPr>
          <a:xfrm>
            <a:off x="850802" y="255141"/>
            <a:ext cx="252000" cy="360000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Rovnoramenný trojúhelník 8"/>
          <p:cNvSpPr/>
          <p:nvPr/>
        </p:nvSpPr>
        <p:spPr>
          <a:xfrm>
            <a:off x="1106694" y="255141"/>
            <a:ext cx="252000" cy="360000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ovnoramenný trojúhelník 9"/>
          <p:cNvSpPr/>
          <p:nvPr/>
        </p:nvSpPr>
        <p:spPr>
          <a:xfrm>
            <a:off x="1362586" y="255141"/>
            <a:ext cx="252000" cy="360000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ovnoramenný trojúhelník 10"/>
          <p:cNvSpPr/>
          <p:nvPr/>
        </p:nvSpPr>
        <p:spPr>
          <a:xfrm>
            <a:off x="1618478" y="255141"/>
            <a:ext cx="252000" cy="360000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Rovnoramenný trojúhelník 11"/>
          <p:cNvSpPr/>
          <p:nvPr/>
        </p:nvSpPr>
        <p:spPr>
          <a:xfrm>
            <a:off x="1874370" y="255141"/>
            <a:ext cx="252000" cy="360000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Rovnoramenný trojúhelník 12"/>
          <p:cNvSpPr/>
          <p:nvPr/>
        </p:nvSpPr>
        <p:spPr>
          <a:xfrm>
            <a:off x="2130262" y="255141"/>
            <a:ext cx="252000" cy="360000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Rovnoramenný trojúhelník 24"/>
          <p:cNvSpPr/>
          <p:nvPr/>
        </p:nvSpPr>
        <p:spPr>
          <a:xfrm>
            <a:off x="2386154" y="255141"/>
            <a:ext cx="252000" cy="360000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Rovnoramenný trojúhelník 25"/>
          <p:cNvSpPr/>
          <p:nvPr/>
        </p:nvSpPr>
        <p:spPr>
          <a:xfrm>
            <a:off x="2642046" y="255141"/>
            <a:ext cx="252000" cy="360000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Rovnoramenný trojúhelník 26"/>
          <p:cNvSpPr/>
          <p:nvPr/>
        </p:nvSpPr>
        <p:spPr>
          <a:xfrm>
            <a:off x="2897938" y="255141"/>
            <a:ext cx="252000" cy="360000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Rovnoramenný trojúhelník 27"/>
          <p:cNvSpPr/>
          <p:nvPr/>
        </p:nvSpPr>
        <p:spPr>
          <a:xfrm>
            <a:off x="3153830" y="255141"/>
            <a:ext cx="252000" cy="360000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Rovnoramenný trojúhelník 28"/>
          <p:cNvSpPr/>
          <p:nvPr/>
        </p:nvSpPr>
        <p:spPr>
          <a:xfrm>
            <a:off x="3409722" y="255141"/>
            <a:ext cx="252000" cy="360000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Rovnoramenný trojúhelník 29"/>
          <p:cNvSpPr/>
          <p:nvPr/>
        </p:nvSpPr>
        <p:spPr>
          <a:xfrm>
            <a:off x="3665614" y="255141"/>
            <a:ext cx="252000" cy="360000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Rovnoramenný trojúhelník 30"/>
          <p:cNvSpPr/>
          <p:nvPr/>
        </p:nvSpPr>
        <p:spPr>
          <a:xfrm>
            <a:off x="3921506" y="255141"/>
            <a:ext cx="252000" cy="360000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Rovnoramenný trojúhelník 31"/>
          <p:cNvSpPr/>
          <p:nvPr/>
        </p:nvSpPr>
        <p:spPr>
          <a:xfrm>
            <a:off x="4177398" y="255141"/>
            <a:ext cx="252000" cy="360000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Rovnoramenný trojúhelník 32"/>
          <p:cNvSpPr/>
          <p:nvPr/>
        </p:nvSpPr>
        <p:spPr>
          <a:xfrm>
            <a:off x="4433290" y="255141"/>
            <a:ext cx="252000" cy="360000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Rovnoramenný trojúhelník 34"/>
          <p:cNvSpPr/>
          <p:nvPr/>
        </p:nvSpPr>
        <p:spPr>
          <a:xfrm>
            <a:off x="4689182" y="255141"/>
            <a:ext cx="252000" cy="360000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Rovnoramenný trojúhelník 35"/>
          <p:cNvSpPr/>
          <p:nvPr/>
        </p:nvSpPr>
        <p:spPr>
          <a:xfrm>
            <a:off x="4945074" y="255141"/>
            <a:ext cx="252000" cy="360000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Rovnoramenný trojúhelník 36"/>
          <p:cNvSpPr/>
          <p:nvPr/>
        </p:nvSpPr>
        <p:spPr>
          <a:xfrm>
            <a:off x="5200966" y="255141"/>
            <a:ext cx="252000" cy="360000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Rovnoramenný trojúhelník 37"/>
          <p:cNvSpPr/>
          <p:nvPr/>
        </p:nvSpPr>
        <p:spPr>
          <a:xfrm>
            <a:off x="5456858" y="255141"/>
            <a:ext cx="252000" cy="360000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Rovnoramenný trojúhelník 38"/>
          <p:cNvSpPr/>
          <p:nvPr/>
        </p:nvSpPr>
        <p:spPr>
          <a:xfrm>
            <a:off x="5712750" y="255141"/>
            <a:ext cx="252000" cy="360000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Rovnoramenný trojúhelník 39"/>
          <p:cNvSpPr/>
          <p:nvPr/>
        </p:nvSpPr>
        <p:spPr>
          <a:xfrm>
            <a:off x="5968642" y="255141"/>
            <a:ext cx="252000" cy="360000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Rovnoramenný trojúhelník 40"/>
          <p:cNvSpPr/>
          <p:nvPr/>
        </p:nvSpPr>
        <p:spPr>
          <a:xfrm>
            <a:off x="6224534" y="255141"/>
            <a:ext cx="252000" cy="360000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Rovnoramenný trojúhelník 41"/>
          <p:cNvSpPr/>
          <p:nvPr/>
        </p:nvSpPr>
        <p:spPr>
          <a:xfrm>
            <a:off x="6480426" y="255141"/>
            <a:ext cx="252000" cy="360000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Rovnoramenný trojúhelník 42"/>
          <p:cNvSpPr/>
          <p:nvPr/>
        </p:nvSpPr>
        <p:spPr>
          <a:xfrm>
            <a:off x="6736318" y="255141"/>
            <a:ext cx="252000" cy="360000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Rovnoramenný trojúhelník 44"/>
          <p:cNvSpPr/>
          <p:nvPr/>
        </p:nvSpPr>
        <p:spPr>
          <a:xfrm>
            <a:off x="6992210" y="255141"/>
            <a:ext cx="252000" cy="360000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Rovnoramenný trojúhelník 45"/>
          <p:cNvSpPr/>
          <p:nvPr/>
        </p:nvSpPr>
        <p:spPr>
          <a:xfrm>
            <a:off x="7248102" y="255141"/>
            <a:ext cx="252000" cy="360000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Rovnoramenný trojúhelník 46"/>
          <p:cNvSpPr/>
          <p:nvPr/>
        </p:nvSpPr>
        <p:spPr>
          <a:xfrm>
            <a:off x="7503994" y="255141"/>
            <a:ext cx="252000" cy="360000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Rovnoramenný trojúhelník 47"/>
          <p:cNvSpPr/>
          <p:nvPr/>
        </p:nvSpPr>
        <p:spPr>
          <a:xfrm>
            <a:off x="7759886" y="255141"/>
            <a:ext cx="252000" cy="360000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Rovnoramenný trojúhelník 48"/>
          <p:cNvSpPr/>
          <p:nvPr/>
        </p:nvSpPr>
        <p:spPr>
          <a:xfrm>
            <a:off x="8015778" y="255141"/>
            <a:ext cx="252000" cy="360000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Rovnoramenný trojúhelník 49"/>
          <p:cNvSpPr/>
          <p:nvPr/>
        </p:nvSpPr>
        <p:spPr>
          <a:xfrm>
            <a:off x="8271670" y="255141"/>
            <a:ext cx="252000" cy="360000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Rovnoramenný trojúhelník 50"/>
          <p:cNvSpPr/>
          <p:nvPr/>
        </p:nvSpPr>
        <p:spPr>
          <a:xfrm>
            <a:off x="8527562" y="255141"/>
            <a:ext cx="252000" cy="360000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Rovnoramenný trojúhelník 51"/>
          <p:cNvSpPr/>
          <p:nvPr/>
        </p:nvSpPr>
        <p:spPr>
          <a:xfrm>
            <a:off x="8783454" y="255141"/>
            <a:ext cx="252000" cy="360000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Rovnoramenný trojúhelník 52"/>
          <p:cNvSpPr/>
          <p:nvPr/>
        </p:nvSpPr>
        <p:spPr>
          <a:xfrm>
            <a:off x="9039346" y="255141"/>
            <a:ext cx="252000" cy="360000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Rovnoramenný trojúhelník 53"/>
          <p:cNvSpPr/>
          <p:nvPr/>
        </p:nvSpPr>
        <p:spPr>
          <a:xfrm>
            <a:off x="9295238" y="255141"/>
            <a:ext cx="252000" cy="360000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Rovnoramenný trojúhelník 54"/>
          <p:cNvSpPr/>
          <p:nvPr/>
        </p:nvSpPr>
        <p:spPr>
          <a:xfrm>
            <a:off x="9551126" y="255141"/>
            <a:ext cx="252000" cy="360000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ál 56"/>
          <p:cNvSpPr/>
          <p:nvPr/>
        </p:nvSpPr>
        <p:spPr>
          <a:xfrm>
            <a:off x="997564" y="2435627"/>
            <a:ext cx="2880000" cy="288000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Ovál 57"/>
          <p:cNvSpPr/>
          <p:nvPr/>
        </p:nvSpPr>
        <p:spPr>
          <a:xfrm>
            <a:off x="367564" y="1805627"/>
            <a:ext cx="4140000" cy="414000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vál 58"/>
          <p:cNvSpPr/>
          <p:nvPr/>
        </p:nvSpPr>
        <p:spPr>
          <a:xfrm>
            <a:off x="5947238" y="2705627"/>
            <a:ext cx="2700000" cy="270000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Ovál 59"/>
          <p:cNvSpPr/>
          <p:nvPr/>
        </p:nvSpPr>
        <p:spPr>
          <a:xfrm>
            <a:off x="5047238" y="1805627"/>
            <a:ext cx="4500000" cy="450000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4173506" y="880475"/>
            <a:ext cx="126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27 × 2,5 cm</a:t>
            </a:r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1879560" y="2443940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smtClean="0"/>
              <a:t>průměr 8 cm</a:t>
            </a:r>
            <a:endParaRPr lang="cs-CZ" sz="1400"/>
          </a:p>
        </p:txBody>
      </p:sp>
      <p:sp>
        <p:nvSpPr>
          <p:cNvPr id="56" name="TextovéPole 55"/>
          <p:cNvSpPr txBox="1"/>
          <p:nvPr/>
        </p:nvSpPr>
        <p:spPr>
          <a:xfrm>
            <a:off x="1763341" y="1812850"/>
            <a:ext cx="13484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smtClean="0"/>
              <a:t>průměr 11,5 cm</a:t>
            </a:r>
            <a:endParaRPr lang="cs-CZ" sz="1400"/>
          </a:p>
        </p:txBody>
      </p:sp>
      <p:sp>
        <p:nvSpPr>
          <p:cNvPr id="61" name="TextovéPole 60"/>
          <p:cNvSpPr txBox="1"/>
          <p:nvPr/>
        </p:nvSpPr>
        <p:spPr>
          <a:xfrm>
            <a:off x="6668700" y="2735091"/>
            <a:ext cx="12570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smtClean="0"/>
              <a:t>průměr 7,5 cm</a:t>
            </a:r>
            <a:endParaRPr lang="cs-CZ" sz="1400"/>
          </a:p>
        </p:txBody>
      </p:sp>
      <p:sp>
        <p:nvSpPr>
          <p:cNvPr id="62" name="TextovéPole 61"/>
          <p:cNvSpPr txBox="1"/>
          <p:nvPr/>
        </p:nvSpPr>
        <p:spPr>
          <a:xfrm>
            <a:off x="6623015" y="1808507"/>
            <a:ext cx="13484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smtClean="0"/>
              <a:t>průměr 12,5 cm</a:t>
            </a:r>
            <a:endParaRPr lang="cs-CZ" sz="1400"/>
          </a:p>
        </p:txBody>
      </p:sp>
      <p:sp>
        <p:nvSpPr>
          <p:cNvPr id="17" name="TextovéPole 16"/>
          <p:cNvSpPr txBox="1"/>
          <p:nvPr/>
        </p:nvSpPr>
        <p:spPr>
          <a:xfrm>
            <a:off x="3672101" y="5955850"/>
            <a:ext cx="1834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horní otočná část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3269141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73000" y="554734"/>
            <a:ext cx="9360000" cy="90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4319654" y="880475"/>
            <a:ext cx="126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26 × 2,5 cm</a:t>
            </a:r>
            <a:endParaRPr lang="cs-CZ"/>
          </a:p>
        </p:txBody>
      </p:sp>
      <p:sp>
        <p:nvSpPr>
          <p:cNvPr id="64" name="TextovéPole 63"/>
          <p:cNvSpPr txBox="1"/>
          <p:nvPr/>
        </p:nvSpPr>
        <p:spPr>
          <a:xfrm>
            <a:off x="3953720" y="5955850"/>
            <a:ext cx="1998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vnitřní černá část 1</a:t>
            </a:r>
            <a:endParaRPr lang="cs-CZ" b="1"/>
          </a:p>
        </p:txBody>
      </p:sp>
      <p:sp>
        <p:nvSpPr>
          <p:cNvPr id="65" name="Obdélník 64"/>
          <p:cNvSpPr/>
          <p:nvPr/>
        </p:nvSpPr>
        <p:spPr>
          <a:xfrm>
            <a:off x="93000" y="1770152"/>
            <a:ext cx="9720000" cy="396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TextovéPole 65"/>
          <p:cNvSpPr txBox="1"/>
          <p:nvPr/>
        </p:nvSpPr>
        <p:spPr>
          <a:xfrm>
            <a:off x="4348508" y="3756678"/>
            <a:ext cx="1208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27 × 11 cm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841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3953720" y="5955850"/>
            <a:ext cx="1998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vnitřní černá část 2</a:t>
            </a:r>
            <a:endParaRPr lang="cs-CZ" b="1"/>
          </a:p>
        </p:txBody>
      </p:sp>
      <p:sp>
        <p:nvSpPr>
          <p:cNvPr id="17" name="Lichoběžník 16"/>
          <p:cNvSpPr/>
          <p:nvPr/>
        </p:nvSpPr>
        <p:spPr>
          <a:xfrm rot="3240000">
            <a:off x="6020026" y="1859060"/>
            <a:ext cx="432000" cy="360000"/>
          </a:xfrm>
          <a:prstGeom prst="trapezoid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Lichoběžník 17"/>
          <p:cNvSpPr/>
          <p:nvPr/>
        </p:nvSpPr>
        <p:spPr>
          <a:xfrm rot="1080000">
            <a:off x="5228461" y="1287369"/>
            <a:ext cx="432000" cy="360000"/>
          </a:xfrm>
          <a:prstGeom prst="trapezoid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Lichoběžník 18"/>
          <p:cNvSpPr/>
          <p:nvPr/>
        </p:nvSpPr>
        <p:spPr>
          <a:xfrm rot="2160000">
            <a:off x="5668734" y="1508558"/>
            <a:ext cx="432000" cy="360000"/>
          </a:xfrm>
          <a:prstGeom prst="trapezoid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Lichoběžník 36"/>
          <p:cNvSpPr/>
          <p:nvPr/>
        </p:nvSpPr>
        <p:spPr>
          <a:xfrm rot="4320000">
            <a:off x="6244511" y="2299590"/>
            <a:ext cx="432000" cy="360000"/>
          </a:xfrm>
          <a:prstGeom prst="trapezoid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Lichoběžník 1"/>
          <p:cNvSpPr/>
          <p:nvPr/>
        </p:nvSpPr>
        <p:spPr>
          <a:xfrm>
            <a:off x="4734000" y="1208779"/>
            <a:ext cx="432000" cy="360000"/>
          </a:xfrm>
          <a:prstGeom prst="trapezoid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Lichoběžník 38"/>
          <p:cNvSpPr/>
          <p:nvPr/>
        </p:nvSpPr>
        <p:spPr>
          <a:xfrm rot="8640000">
            <a:off x="5666918" y="4071741"/>
            <a:ext cx="432000" cy="360000"/>
          </a:xfrm>
          <a:prstGeom prst="trapezoid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Lichoběžník 39"/>
          <p:cNvSpPr/>
          <p:nvPr/>
        </p:nvSpPr>
        <p:spPr>
          <a:xfrm rot="6480000">
            <a:off x="6238609" y="3280176"/>
            <a:ext cx="432000" cy="360000"/>
          </a:xfrm>
          <a:prstGeom prst="trapezoid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Lichoběžník 40"/>
          <p:cNvSpPr/>
          <p:nvPr/>
        </p:nvSpPr>
        <p:spPr>
          <a:xfrm rot="7560000">
            <a:off x="6017420" y="3720449"/>
            <a:ext cx="432000" cy="360000"/>
          </a:xfrm>
          <a:prstGeom prst="trapezoid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Lichoběžník 41"/>
          <p:cNvSpPr/>
          <p:nvPr/>
        </p:nvSpPr>
        <p:spPr>
          <a:xfrm rot="9720000">
            <a:off x="5226388" y="4296226"/>
            <a:ext cx="432000" cy="360000"/>
          </a:xfrm>
          <a:prstGeom prst="trapezoid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Lichoběžník 42"/>
          <p:cNvSpPr/>
          <p:nvPr/>
        </p:nvSpPr>
        <p:spPr>
          <a:xfrm rot="5400000">
            <a:off x="6317199" y="2785715"/>
            <a:ext cx="432000" cy="360000"/>
          </a:xfrm>
          <a:prstGeom prst="trapezoid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Lichoběžník 44"/>
          <p:cNvSpPr/>
          <p:nvPr/>
        </p:nvSpPr>
        <p:spPr>
          <a:xfrm rot="14040000">
            <a:off x="3452423" y="3721845"/>
            <a:ext cx="432000" cy="360000"/>
          </a:xfrm>
          <a:prstGeom prst="trapezoid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Lichoběžník 45"/>
          <p:cNvSpPr/>
          <p:nvPr/>
        </p:nvSpPr>
        <p:spPr>
          <a:xfrm rot="11880000">
            <a:off x="4243988" y="4293536"/>
            <a:ext cx="432000" cy="360000"/>
          </a:xfrm>
          <a:prstGeom prst="trapezoid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Lichoběžník 46"/>
          <p:cNvSpPr/>
          <p:nvPr/>
        </p:nvSpPr>
        <p:spPr>
          <a:xfrm rot="12960000">
            <a:off x="3803715" y="4072347"/>
            <a:ext cx="432000" cy="360000"/>
          </a:xfrm>
          <a:prstGeom prst="trapezoid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Lichoběžník 47"/>
          <p:cNvSpPr/>
          <p:nvPr/>
        </p:nvSpPr>
        <p:spPr>
          <a:xfrm rot="15120000">
            <a:off x="3227938" y="3281315"/>
            <a:ext cx="432000" cy="360000"/>
          </a:xfrm>
          <a:prstGeom prst="trapezoid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Lichoběžník 48"/>
          <p:cNvSpPr/>
          <p:nvPr/>
        </p:nvSpPr>
        <p:spPr>
          <a:xfrm rot="10800000">
            <a:off x="4738449" y="4372126"/>
            <a:ext cx="432000" cy="360000"/>
          </a:xfrm>
          <a:prstGeom prst="trapezoid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Lichoběžník 50"/>
          <p:cNvSpPr/>
          <p:nvPr/>
        </p:nvSpPr>
        <p:spPr>
          <a:xfrm rot="19440000">
            <a:off x="3807083" y="1507351"/>
            <a:ext cx="432000" cy="360000"/>
          </a:xfrm>
          <a:prstGeom prst="trapezoid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Lichoběžník 51"/>
          <p:cNvSpPr/>
          <p:nvPr/>
        </p:nvSpPr>
        <p:spPr>
          <a:xfrm rot="17280000">
            <a:off x="3235392" y="2298916"/>
            <a:ext cx="432000" cy="360000"/>
          </a:xfrm>
          <a:prstGeom prst="trapezoid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Lichoběžník 52"/>
          <p:cNvSpPr/>
          <p:nvPr/>
        </p:nvSpPr>
        <p:spPr>
          <a:xfrm rot="18360000">
            <a:off x="3456581" y="1858643"/>
            <a:ext cx="432000" cy="360000"/>
          </a:xfrm>
          <a:prstGeom prst="trapezoid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Lichoběžník 53"/>
          <p:cNvSpPr/>
          <p:nvPr/>
        </p:nvSpPr>
        <p:spPr>
          <a:xfrm rot="20520000">
            <a:off x="4247613" y="1282866"/>
            <a:ext cx="432000" cy="360000"/>
          </a:xfrm>
          <a:prstGeom prst="trapezoid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Lichoběžník 54"/>
          <p:cNvSpPr/>
          <p:nvPr/>
        </p:nvSpPr>
        <p:spPr>
          <a:xfrm rot="16200000">
            <a:off x="3156802" y="2793377"/>
            <a:ext cx="432000" cy="360000"/>
          </a:xfrm>
          <a:prstGeom prst="trapezoid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Ovál 57"/>
          <p:cNvSpPr/>
          <p:nvPr/>
        </p:nvSpPr>
        <p:spPr>
          <a:xfrm>
            <a:off x="3528000" y="1547935"/>
            <a:ext cx="2844000" cy="2844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ál 56"/>
          <p:cNvSpPr/>
          <p:nvPr/>
        </p:nvSpPr>
        <p:spPr>
          <a:xfrm>
            <a:off x="4050000" y="2069935"/>
            <a:ext cx="1800000" cy="180000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4389590" y="2136370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smtClean="0"/>
              <a:t>průměr 5 cm</a:t>
            </a:r>
            <a:endParaRPr lang="cs-CZ" sz="1400"/>
          </a:p>
        </p:txBody>
      </p:sp>
      <p:sp>
        <p:nvSpPr>
          <p:cNvPr id="56" name="TextovéPole 55"/>
          <p:cNvSpPr txBox="1"/>
          <p:nvPr/>
        </p:nvSpPr>
        <p:spPr>
          <a:xfrm>
            <a:off x="4321463" y="1580097"/>
            <a:ext cx="12570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smtClean="0"/>
              <a:t>průměr 7,9 cm</a:t>
            </a:r>
            <a:endParaRPr lang="cs-CZ" sz="1400"/>
          </a:p>
        </p:txBody>
      </p:sp>
    </p:spTree>
    <p:extLst>
      <p:ext uri="{BB962C8B-B14F-4D97-AF65-F5344CB8AC3E}">
        <p14:creationId xmlns:p14="http://schemas.microsoft.com/office/powerpoint/2010/main" val="40962675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384</TotalTime>
  <Words>41</Words>
  <Application>Microsoft Office PowerPoint</Application>
  <PresentationFormat>A4 (210 × 297 mm)</PresentationFormat>
  <Paragraphs>12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Kolář Jan UEB</dc:creator>
  <cp:lastModifiedBy>Kolář Jan UEB</cp:lastModifiedBy>
  <cp:revision>13</cp:revision>
  <cp:lastPrinted>2020-08-13T14:10:58Z</cp:lastPrinted>
  <dcterms:created xsi:type="dcterms:W3CDTF">2019-01-08T10:34:10Z</dcterms:created>
  <dcterms:modified xsi:type="dcterms:W3CDTF">2020-08-13T17:58:33Z</dcterms:modified>
</cp:coreProperties>
</file>