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80" r:id="rId6"/>
    <p:sldId id="288" r:id="rId7"/>
    <p:sldId id="311" r:id="rId8"/>
    <p:sldId id="294" r:id="rId9"/>
    <p:sldId id="259" r:id="rId10"/>
    <p:sldId id="284" r:id="rId11"/>
    <p:sldId id="300" r:id="rId12"/>
    <p:sldId id="299" r:id="rId13"/>
    <p:sldId id="309" r:id="rId14"/>
    <p:sldId id="303" r:id="rId15"/>
    <p:sldId id="296" r:id="rId16"/>
    <p:sldId id="283" r:id="rId17"/>
    <p:sldId id="297" r:id="rId18"/>
    <p:sldId id="304" r:id="rId19"/>
    <p:sldId id="308" r:id="rId20"/>
    <p:sldId id="302" r:id="rId21"/>
    <p:sldId id="292" r:id="rId22"/>
    <p:sldId id="310" r:id="rId23"/>
    <p:sldId id="258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orient="horz" pos="2260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E1F22D-16CB-BB9E-F30A-1EAAE553AAED}" name="Lucie Beránková" initials="LB" userId="S::berankova@fzu.cz::56d388a3-1402-4304-aa40-d103cf891d64" providerId="AD"/>
  <p188:author id="{3D08CB81-8643-8E81-C2CC-5B9055F4B41C}" name="Monika Svobodová" initials="MS" userId="S::svobodomo@fzu.cz::6d8f7b44-965b-4327-b153-82e5a4d1feb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a Kratochvílová" initials="PK" lastIdx="1" clrIdx="0">
    <p:extLst>
      <p:ext uri="{19B8F6BF-5375-455C-9EA6-DF929625EA0E}">
        <p15:presenceInfo xmlns:p15="http://schemas.microsoft.com/office/powerpoint/2012/main" userId="S::kratochvilope@fzu.cz::487eafc0-2eb3-4040-8d09-b61f7c9b63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169"/>
    <a:srgbClr val="451B34"/>
    <a:srgbClr val="461A33"/>
    <a:srgbClr val="570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87A186-288B-4AF0-A6BF-ABD72E952FBF}" v="34" dt="2023-10-05T13:48:12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236" y="96"/>
      </p:cViewPr>
      <p:guideLst>
        <p:guide orient="horz" pos="4020"/>
        <p:guide orient="horz" pos="22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a Kratochvílová" userId="487eafc0-2eb3-4040-8d09-b61f7c9b631b" providerId="ADAL" clId="{AA720C44-13EE-4B9B-8244-408E05E44AEC}"/>
    <pc:docChg chg="addSld delSld modSld">
      <pc:chgData name="Petra Kratochvílová" userId="487eafc0-2eb3-4040-8d09-b61f7c9b631b" providerId="ADAL" clId="{AA720C44-13EE-4B9B-8244-408E05E44AEC}" dt="2023-05-09T06:53:25.951" v="2" actId="2696"/>
      <pc:docMkLst>
        <pc:docMk/>
      </pc:docMkLst>
      <pc:sldChg chg="del">
        <pc:chgData name="Petra Kratochvílová" userId="487eafc0-2eb3-4040-8d09-b61f7c9b631b" providerId="ADAL" clId="{AA720C44-13EE-4B9B-8244-408E05E44AEC}" dt="2023-05-09T06:53:25.951" v="2" actId="2696"/>
        <pc:sldMkLst>
          <pc:docMk/>
          <pc:sldMk cId="1653778251" sldId="281"/>
        </pc:sldMkLst>
      </pc:sldChg>
      <pc:sldChg chg="modSp add setBg">
        <pc:chgData name="Petra Kratochvílová" userId="487eafc0-2eb3-4040-8d09-b61f7c9b631b" providerId="ADAL" clId="{AA720C44-13EE-4B9B-8244-408E05E44AEC}" dt="2023-05-09T06:53:06.274" v="1"/>
        <pc:sldMkLst>
          <pc:docMk/>
          <pc:sldMk cId="1235538339" sldId="311"/>
        </pc:sldMkLst>
        <pc:spChg chg="mod">
          <ac:chgData name="Petra Kratochvílová" userId="487eafc0-2eb3-4040-8d09-b61f7c9b631b" providerId="ADAL" clId="{AA720C44-13EE-4B9B-8244-408E05E44AEC}" dt="2023-05-09T06:53:06.274" v="1"/>
          <ac:spMkLst>
            <pc:docMk/>
            <pc:sldMk cId="1235538339" sldId="311"/>
            <ac:spMk id="1035" creationId="{0B36134A-3DB4-4239-B5BD-5633BB743B37}"/>
          </ac:spMkLst>
        </pc:spChg>
      </pc:sldChg>
    </pc:docChg>
  </pc:docChgLst>
  <pc:docChgLst>
    <pc:chgData name="Petra Kratochvílová" userId="S::kratochvilope@fzu.cz::487eafc0-2eb3-4040-8d09-b61f7c9b631b" providerId="AD" clId="Web-{3A145773-64F5-4498-8415-48E174EB1649}"/>
    <pc:docChg chg="modSld">
      <pc:chgData name="Petra Kratochvílová" userId="S::kratochvilope@fzu.cz::487eafc0-2eb3-4040-8d09-b61f7c9b631b" providerId="AD" clId="Web-{3A145773-64F5-4498-8415-48E174EB1649}" dt="2023-04-17T10:55:10.247" v="3" actId="20577"/>
      <pc:docMkLst>
        <pc:docMk/>
      </pc:docMkLst>
      <pc:sldChg chg="modSp">
        <pc:chgData name="Petra Kratochvílová" userId="S::kratochvilope@fzu.cz::487eafc0-2eb3-4040-8d09-b61f7c9b631b" providerId="AD" clId="Web-{3A145773-64F5-4498-8415-48E174EB1649}" dt="2023-04-17T10:55:10.247" v="3" actId="20577"/>
        <pc:sldMkLst>
          <pc:docMk/>
          <pc:sldMk cId="689187793" sldId="294"/>
        </pc:sldMkLst>
        <pc:spChg chg="mod">
          <ac:chgData name="Petra Kratochvílová" userId="S::kratochvilope@fzu.cz::487eafc0-2eb3-4040-8d09-b61f7c9b631b" providerId="AD" clId="Web-{3A145773-64F5-4498-8415-48E174EB1649}" dt="2023-04-17T10:55:10.247" v="3" actId="20577"/>
          <ac:spMkLst>
            <pc:docMk/>
            <pc:sldMk cId="689187793" sldId="294"/>
            <ac:spMk id="15" creationId="{C99C2DCD-D836-405F-BB1F-29A8DC382A39}"/>
          </ac:spMkLst>
        </pc:spChg>
      </pc:sldChg>
    </pc:docChg>
  </pc:docChgLst>
  <pc:docChgLst>
    <pc:chgData name="Petra Kratochvílová" userId="487eafc0-2eb3-4040-8d09-b61f7c9b631b" providerId="ADAL" clId="{858A922E-FFA8-4E37-B127-2A7563384025}"/>
    <pc:docChg chg="modSld">
      <pc:chgData name="Petra Kratochvílová" userId="487eafc0-2eb3-4040-8d09-b61f7c9b631b" providerId="ADAL" clId="{858A922E-FFA8-4E37-B127-2A7563384025}" dt="2023-02-23T12:47:59.485" v="30"/>
      <pc:docMkLst>
        <pc:docMk/>
      </pc:docMkLst>
      <pc:sldChg chg="modSp">
        <pc:chgData name="Petra Kratochvílová" userId="487eafc0-2eb3-4040-8d09-b61f7c9b631b" providerId="ADAL" clId="{858A922E-FFA8-4E37-B127-2A7563384025}" dt="2023-02-23T12:09:19.776" v="0" actId="20577"/>
        <pc:sldMkLst>
          <pc:docMk/>
          <pc:sldMk cId="1358037229" sldId="259"/>
        </pc:sldMkLst>
        <pc:spChg chg="mod">
          <ac:chgData name="Petra Kratochvílová" userId="487eafc0-2eb3-4040-8d09-b61f7c9b631b" providerId="ADAL" clId="{858A922E-FFA8-4E37-B127-2A7563384025}" dt="2023-02-23T12:09:19.776" v="0" actId="20577"/>
          <ac:spMkLst>
            <pc:docMk/>
            <pc:sldMk cId="1358037229" sldId="259"/>
            <ac:spMk id="3" creationId="{D1601DA1-47E6-4CCA-B019-CDCF8918BCD1}"/>
          </ac:spMkLst>
        </pc:spChg>
      </pc:sldChg>
      <pc:sldChg chg="modAnim">
        <pc:chgData name="Petra Kratochvílová" userId="487eafc0-2eb3-4040-8d09-b61f7c9b631b" providerId="ADAL" clId="{858A922E-FFA8-4E37-B127-2A7563384025}" dt="2023-02-23T12:46:55.380" v="26"/>
        <pc:sldMkLst>
          <pc:docMk/>
          <pc:sldMk cId="3678106993" sldId="292"/>
        </pc:sldMkLst>
      </pc:sldChg>
      <pc:sldChg chg="modAnim">
        <pc:chgData name="Petra Kratochvílová" userId="487eafc0-2eb3-4040-8d09-b61f7c9b631b" providerId="ADAL" clId="{858A922E-FFA8-4E37-B127-2A7563384025}" dt="2023-02-23T12:45:19.668" v="17"/>
        <pc:sldMkLst>
          <pc:docMk/>
          <pc:sldMk cId="2660294502" sldId="302"/>
        </pc:sldMkLst>
      </pc:sldChg>
      <pc:sldChg chg="modSp mod">
        <pc:chgData name="Petra Kratochvílová" userId="487eafc0-2eb3-4040-8d09-b61f7c9b631b" providerId="ADAL" clId="{858A922E-FFA8-4E37-B127-2A7563384025}" dt="2023-02-23T12:44:05.381" v="14" actId="122"/>
        <pc:sldMkLst>
          <pc:docMk/>
          <pc:sldMk cId="2099837255" sldId="308"/>
        </pc:sldMkLst>
        <pc:spChg chg="mod">
          <ac:chgData name="Petra Kratochvílová" userId="487eafc0-2eb3-4040-8d09-b61f7c9b631b" providerId="ADAL" clId="{858A922E-FFA8-4E37-B127-2A7563384025}" dt="2023-02-23T12:44:05.381" v="14" actId="122"/>
          <ac:spMkLst>
            <pc:docMk/>
            <pc:sldMk cId="2099837255" sldId="308"/>
            <ac:spMk id="6" creationId="{3DA9A313-3980-9D26-DBB8-68F192DD9FD6}"/>
          </ac:spMkLst>
        </pc:spChg>
      </pc:sldChg>
      <pc:sldChg chg="modAnim">
        <pc:chgData name="Petra Kratochvílová" userId="487eafc0-2eb3-4040-8d09-b61f7c9b631b" providerId="ADAL" clId="{858A922E-FFA8-4E37-B127-2A7563384025}" dt="2023-02-23T12:42:37.264" v="13"/>
        <pc:sldMkLst>
          <pc:docMk/>
          <pc:sldMk cId="2699362993" sldId="309"/>
        </pc:sldMkLst>
      </pc:sldChg>
      <pc:sldChg chg="modAnim delCm">
        <pc:chgData name="Petra Kratochvílová" userId="487eafc0-2eb3-4040-8d09-b61f7c9b631b" providerId="ADAL" clId="{858A922E-FFA8-4E37-B127-2A7563384025}" dt="2023-02-23T12:47:59.485" v="30"/>
        <pc:sldMkLst>
          <pc:docMk/>
          <pc:sldMk cId="212463825" sldId="310"/>
        </pc:sldMkLst>
      </pc:sldChg>
    </pc:docChg>
  </pc:docChgLst>
  <pc:docChgLst>
    <pc:chgData name="Petra Kratochvílová" userId="S::kratochvilope@fzu.cz::487eafc0-2eb3-4040-8d09-b61f7c9b631b" providerId="AD" clId="Web-{4524AACD-0081-4CF7-8D08-4AC2BD0AA3CA}"/>
    <pc:docChg chg="modSld">
      <pc:chgData name="Petra Kratochvílová" userId="S::kratochvilope@fzu.cz::487eafc0-2eb3-4040-8d09-b61f7c9b631b" providerId="AD" clId="Web-{4524AACD-0081-4CF7-8D08-4AC2BD0AA3CA}" dt="2023-06-05T05:17:15.899" v="6" actId="20577"/>
      <pc:docMkLst>
        <pc:docMk/>
      </pc:docMkLst>
      <pc:sldChg chg="modSp">
        <pc:chgData name="Petra Kratochvílová" userId="S::kratochvilope@fzu.cz::487eafc0-2eb3-4040-8d09-b61f7c9b631b" providerId="AD" clId="Web-{4524AACD-0081-4CF7-8D08-4AC2BD0AA3CA}" dt="2023-06-05T05:17:15.899" v="6" actId="20577"/>
        <pc:sldMkLst>
          <pc:docMk/>
          <pc:sldMk cId="4277930614" sldId="303"/>
        </pc:sldMkLst>
        <pc:graphicFrameChg chg="modGraphic">
          <ac:chgData name="Petra Kratochvílová" userId="S::kratochvilope@fzu.cz::487eafc0-2eb3-4040-8d09-b61f7c9b631b" providerId="AD" clId="Web-{4524AACD-0081-4CF7-8D08-4AC2BD0AA3CA}" dt="2023-06-05T05:17:15.899" v="6" actId="20577"/>
          <ac:graphicFrameMkLst>
            <pc:docMk/>
            <pc:sldMk cId="4277930614" sldId="303"/>
            <ac:graphicFrameMk id="6" creationId="{BC7A89AF-9878-4DBB-AFDE-EE2B54B14605}"/>
          </ac:graphicFrameMkLst>
        </pc:graphicFrameChg>
      </pc:sldChg>
    </pc:docChg>
  </pc:docChgLst>
  <pc:docChgLst>
    <pc:chgData name="Petra Kratochvílová" userId="S::kratochvilope@fzu.cz::487eafc0-2eb3-4040-8d09-b61f7c9b631b" providerId="AD" clId="Web-{B21C1A37-1E9B-4EA2-98ED-7045A4516941}"/>
    <pc:docChg chg="modSld">
      <pc:chgData name="Petra Kratochvílová" userId="S::kratochvilope@fzu.cz::487eafc0-2eb3-4040-8d09-b61f7c9b631b" providerId="AD" clId="Web-{B21C1A37-1E9B-4EA2-98ED-7045A4516941}" dt="2023-03-15T07:26:01.089" v="1" actId="20577"/>
      <pc:docMkLst>
        <pc:docMk/>
      </pc:docMkLst>
      <pc:sldChg chg="modSp">
        <pc:chgData name="Petra Kratochvílová" userId="S::kratochvilope@fzu.cz::487eafc0-2eb3-4040-8d09-b61f7c9b631b" providerId="AD" clId="Web-{B21C1A37-1E9B-4EA2-98ED-7045A4516941}" dt="2023-03-15T07:26:01.089" v="1" actId="20577"/>
        <pc:sldMkLst>
          <pc:docMk/>
          <pc:sldMk cId="2660294502" sldId="302"/>
        </pc:sldMkLst>
        <pc:spChg chg="mod">
          <ac:chgData name="Petra Kratochvílová" userId="S::kratochvilope@fzu.cz::487eafc0-2eb3-4040-8d09-b61f7c9b631b" providerId="AD" clId="Web-{B21C1A37-1E9B-4EA2-98ED-7045A4516941}" dt="2023-03-15T07:26:01.089" v="1" actId="20577"/>
          <ac:spMkLst>
            <pc:docMk/>
            <pc:sldMk cId="2660294502" sldId="302"/>
            <ac:spMk id="2" creationId="{E647EB4F-AB84-4821-95EF-5D6DE3D27777}"/>
          </ac:spMkLst>
        </pc:spChg>
      </pc:sldChg>
    </pc:docChg>
  </pc:docChgLst>
  <pc:docChgLst>
    <pc:chgData name="Petra Kratochvílová" userId="487eafc0-2eb3-4040-8d09-b61f7c9b631b" providerId="ADAL" clId="{5977EE1F-7CE3-4687-8B19-1BC49568633F}"/>
    <pc:docChg chg="modSld">
      <pc:chgData name="Petra Kratochvílová" userId="487eafc0-2eb3-4040-8d09-b61f7c9b631b" providerId="ADAL" clId="{5977EE1F-7CE3-4687-8B19-1BC49568633F}" dt="2023-03-15T07:30:41.694" v="68" actId="692"/>
      <pc:docMkLst>
        <pc:docMk/>
      </pc:docMkLst>
      <pc:sldChg chg="addSp modSp mod">
        <pc:chgData name="Petra Kratochvílová" userId="487eafc0-2eb3-4040-8d09-b61f7c9b631b" providerId="ADAL" clId="{5977EE1F-7CE3-4687-8B19-1BC49568633F}" dt="2023-03-15T07:30:41.694" v="68" actId="692"/>
        <pc:sldMkLst>
          <pc:docMk/>
          <pc:sldMk cId="2789994395" sldId="296"/>
        </pc:sldMkLst>
        <pc:picChg chg="add mod">
          <ac:chgData name="Petra Kratochvílová" userId="487eafc0-2eb3-4040-8d09-b61f7c9b631b" providerId="ADAL" clId="{5977EE1F-7CE3-4687-8B19-1BC49568633F}" dt="2023-03-15T07:30:41.694" v="68" actId="692"/>
          <ac:picMkLst>
            <pc:docMk/>
            <pc:sldMk cId="2789994395" sldId="296"/>
            <ac:picMk id="9" creationId="{E56D546A-7B58-8BEC-5FB1-43B5AFFFD8DD}"/>
          </ac:picMkLst>
        </pc:picChg>
      </pc:sldChg>
      <pc:sldChg chg="modSp mod modAnim">
        <pc:chgData name="Petra Kratochvílová" userId="487eafc0-2eb3-4040-8d09-b61f7c9b631b" providerId="ADAL" clId="{5977EE1F-7CE3-4687-8B19-1BC49568633F}" dt="2023-03-15T07:28:46.618" v="48" actId="1076"/>
        <pc:sldMkLst>
          <pc:docMk/>
          <pc:sldMk cId="2660294502" sldId="302"/>
        </pc:sldMkLst>
        <pc:spChg chg="mod">
          <ac:chgData name="Petra Kratochvílová" userId="487eafc0-2eb3-4040-8d09-b61f7c9b631b" providerId="ADAL" clId="{5977EE1F-7CE3-4687-8B19-1BC49568633F}" dt="2023-03-15T07:28:46.618" v="48" actId="1076"/>
          <ac:spMkLst>
            <pc:docMk/>
            <pc:sldMk cId="2660294502" sldId="302"/>
            <ac:spMk id="2" creationId="{E647EB4F-AB84-4821-95EF-5D6DE3D27777}"/>
          </ac:spMkLst>
        </pc:spChg>
      </pc:sldChg>
    </pc:docChg>
  </pc:docChgLst>
  <pc:docChgLst>
    <pc:chgData name="Petra Kratochvílová" userId="487eafc0-2eb3-4040-8d09-b61f7c9b631b" providerId="ADAL" clId="{459DAB09-F396-44B1-99F4-F49A6D9C148C}"/>
    <pc:docChg chg="modSld">
      <pc:chgData name="Petra Kratochvílová" userId="487eafc0-2eb3-4040-8d09-b61f7c9b631b" providerId="ADAL" clId="{459DAB09-F396-44B1-99F4-F49A6D9C148C}" dt="2023-06-05T05:18:44.499" v="6" actId="1076"/>
      <pc:docMkLst>
        <pc:docMk/>
      </pc:docMkLst>
      <pc:sldChg chg="modSp mod">
        <pc:chgData name="Petra Kratochvílová" userId="487eafc0-2eb3-4040-8d09-b61f7c9b631b" providerId="ADAL" clId="{459DAB09-F396-44B1-99F4-F49A6D9C148C}" dt="2023-06-05T05:18:44.499" v="6" actId="1076"/>
        <pc:sldMkLst>
          <pc:docMk/>
          <pc:sldMk cId="4277930614" sldId="303"/>
        </pc:sldMkLst>
        <pc:graphicFrameChg chg="mod modGraphic">
          <ac:chgData name="Petra Kratochvílová" userId="487eafc0-2eb3-4040-8d09-b61f7c9b631b" providerId="ADAL" clId="{459DAB09-F396-44B1-99F4-F49A6D9C148C}" dt="2023-06-05T05:18:44.499" v="6" actId="1076"/>
          <ac:graphicFrameMkLst>
            <pc:docMk/>
            <pc:sldMk cId="4277930614" sldId="303"/>
            <ac:graphicFrameMk id="6" creationId="{BC7A89AF-9878-4DBB-AFDE-EE2B54B14605}"/>
          </ac:graphicFrameMkLst>
        </pc:graphicFrameChg>
      </pc:sldChg>
    </pc:docChg>
  </pc:docChgLst>
  <pc:docChgLst>
    <pc:chgData name="Petra Kratochvílová" userId="S::kratochvilope@fzu.cz::487eafc0-2eb3-4040-8d09-b61f7c9b631b" providerId="AD" clId="Web-{F91D72C4-A8E6-4915-B8FA-4AAF63E1B86F}"/>
    <pc:docChg chg="modSld">
      <pc:chgData name="Petra Kratochvílová" userId="S::kratochvilope@fzu.cz::487eafc0-2eb3-4040-8d09-b61f7c9b631b" providerId="AD" clId="Web-{F91D72C4-A8E6-4915-B8FA-4AAF63E1B86F}" dt="2023-09-29T09:40:47.749" v="34" actId="14100"/>
      <pc:docMkLst>
        <pc:docMk/>
      </pc:docMkLst>
      <pc:sldChg chg="modSp">
        <pc:chgData name="Petra Kratochvílová" userId="S::kratochvilope@fzu.cz::487eafc0-2eb3-4040-8d09-b61f7c9b631b" providerId="AD" clId="Web-{F91D72C4-A8E6-4915-B8FA-4AAF63E1B86F}" dt="2023-09-29T09:40:47.749" v="34" actId="14100"/>
        <pc:sldMkLst>
          <pc:docMk/>
          <pc:sldMk cId="3603245581" sldId="283"/>
        </pc:sldMkLst>
        <pc:spChg chg="mod">
          <ac:chgData name="Petra Kratochvílová" userId="S::kratochvilope@fzu.cz::487eafc0-2eb3-4040-8d09-b61f7c9b631b" providerId="AD" clId="Web-{F91D72C4-A8E6-4915-B8FA-4AAF63E1B86F}" dt="2023-09-29T09:40:31.608" v="32" actId="20577"/>
          <ac:spMkLst>
            <pc:docMk/>
            <pc:sldMk cId="3603245581" sldId="283"/>
            <ac:spMk id="9" creationId="{A3BE1B25-1E68-4194-12C4-91A4E61A161D}"/>
          </ac:spMkLst>
        </pc:spChg>
        <pc:spChg chg="mod">
          <ac:chgData name="Petra Kratochvílová" userId="S::kratochvilope@fzu.cz::487eafc0-2eb3-4040-8d09-b61f7c9b631b" providerId="AD" clId="Web-{F91D72C4-A8E6-4915-B8FA-4AAF63E1B86F}" dt="2023-09-29T09:40:21.248" v="28" actId="20577"/>
          <ac:spMkLst>
            <pc:docMk/>
            <pc:sldMk cId="3603245581" sldId="283"/>
            <ac:spMk id="18" creationId="{C3CD94CA-C21E-DD51-C6B2-2023BDBCA0FF}"/>
          </ac:spMkLst>
        </pc:spChg>
        <pc:picChg chg="mod">
          <ac:chgData name="Petra Kratochvílová" userId="S::kratochvilope@fzu.cz::487eafc0-2eb3-4040-8d09-b61f7c9b631b" providerId="AD" clId="Web-{F91D72C4-A8E6-4915-B8FA-4AAF63E1B86F}" dt="2023-09-29T09:40:47.749" v="34" actId="14100"/>
          <ac:picMkLst>
            <pc:docMk/>
            <pc:sldMk cId="3603245581" sldId="283"/>
            <ac:picMk id="14" creationId="{A80AFF99-7408-6A5B-1E1C-5342BC9F4B31}"/>
          </ac:picMkLst>
        </pc:picChg>
      </pc:sldChg>
      <pc:sldChg chg="delSp modSp">
        <pc:chgData name="Petra Kratochvílová" userId="S::kratochvilope@fzu.cz::487eafc0-2eb3-4040-8d09-b61f7c9b631b" providerId="AD" clId="Web-{F91D72C4-A8E6-4915-B8FA-4AAF63E1B86F}" dt="2023-09-29T09:40:12.592" v="27" actId="20577"/>
        <pc:sldMkLst>
          <pc:docMk/>
          <pc:sldMk cId="3678106993" sldId="292"/>
        </pc:sldMkLst>
        <pc:spChg chg="mod">
          <ac:chgData name="Petra Kratochvílová" userId="S::kratochvilope@fzu.cz::487eafc0-2eb3-4040-8d09-b61f7c9b631b" providerId="AD" clId="Web-{F91D72C4-A8E6-4915-B8FA-4AAF63E1B86F}" dt="2023-09-29T09:40:12.592" v="27" actId="20577"/>
          <ac:spMkLst>
            <pc:docMk/>
            <pc:sldMk cId="3678106993" sldId="292"/>
            <ac:spMk id="9" creationId="{3A3A89B3-9C29-45E5-B392-1820FE8C517B}"/>
          </ac:spMkLst>
        </pc:spChg>
        <pc:picChg chg="del">
          <ac:chgData name="Petra Kratochvílová" userId="S::kratochvilope@fzu.cz::487eafc0-2eb3-4040-8d09-b61f7c9b631b" providerId="AD" clId="Web-{F91D72C4-A8E6-4915-B8FA-4AAF63E1B86F}" dt="2023-09-29T09:39:54.372" v="11"/>
          <ac:picMkLst>
            <pc:docMk/>
            <pc:sldMk cId="3678106993" sldId="292"/>
            <ac:picMk id="10" creationId="{3EE0937D-725C-404B-C4E6-18543C07B5E3}"/>
          </ac:picMkLst>
        </pc:picChg>
      </pc:sldChg>
      <pc:sldChg chg="delSp modSp">
        <pc:chgData name="Petra Kratochvílová" userId="S::kratochvilope@fzu.cz::487eafc0-2eb3-4040-8d09-b61f7c9b631b" providerId="AD" clId="Web-{F91D72C4-A8E6-4915-B8FA-4AAF63E1B86F}" dt="2023-09-29T09:39:43.684" v="9" actId="1076"/>
        <pc:sldMkLst>
          <pc:docMk/>
          <pc:sldMk cId="2789994395" sldId="296"/>
        </pc:sldMkLst>
        <pc:spChg chg="mod">
          <ac:chgData name="Petra Kratochvílová" userId="S::kratochvilope@fzu.cz::487eafc0-2eb3-4040-8d09-b61f7c9b631b" providerId="AD" clId="Web-{F91D72C4-A8E6-4915-B8FA-4AAF63E1B86F}" dt="2023-09-29T09:39:33.372" v="6" actId="20577"/>
          <ac:spMkLst>
            <pc:docMk/>
            <pc:sldMk cId="2789994395" sldId="296"/>
            <ac:spMk id="5" creationId="{B034405B-3B6F-44A1-83DB-F088D387A1CA}"/>
          </ac:spMkLst>
        </pc:spChg>
        <pc:picChg chg="mod">
          <ac:chgData name="Petra Kratochvílová" userId="S::kratochvilope@fzu.cz::487eafc0-2eb3-4040-8d09-b61f7c9b631b" providerId="AD" clId="Web-{F91D72C4-A8E6-4915-B8FA-4AAF63E1B86F}" dt="2023-09-29T09:39:43.684" v="9" actId="1076"/>
          <ac:picMkLst>
            <pc:docMk/>
            <pc:sldMk cId="2789994395" sldId="296"/>
            <ac:picMk id="8" creationId="{629E53C0-5700-46D6-F99A-EF1E8ADCCDE7}"/>
          </ac:picMkLst>
        </pc:picChg>
        <pc:picChg chg="mod">
          <ac:chgData name="Petra Kratochvílová" userId="S::kratochvilope@fzu.cz::487eafc0-2eb3-4040-8d09-b61f7c9b631b" providerId="AD" clId="Web-{F91D72C4-A8E6-4915-B8FA-4AAF63E1B86F}" dt="2023-09-29T09:39:35.575" v="7" actId="1076"/>
          <ac:picMkLst>
            <pc:docMk/>
            <pc:sldMk cId="2789994395" sldId="296"/>
            <ac:picMk id="9" creationId="{E56D546A-7B58-8BEC-5FB1-43B5AFFFD8DD}"/>
          </ac:picMkLst>
        </pc:picChg>
        <pc:picChg chg="mod">
          <ac:chgData name="Petra Kratochvílová" userId="S::kratochvilope@fzu.cz::487eafc0-2eb3-4040-8d09-b61f7c9b631b" providerId="AD" clId="Web-{F91D72C4-A8E6-4915-B8FA-4AAF63E1B86F}" dt="2023-09-29T09:39:39.762" v="8" actId="1076"/>
          <ac:picMkLst>
            <pc:docMk/>
            <pc:sldMk cId="2789994395" sldId="296"/>
            <ac:picMk id="10" creationId="{A69730E6-B2F8-FFB6-EDB6-78CC82CD34E7}"/>
          </ac:picMkLst>
        </pc:picChg>
        <pc:picChg chg="del">
          <ac:chgData name="Petra Kratochvílová" userId="S::kratochvilope@fzu.cz::487eafc0-2eb3-4040-8d09-b61f7c9b631b" providerId="AD" clId="Web-{F91D72C4-A8E6-4915-B8FA-4AAF63E1B86F}" dt="2023-09-29T09:39:17.277" v="0"/>
          <ac:picMkLst>
            <pc:docMk/>
            <pc:sldMk cId="2789994395" sldId="296"/>
            <ac:picMk id="12" creationId="{5E48A40B-E2ED-3CAC-6B64-B63E40961CC3}"/>
          </ac:picMkLst>
        </pc:picChg>
      </pc:sldChg>
    </pc:docChg>
  </pc:docChgLst>
  <pc:docChgLst>
    <pc:chgData name="Petra Kratochvílová" userId="487eafc0-2eb3-4040-8d09-b61f7c9b631b" providerId="ADAL" clId="{E587A186-288B-4AF0-A6BF-ABD72E952FBF}"/>
    <pc:docChg chg="modSld">
      <pc:chgData name="Petra Kratochvílová" userId="487eafc0-2eb3-4040-8d09-b61f7c9b631b" providerId="ADAL" clId="{E587A186-288B-4AF0-A6BF-ABD72E952FBF}" dt="2023-10-05T13:48:12.013" v="33"/>
      <pc:docMkLst>
        <pc:docMk/>
      </pc:docMkLst>
      <pc:sldChg chg="modSp modAnim">
        <pc:chgData name="Petra Kratochvílová" userId="487eafc0-2eb3-4040-8d09-b61f7c9b631b" providerId="ADAL" clId="{E587A186-288B-4AF0-A6BF-ABD72E952FBF}" dt="2023-10-05T13:46:02.835" v="29"/>
        <pc:sldMkLst>
          <pc:docMk/>
          <pc:sldMk cId="3678106993" sldId="292"/>
        </pc:sldMkLst>
        <pc:spChg chg="mod">
          <ac:chgData name="Petra Kratochvílová" userId="487eafc0-2eb3-4040-8d09-b61f7c9b631b" providerId="ADAL" clId="{E587A186-288B-4AF0-A6BF-ABD72E952FBF}" dt="2023-10-05T13:45:07.955" v="26" actId="20577"/>
          <ac:spMkLst>
            <pc:docMk/>
            <pc:sldMk cId="3678106993" sldId="292"/>
            <ac:spMk id="9" creationId="{3A3A89B3-9C29-45E5-B392-1820FE8C517B}"/>
          </ac:spMkLst>
        </pc:spChg>
      </pc:sldChg>
      <pc:sldChg chg="modAnim">
        <pc:chgData name="Petra Kratochvílová" userId="487eafc0-2eb3-4040-8d09-b61f7c9b631b" providerId="ADAL" clId="{E587A186-288B-4AF0-A6BF-ABD72E952FBF}" dt="2023-10-05T13:46:53.214" v="30"/>
        <pc:sldMkLst>
          <pc:docMk/>
          <pc:sldMk cId="2660294502" sldId="302"/>
        </pc:sldMkLst>
      </pc:sldChg>
      <pc:sldChg chg="modAnim">
        <pc:chgData name="Petra Kratochvílová" userId="487eafc0-2eb3-4040-8d09-b61f7c9b631b" providerId="ADAL" clId="{E587A186-288B-4AF0-A6BF-ABD72E952FBF}" dt="2023-10-05T13:48:12.013" v="33"/>
        <pc:sldMkLst>
          <pc:docMk/>
          <pc:sldMk cId="212463825" sldId="310"/>
        </pc:sldMkLst>
      </pc:sldChg>
    </pc:docChg>
  </pc:docChgLst>
  <pc:docChgLst>
    <pc:chgData name="Petra Kratochvílová" userId="487eafc0-2eb3-4040-8d09-b61f7c9b631b" providerId="ADAL" clId="{8B8ABC32-65BA-4614-8E1B-D532A6F8FF16}"/>
    <pc:docChg chg="modSld">
      <pc:chgData name="Petra Kratochvílová" userId="487eafc0-2eb3-4040-8d09-b61f7c9b631b" providerId="ADAL" clId="{8B8ABC32-65BA-4614-8E1B-D532A6F8FF16}" dt="2023-09-29T09:49:15.805" v="90" actId="20577"/>
      <pc:docMkLst>
        <pc:docMk/>
      </pc:docMkLst>
      <pc:sldChg chg="addSp modSp mod modAnim">
        <pc:chgData name="Petra Kratochvílová" userId="487eafc0-2eb3-4040-8d09-b61f7c9b631b" providerId="ADAL" clId="{8B8ABC32-65BA-4614-8E1B-D532A6F8FF16}" dt="2023-09-29T09:48:14.187" v="89"/>
        <pc:sldMkLst>
          <pc:docMk/>
          <pc:sldMk cId="3603245581" sldId="283"/>
        </pc:sldMkLst>
        <pc:spChg chg="add mod">
          <ac:chgData name="Petra Kratochvílová" userId="487eafc0-2eb3-4040-8d09-b61f7c9b631b" providerId="ADAL" clId="{8B8ABC32-65BA-4614-8E1B-D532A6F8FF16}" dt="2023-09-29T09:42:30.233" v="12" actId="1076"/>
          <ac:spMkLst>
            <pc:docMk/>
            <pc:sldMk cId="3603245581" sldId="283"/>
            <ac:spMk id="4" creationId="{94891150-3ED1-4C64-69B8-F652E8AF1447}"/>
          </ac:spMkLst>
        </pc:spChg>
        <pc:spChg chg="add mod">
          <ac:chgData name="Petra Kratochvílová" userId="487eafc0-2eb3-4040-8d09-b61f7c9b631b" providerId="ADAL" clId="{8B8ABC32-65BA-4614-8E1B-D532A6F8FF16}" dt="2023-09-29T09:43:02.013" v="15" actId="1076"/>
          <ac:spMkLst>
            <pc:docMk/>
            <pc:sldMk cId="3603245581" sldId="283"/>
            <ac:spMk id="8" creationId="{8AC519FB-488B-E85F-9C9D-E781BFB240B3}"/>
          </ac:spMkLst>
        </pc:spChg>
        <pc:spChg chg="add mod">
          <ac:chgData name="Petra Kratochvílová" userId="487eafc0-2eb3-4040-8d09-b61f7c9b631b" providerId="ADAL" clId="{8B8ABC32-65BA-4614-8E1B-D532A6F8FF16}" dt="2023-09-29T09:43:59.746" v="77" actId="20577"/>
          <ac:spMkLst>
            <pc:docMk/>
            <pc:sldMk cId="3603245581" sldId="283"/>
            <ac:spMk id="11" creationId="{60E4C0E2-5D70-EBA8-2F01-4A92DC1DC4BC}"/>
          </ac:spMkLst>
        </pc:spChg>
        <pc:spChg chg="mod">
          <ac:chgData name="Petra Kratochvílová" userId="487eafc0-2eb3-4040-8d09-b61f7c9b631b" providerId="ADAL" clId="{8B8ABC32-65BA-4614-8E1B-D532A6F8FF16}" dt="2023-09-29T09:41:16.478" v="1" actId="1076"/>
          <ac:spMkLst>
            <pc:docMk/>
            <pc:sldMk cId="3603245581" sldId="283"/>
            <ac:spMk id="22" creationId="{BEFD3B50-F01C-D89A-1695-692E5C3AE044}"/>
          </ac:spMkLst>
        </pc:spChg>
        <pc:spChg chg="mod">
          <ac:chgData name="Petra Kratochvílová" userId="487eafc0-2eb3-4040-8d09-b61f7c9b631b" providerId="ADAL" clId="{8B8ABC32-65BA-4614-8E1B-D532A6F8FF16}" dt="2023-09-29T09:41:18.631" v="2" actId="1076"/>
          <ac:spMkLst>
            <pc:docMk/>
            <pc:sldMk cId="3603245581" sldId="283"/>
            <ac:spMk id="24" creationId="{7AAE3B5C-D1BE-9068-2E95-B28F55F939A8}"/>
          </ac:spMkLst>
        </pc:spChg>
        <pc:spChg chg="mod">
          <ac:chgData name="Petra Kratochvílová" userId="487eafc0-2eb3-4040-8d09-b61f7c9b631b" providerId="ADAL" clId="{8B8ABC32-65BA-4614-8E1B-D532A6F8FF16}" dt="2023-09-29T09:41:20.566" v="3" actId="1076"/>
          <ac:spMkLst>
            <pc:docMk/>
            <pc:sldMk cId="3603245581" sldId="283"/>
            <ac:spMk id="26" creationId="{C2CF84DC-F508-63AF-2536-52B26DB5CA38}"/>
          </ac:spMkLst>
        </pc:spChg>
        <pc:spChg chg="mod">
          <ac:chgData name="Petra Kratochvílová" userId="487eafc0-2eb3-4040-8d09-b61f7c9b631b" providerId="ADAL" clId="{8B8ABC32-65BA-4614-8E1B-D532A6F8FF16}" dt="2023-09-29T09:41:22.357" v="4" actId="1076"/>
          <ac:spMkLst>
            <pc:docMk/>
            <pc:sldMk cId="3603245581" sldId="283"/>
            <ac:spMk id="28" creationId="{B85DC132-A3B4-324D-27B5-DB6824C345E4}"/>
          </ac:spMkLst>
        </pc:spChg>
        <pc:spChg chg="mod">
          <ac:chgData name="Petra Kratochvílová" userId="487eafc0-2eb3-4040-8d09-b61f7c9b631b" providerId="ADAL" clId="{8B8ABC32-65BA-4614-8E1B-D532A6F8FF16}" dt="2023-09-29T09:41:36.702" v="5" actId="1076"/>
          <ac:spMkLst>
            <pc:docMk/>
            <pc:sldMk cId="3603245581" sldId="283"/>
            <ac:spMk id="30" creationId="{43051FEC-0128-49FA-0573-867589ECA5FC}"/>
          </ac:spMkLst>
        </pc:spChg>
        <pc:spChg chg="mod">
          <ac:chgData name="Petra Kratochvílová" userId="487eafc0-2eb3-4040-8d09-b61f7c9b631b" providerId="ADAL" clId="{8B8ABC32-65BA-4614-8E1B-D532A6F8FF16}" dt="2023-09-29T09:42:51.911" v="14" actId="1076"/>
          <ac:spMkLst>
            <pc:docMk/>
            <pc:sldMk cId="3603245581" sldId="283"/>
            <ac:spMk id="36" creationId="{C17539D6-093F-A8EE-B0FC-089977CA7394}"/>
          </ac:spMkLst>
        </pc:spChg>
        <pc:picChg chg="mod">
          <ac:chgData name="Petra Kratochvílová" userId="487eafc0-2eb3-4040-8d09-b61f7c9b631b" providerId="ADAL" clId="{8B8ABC32-65BA-4614-8E1B-D532A6F8FF16}" dt="2023-09-29T09:41:41.327" v="6" actId="14100"/>
          <ac:picMkLst>
            <pc:docMk/>
            <pc:sldMk cId="3603245581" sldId="283"/>
            <ac:picMk id="14" creationId="{A80AFF99-7408-6A5B-1E1C-5342BC9F4B31}"/>
          </ac:picMkLst>
        </pc:picChg>
        <pc:picChg chg="mod">
          <ac:chgData name="Petra Kratochvílová" userId="487eafc0-2eb3-4040-8d09-b61f7c9b631b" providerId="ADAL" clId="{8B8ABC32-65BA-4614-8E1B-D532A6F8FF16}" dt="2023-09-29T09:41:46.077" v="7" actId="1076"/>
          <ac:picMkLst>
            <pc:docMk/>
            <pc:sldMk cId="3603245581" sldId="283"/>
            <ac:picMk id="15" creationId="{C43A3968-CC80-6191-88C4-4125E1B95BB0}"/>
          </ac:picMkLst>
        </pc:picChg>
        <pc:picChg chg="mod">
          <ac:chgData name="Petra Kratochvílová" userId="487eafc0-2eb3-4040-8d09-b61f7c9b631b" providerId="ADAL" clId="{8B8ABC32-65BA-4614-8E1B-D532A6F8FF16}" dt="2023-09-29T09:41:53.616" v="8" actId="1076"/>
          <ac:picMkLst>
            <pc:docMk/>
            <pc:sldMk cId="3603245581" sldId="283"/>
            <ac:picMk id="16" creationId="{D0C26E0C-24A9-77E3-C561-58B560430AC5}"/>
          </ac:picMkLst>
        </pc:picChg>
        <pc:picChg chg="mod">
          <ac:chgData name="Petra Kratochvílová" userId="487eafc0-2eb3-4040-8d09-b61f7c9b631b" providerId="ADAL" clId="{8B8ABC32-65BA-4614-8E1B-D532A6F8FF16}" dt="2023-09-29T09:41:55.211" v="9" actId="1076"/>
          <ac:picMkLst>
            <pc:docMk/>
            <pc:sldMk cId="3603245581" sldId="283"/>
            <ac:picMk id="17" creationId="{7BC3E3DF-BF04-D01C-A492-084E32238240}"/>
          </ac:picMkLst>
        </pc:picChg>
      </pc:sldChg>
      <pc:sldChg chg="modSp">
        <pc:chgData name="Petra Kratochvílová" userId="487eafc0-2eb3-4040-8d09-b61f7c9b631b" providerId="ADAL" clId="{8B8ABC32-65BA-4614-8E1B-D532A6F8FF16}" dt="2023-09-29T09:49:15.805" v="90" actId="20577"/>
        <pc:sldMkLst>
          <pc:docMk/>
          <pc:sldMk cId="2699362993" sldId="309"/>
        </pc:sldMkLst>
        <pc:spChg chg="mod">
          <ac:chgData name="Petra Kratochvílová" userId="487eafc0-2eb3-4040-8d09-b61f7c9b631b" providerId="ADAL" clId="{8B8ABC32-65BA-4614-8E1B-D532A6F8FF16}" dt="2023-09-29T09:49:15.805" v="90" actId="20577"/>
          <ac:spMkLst>
            <pc:docMk/>
            <pc:sldMk cId="2699362993" sldId="309"/>
            <ac:spMk id="7" creationId="{C2072A63-67B4-0ACA-ABFA-6C7097F3CF8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zu.cz/en/research-support" TargetMode="External"/><Relationship Id="rId2" Type="http://schemas.openxmlformats.org/officeDocument/2006/relationships/hyperlink" Target="https://www.fzu.cz/en/about-fzu/organizational-structure/division-7" TargetMode="External"/><Relationship Id="rId1" Type="http://schemas.openxmlformats.org/officeDocument/2006/relationships/hyperlink" Target="https://www.fzu.cz/en/research/divisions-and-departments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zu.cz/en/research/divisions-and-departments/division-4" TargetMode="External"/><Relationship Id="rId2" Type="http://schemas.openxmlformats.org/officeDocument/2006/relationships/hyperlink" Target="https://www.fzu.cz/en/research/divisions-and-departments/division-3" TargetMode="External"/><Relationship Id="rId1" Type="http://schemas.openxmlformats.org/officeDocument/2006/relationships/hyperlink" Target="https://www.fzu.cz/en/research/divisions-and-departments/division-2" TargetMode="External"/><Relationship Id="rId5" Type="http://schemas.openxmlformats.org/officeDocument/2006/relationships/hyperlink" Target="https://www.fzu.cz/en/research/divisions-and-departments/division-1" TargetMode="External"/><Relationship Id="rId4" Type="http://schemas.openxmlformats.org/officeDocument/2006/relationships/hyperlink" Target="https://www.fzu.cz/en/research/divisions-and-departments/division-5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zu.cz/en/about-fzu/organizational-structure/division-6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zu.cz/en/about-fzu/organizational-structure/division-7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zu.cz/en/employees/formal/elections" TargetMode="External"/><Relationship Id="rId2" Type="http://schemas.openxmlformats.org/officeDocument/2006/relationships/hyperlink" Target="https://www.fzu.cz/en/about-fzu/organizational-structure/commission/ethics-committee" TargetMode="External"/><Relationship Id="rId1" Type="http://schemas.openxmlformats.org/officeDocument/2006/relationships/hyperlink" Target="https://www.fzu.cz/en/employees/practical-information/manuals/internal-manuals/qualification-audit" TargetMode="Externa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hyperlink" Target="https://roundcube.fzu.cz/" TargetMode="External"/><Relationship Id="rId2" Type="http://schemas.openxmlformats.org/officeDocument/2006/relationships/hyperlink" Target="https://www.fzu.cz/en/home" TargetMode="External"/><Relationship Id="rId1" Type="http://schemas.openxmlformats.org/officeDocument/2006/relationships/hyperlink" Target="https://indico.fzu.cz/login/?next=%2Frooms%2F" TargetMode="External"/><Relationship Id="rId6" Type="http://schemas.openxmlformats.org/officeDocument/2006/relationships/hyperlink" Target="https://egjeweb1.eis.cas.cz/egjeweb_eis6/emp/" TargetMode="External"/><Relationship Id="rId5" Type="http://schemas.openxmlformats.org/officeDocument/2006/relationships/hyperlink" Target="https://idp3.eis.cas.cz/idp/profile/SAML2/Redirect/SSO?execution=e3s1" TargetMode="External"/><Relationship Id="rId4" Type="http://schemas.openxmlformats.org/officeDocument/2006/relationships/hyperlink" Target="https://www.fzu.cz/en/pro-zamestnance/informace-oddeleni/informacni-technologie/sluzby/vpn-virtual-private-network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zu.cz/en/research-support" TargetMode="External"/><Relationship Id="rId2" Type="http://schemas.openxmlformats.org/officeDocument/2006/relationships/hyperlink" Target="https://www.fzu.cz/en/about-fzu/organizational-structure/division-7" TargetMode="External"/><Relationship Id="rId1" Type="http://schemas.openxmlformats.org/officeDocument/2006/relationships/hyperlink" Target="https://www.fzu.cz/en/research/divisions-and-departments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zu.cz/en/research/divisions-and-departments/division-3" TargetMode="External"/><Relationship Id="rId2" Type="http://schemas.openxmlformats.org/officeDocument/2006/relationships/hyperlink" Target="https://www.fzu.cz/en/research/divisions-and-departments/division-2" TargetMode="External"/><Relationship Id="rId1" Type="http://schemas.openxmlformats.org/officeDocument/2006/relationships/hyperlink" Target="https://www.fzu.cz/en/research/divisions-and-departments/division-1" TargetMode="External"/><Relationship Id="rId5" Type="http://schemas.openxmlformats.org/officeDocument/2006/relationships/hyperlink" Target="https://www.fzu.cz/en/research/divisions-and-departments/division-5" TargetMode="External"/><Relationship Id="rId4" Type="http://schemas.openxmlformats.org/officeDocument/2006/relationships/hyperlink" Target="https://www.fzu.cz/en/research/divisions-and-departments/division-4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zu.cz/en/about-fzu/organizational-structure/division-6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zu.cz/en/about-fzu/organizational-structure/division-7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zu.cz/en/employees/formal/elections" TargetMode="External"/><Relationship Id="rId2" Type="http://schemas.openxmlformats.org/officeDocument/2006/relationships/hyperlink" Target="https://www.fzu.cz/en/about-fzu/organizational-structure/commission/ethics-committee" TargetMode="External"/><Relationship Id="rId1" Type="http://schemas.openxmlformats.org/officeDocument/2006/relationships/hyperlink" Target="https://www.fzu.cz/en/employees/practical-information/manuals/internal-manuals/qualification-audit" TargetMode="External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https://idp3.eis.cas.cz/idp/profile/SAML2/Redirect/SSO?execution=e3s1" TargetMode="External"/><Relationship Id="rId2" Type="http://schemas.openxmlformats.org/officeDocument/2006/relationships/hyperlink" Target="https://www.fzu.cz/en/home" TargetMode="External"/><Relationship Id="rId1" Type="http://schemas.openxmlformats.org/officeDocument/2006/relationships/hyperlink" Target="https://indico.fzu.cz/login/?next=%2Frooms%2F" TargetMode="External"/><Relationship Id="rId6" Type="http://schemas.openxmlformats.org/officeDocument/2006/relationships/hyperlink" Target="https://www.fzu.cz/en/pro-zamestnance/informace-oddeleni/informacni-technologie/sluzby/vpn-virtual-private-network" TargetMode="External"/><Relationship Id="rId5" Type="http://schemas.openxmlformats.org/officeDocument/2006/relationships/hyperlink" Target="https://roundcube.fzu.cz/" TargetMode="External"/><Relationship Id="rId4" Type="http://schemas.openxmlformats.org/officeDocument/2006/relationships/hyperlink" Target="https://egjeweb1.eis.cas.cz/egjeweb_eis6/emp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DA327A-607D-48CE-B4AA-C03A91A1C943}" type="doc">
      <dgm:prSet loTypeId="urn:microsoft.com/office/officeart/2005/8/layout/cycle3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CF22F91-07E0-4640-B33B-060B6D49625F}">
      <dgm:prSet phldrT="[Text]" custT="1"/>
      <dgm:spPr/>
      <dgm:t>
        <a:bodyPr/>
        <a:lstStyle/>
        <a:p>
          <a:r>
            <a:rPr lang="cs-CZ" sz="2000" b="1" u="sng" err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Scientific</a:t>
          </a:r>
          <a:r>
            <a:rPr lang="cs-CZ" sz="2000" b="1" u="sng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2000" b="1" u="sng" err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Departments</a:t>
          </a:r>
          <a:endParaRPr lang="cs-CZ" sz="2000" b="1" u="sng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FD6FE6E-E25D-4924-B9D3-3A61B56805B7}" type="parTrans" cxnId="{8497FFA0-3765-4402-868E-05D4F1928850}">
      <dgm:prSet/>
      <dgm:spPr/>
      <dgm:t>
        <a:bodyPr/>
        <a:lstStyle/>
        <a:p>
          <a:endParaRPr lang="cs-CZ"/>
        </a:p>
      </dgm:t>
    </dgm:pt>
    <dgm:pt modelId="{B11A866E-DED7-432B-A2B3-68466B170645}" type="sibTrans" cxnId="{8497FFA0-3765-4402-868E-05D4F1928850}">
      <dgm:prSet/>
      <dgm:spPr/>
      <dgm:t>
        <a:bodyPr/>
        <a:lstStyle/>
        <a:p>
          <a:endParaRPr lang="cs-CZ"/>
        </a:p>
      </dgm:t>
    </dgm:pt>
    <dgm:pt modelId="{8797DC00-DA03-424A-8212-3D8C3909D103}">
      <dgm:prSet phldrT="[Text]" custT="1"/>
      <dgm:spPr/>
      <dgm:t>
        <a:bodyPr/>
        <a:lstStyle/>
        <a:p>
          <a:r>
            <a:rPr lang="cs-CZ" sz="2000" b="1" err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Administrative</a:t>
          </a:r>
          <a:r>
            <a:rPr lang="cs-CZ" sz="2000" b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2000" b="1" err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Units</a:t>
          </a:r>
          <a:endParaRPr lang="cs-CZ" sz="20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F2374FD-633E-4CDD-A77C-2E1666ECA923}" type="parTrans" cxnId="{E2349B23-3AB9-4792-AF87-C67E6066CE64}">
      <dgm:prSet/>
      <dgm:spPr/>
      <dgm:t>
        <a:bodyPr/>
        <a:lstStyle/>
        <a:p>
          <a:endParaRPr lang="cs-CZ"/>
        </a:p>
      </dgm:t>
    </dgm:pt>
    <dgm:pt modelId="{98A0F36F-ED13-4006-AF83-0A097E9190EF}" type="sibTrans" cxnId="{E2349B23-3AB9-4792-AF87-C67E6066CE64}">
      <dgm:prSet/>
      <dgm:spPr/>
      <dgm:t>
        <a:bodyPr/>
        <a:lstStyle/>
        <a:p>
          <a:endParaRPr lang="cs-CZ"/>
        </a:p>
      </dgm:t>
    </dgm:pt>
    <dgm:pt modelId="{6BD401C0-F7A1-41CF-91BF-F432D7B785C5}">
      <dgm:prSet phldrT="[Text]" custT="1"/>
      <dgm:spPr/>
      <dgm:t>
        <a:bodyPr/>
        <a:lstStyle/>
        <a:p>
          <a:r>
            <a:rPr lang="cs-CZ" sz="2000" b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Support </a:t>
          </a:r>
          <a:r>
            <a:rPr lang="cs-CZ" sz="2000" b="1" err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Departments</a:t>
          </a:r>
          <a:endParaRPr lang="cs-CZ" sz="20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16067D1-32D6-48C0-954D-4B6B82DEC834}" type="parTrans" cxnId="{0642F641-1F11-4B71-A72A-7E0AC4A8069B}">
      <dgm:prSet/>
      <dgm:spPr/>
      <dgm:t>
        <a:bodyPr/>
        <a:lstStyle/>
        <a:p>
          <a:endParaRPr lang="cs-CZ"/>
        </a:p>
      </dgm:t>
    </dgm:pt>
    <dgm:pt modelId="{26160510-AE86-42B4-83A9-1A3AD9D397A6}" type="sibTrans" cxnId="{0642F641-1F11-4B71-A72A-7E0AC4A8069B}">
      <dgm:prSet/>
      <dgm:spPr/>
      <dgm:t>
        <a:bodyPr/>
        <a:lstStyle/>
        <a:p>
          <a:endParaRPr lang="cs-CZ"/>
        </a:p>
      </dgm:t>
    </dgm:pt>
    <dgm:pt modelId="{D2311F6D-8FD9-4578-BFCE-955492D486E3}" type="pres">
      <dgm:prSet presAssocID="{0BDA327A-607D-48CE-B4AA-C03A91A1C943}" presName="Name0" presStyleCnt="0">
        <dgm:presLayoutVars>
          <dgm:dir/>
          <dgm:resizeHandles val="exact"/>
        </dgm:presLayoutVars>
      </dgm:prSet>
      <dgm:spPr/>
    </dgm:pt>
    <dgm:pt modelId="{FBD0F95D-C55A-46A2-B804-A133B67094A0}" type="pres">
      <dgm:prSet presAssocID="{0BDA327A-607D-48CE-B4AA-C03A91A1C943}" presName="cycle" presStyleCnt="0"/>
      <dgm:spPr/>
    </dgm:pt>
    <dgm:pt modelId="{736C8566-4A0D-4E7C-8A04-2FFFF6418512}" type="pres">
      <dgm:prSet presAssocID="{6CF22F91-07E0-4640-B33B-060B6D49625F}" presName="nodeFirstNode" presStyleLbl="node1" presStyleIdx="0" presStyleCnt="3" custScaleX="89926" custScaleY="64180">
        <dgm:presLayoutVars>
          <dgm:bulletEnabled val="1"/>
        </dgm:presLayoutVars>
      </dgm:prSet>
      <dgm:spPr/>
    </dgm:pt>
    <dgm:pt modelId="{6B916874-5F71-463D-AF34-A69605D8D390}" type="pres">
      <dgm:prSet presAssocID="{B11A866E-DED7-432B-A2B3-68466B170645}" presName="sibTransFirstNode" presStyleLbl="bgShp" presStyleIdx="0" presStyleCnt="1"/>
      <dgm:spPr/>
    </dgm:pt>
    <dgm:pt modelId="{60054593-6566-40F9-9157-F117430F8C7D}" type="pres">
      <dgm:prSet presAssocID="{8797DC00-DA03-424A-8212-3D8C3909D103}" presName="nodeFollowingNodes" presStyleLbl="node1" presStyleIdx="1" presStyleCnt="3" custScaleX="93377" custScaleY="64180" custRadScaleRad="104879" custRadScaleInc="-19215">
        <dgm:presLayoutVars>
          <dgm:bulletEnabled val="1"/>
        </dgm:presLayoutVars>
      </dgm:prSet>
      <dgm:spPr/>
    </dgm:pt>
    <dgm:pt modelId="{F1576421-85A2-49A6-BBFF-591B193F5786}" type="pres">
      <dgm:prSet presAssocID="{6BD401C0-F7A1-41CF-91BF-F432D7B785C5}" presName="nodeFollowingNodes" presStyleLbl="node1" presStyleIdx="2" presStyleCnt="3" custScaleX="86828" custScaleY="64180" custRadScaleRad="99389" custRadScaleInc="18421">
        <dgm:presLayoutVars>
          <dgm:bulletEnabled val="1"/>
        </dgm:presLayoutVars>
      </dgm:prSet>
      <dgm:spPr/>
    </dgm:pt>
  </dgm:ptLst>
  <dgm:cxnLst>
    <dgm:cxn modelId="{C785C413-C7AB-4730-9560-42237C08CEED}" type="presOf" srcId="{8797DC00-DA03-424A-8212-3D8C3909D103}" destId="{60054593-6566-40F9-9157-F117430F8C7D}" srcOrd="0" destOrd="0" presId="urn:microsoft.com/office/officeart/2005/8/layout/cycle3"/>
    <dgm:cxn modelId="{E2349B23-3AB9-4792-AF87-C67E6066CE64}" srcId="{0BDA327A-607D-48CE-B4AA-C03A91A1C943}" destId="{8797DC00-DA03-424A-8212-3D8C3909D103}" srcOrd="1" destOrd="0" parTransId="{AF2374FD-633E-4CDD-A77C-2E1666ECA923}" sibTransId="{98A0F36F-ED13-4006-AF83-0A097E9190EF}"/>
    <dgm:cxn modelId="{78068A2E-288F-42CE-AAC5-A0D4BDD46ED4}" type="presOf" srcId="{6BD401C0-F7A1-41CF-91BF-F432D7B785C5}" destId="{F1576421-85A2-49A6-BBFF-591B193F5786}" srcOrd="0" destOrd="0" presId="urn:microsoft.com/office/officeart/2005/8/layout/cycle3"/>
    <dgm:cxn modelId="{0642F641-1F11-4B71-A72A-7E0AC4A8069B}" srcId="{0BDA327A-607D-48CE-B4AA-C03A91A1C943}" destId="{6BD401C0-F7A1-41CF-91BF-F432D7B785C5}" srcOrd="2" destOrd="0" parTransId="{C16067D1-32D6-48C0-954D-4B6B82DEC834}" sibTransId="{26160510-AE86-42B4-83A9-1A3AD9D397A6}"/>
    <dgm:cxn modelId="{12216A4A-C308-46E1-99DF-251317A5837D}" type="presOf" srcId="{B11A866E-DED7-432B-A2B3-68466B170645}" destId="{6B916874-5F71-463D-AF34-A69605D8D390}" srcOrd="0" destOrd="0" presId="urn:microsoft.com/office/officeart/2005/8/layout/cycle3"/>
    <dgm:cxn modelId="{A9BDAF84-9DF6-4835-9481-5CCEC1AFD6C2}" type="presOf" srcId="{6CF22F91-07E0-4640-B33B-060B6D49625F}" destId="{736C8566-4A0D-4E7C-8A04-2FFFF6418512}" srcOrd="0" destOrd="0" presId="urn:microsoft.com/office/officeart/2005/8/layout/cycle3"/>
    <dgm:cxn modelId="{8497FFA0-3765-4402-868E-05D4F1928850}" srcId="{0BDA327A-607D-48CE-B4AA-C03A91A1C943}" destId="{6CF22F91-07E0-4640-B33B-060B6D49625F}" srcOrd="0" destOrd="0" parTransId="{4FD6FE6E-E25D-4924-B9D3-3A61B56805B7}" sibTransId="{B11A866E-DED7-432B-A2B3-68466B170645}"/>
    <dgm:cxn modelId="{DF56BAEF-C31B-4805-B205-497C38C37FD8}" type="presOf" srcId="{0BDA327A-607D-48CE-B4AA-C03A91A1C943}" destId="{D2311F6D-8FD9-4578-BFCE-955492D486E3}" srcOrd="0" destOrd="0" presId="urn:microsoft.com/office/officeart/2005/8/layout/cycle3"/>
    <dgm:cxn modelId="{E43759AE-C178-4AB9-A030-841B89C2B678}" type="presParOf" srcId="{D2311F6D-8FD9-4578-BFCE-955492D486E3}" destId="{FBD0F95D-C55A-46A2-B804-A133B67094A0}" srcOrd="0" destOrd="0" presId="urn:microsoft.com/office/officeart/2005/8/layout/cycle3"/>
    <dgm:cxn modelId="{AEF89CD0-77B8-4D24-B28C-E40610E3A4F2}" type="presParOf" srcId="{FBD0F95D-C55A-46A2-B804-A133B67094A0}" destId="{736C8566-4A0D-4E7C-8A04-2FFFF6418512}" srcOrd="0" destOrd="0" presId="urn:microsoft.com/office/officeart/2005/8/layout/cycle3"/>
    <dgm:cxn modelId="{B548A542-454D-4F13-A9A2-C5BC167AB17E}" type="presParOf" srcId="{FBD0F95D-C55A-46A2-B804-A133B67094A0}" destId="{6B916874-5F71-463D-AF34-A69605D8D390}" srcOrd="1" destOrd="0" presId="urn:microsoft.com/office/officeart/2005/8/layout/cycle3"/>
    <dgm:cxn modelId="{B392E75E-8BBB-4C1F-9CEB-D09ABA37521C}" type="presParOf" srcId="{FBD0F95D-C55A-46A2-B804-A133B67094A0}" destId="{60054593-6566-40F9-9157-F117430F8C7D}" srcOrd="2" destOrd="0" presId="urn:microsoft.com/office/officeart/2005/8/layout/cycle3"/>
    <dgm:cxn modelId="{BDB6F03C-CAFC-4EA6-9ECB-C72642D76AFA}" type="presParOf" srcId="{FBD0F95D-C55A-46A2-B804-A133B67094A0}" destId="{F1576421-85A2-49A6-BBFF-591B193F5786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214452-BC7B-49EB-89EA-93BD8F704FF2}" type="doc">
      <dgm:prSet loTypeId="urn:microsoft.com/office/officeart/2005/8/layout/cycle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B9B0A33-7C21-4431-B625-6F75748D30FC}">
      <dgm:prSet phldrT="[Text]" custT="1"/>
      <dgm:spPr/>
      <dgm:t>
        <a:bodyPr/>
        <a:lstStyle/>
        <a:p>
          <a:pPr algn="ctr" defTabSz="628650">
            <a:tabLst>
              <a:tab pos="534988" algn="l"/>
            </a:tabLst>
          </a:pPr>
          <a:r>
            <a:rPr lang="cs-CZ" sz="1600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Condensed</a:t>
          </a:r>
          <a:r>
            <a:rPr lang="cs-CZ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Matter</a:t>
          </a:r>
          <a:r>
            <a:rPr lang="cs-CZ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Physics</a:t>
          </a:r>
          <a:endParaRPr lang="cs-CZ" sz="1600" b="1" u="none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C8EB15B-046B-4444-97B3-12E96FE8D021}" type="parTrans" cxnId="{50808A95-D401-4711-A3F2-0EFD145664F0}">
      <dgm:prSet/>
      <dgm:spPr/>
      <dgm:t>
        <a:bodyPr/>
        <a:lstStyle/>
        <a:p>
          <a:endParaRPr lang="cs-CZ" b="1"/>
        </a:p>
      </dgm:t>
    </dgm:pt>
    <dgm:pt modelId="{358148D5-5B5A-4001-B4ED-1D14AA5EC77F}" type="sibTrans" cxnId="{50808A95-D401-4711-A3F2-0EFD145664F0}">
      <dgm:prSet/>
      <dgm:spPr/>
      <dgm:t>
        <a:bodyPr/>
        <a:lstStyle/>
        <a:p>
          <a:endParaRPr lang="cs-CZ" b="1"/>
        </a:p>
      </dgm:t>
    </dgm:pt>
    <dgm:pt modelId="{DD287058-49C8-4563-B591-888CDE1507AF}">
      <dgm:prSet phldrT="[Text]" custT="1"/>
      <dgm:spPr/>
      <dgm:t>
        <a:bodyPr/>
        <a:lstStyle/>
        <a:p>
          <a:r>
            <a:rPr lang="cs-CZ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Solid </a:t>
          </a:r>
          <a:r>
            <a:rPr lang="cs-CZ" sz="1600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State</a:t>
          </a:r>
          <a:r>
            <a:rPr lang="cs-CZ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Physics</a:t>
          </a:r>
          <a:endParaRPr lang="cs-CZ" sz="16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FBD8656-C0FD-4C96-B49D-937A2F65C699}" type="parTrans" cxnId="{166528D0-8A90-4138-871D-6BAB392A96E3}">
      <dgm:prSet/>
      <dgm:spPr/>
      <dgm:t>
        <a:bodyPr/>
        <a:lstStyle/>
        <a:p>
          <a:endParaRPr lang="cs-CZ" b="1"/>
        </a:p>
      </dgm:t>
    </dgm:pt>
    <dgm:pt modelId="{1F69B678-ACD1-4605-831E-E3B6B55D536E}" type="sibTrans" cxnId="{166528D0-8A90-4138-871D-6BAB392A96E3}">
      <dgm:prSet/>
      <dgm:spPr/>
      <dgm:t>
        <a:bodyPr/>
        <a:lstStyle/>
        <a:p>
          <a:endParaRPr lang="cs-CZ" b="1"/>
        </a:p>
      </dgm:t>
    </dgm:pt>
    <dgm:pt modelId="{75CF247B-46E4-418A-A8A2-8E975F5CBA34}">
      <dgm:prSet phldrT="[Text]" custT="1"/>
      <dgm:spPr/>
      <dgm:t>
        <a:bodyPr/>
        <a:lstStyle/>
        <a:p>
          <a:r>
            <a:rPr lang="cs-CZ" sz="1600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Optics</a:t>
          </a:r>
          <a:endParaRPr lang="cs-CZ" sz="16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F99C6B9-A815-4BA2-8E31-32EA754CFB8F}" type="parTrans" cxnId="{BEE6D7CA-651C-4E3E-A5C5-389A03B881FC}">
      <dgm:prSet/>
      <dgm:spPr/>
      <dgm:t>
        <a:bodyPr/>
        <a:lstStyle/>
        <a:p>
          <a:endParaRPr lang="cs-CZ" b="1"/>
        </a:p>
      </dgm:t>
    </dgm:pt>
    <dgm:pt modelId="{356D5522-547E-45E7-AD99-076887F28370}" type="sibTrans" cxnId="{BEE6D7CA-651C-4E3E-A5C5-389A03B881FC}">
      <dgm:prSet/>
      <dgm:spPr/>
      <dgm:t>
        <a:bodyPr/>
        <a:lstStyle/>
        <a:p>
          <a:endParaRPr lang="cs-CZ" b="1"/>
        </a:p>
      </dgm:t>
    </dgm:pt>
    <dgm:pt modelId="{6C6CA8AD-0B9F-417B-B2FA-36E6401CC3F3}">
      <dgm:prSet phldrT="[Text]" custT="1"/>
      <dgm:spPr/>
      <dgm:t>
        <a:bodyPr/>
        <a:lstStyle/>
        <a:p>
          <a:r>
            <a:rPr lang="cs-CZ" sz="1600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Division</a:t>
          </a:r>
          <a:r>
            <a:rPr lang="cs-CZ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of</a:t>
          </a:r>
          <a:r>
            <a:rPr lang="cs-CZ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High-Power</a:t>
          </a:r>
          <a:r>
            <a:rPr lang="cs-CZ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Systems</a:t>
          </a:r>
          <a:endParaRPr lang="cs-CZ" sz="16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70655C7-0921-481E-B74F-5E1C1A35907C}" type="parTrans" cxnId="{A86D0CEC-09D5-4590-9B39-0C741415E1E1}">
      <dgm:prSet/>
      <dgm:spPr/>
      <dgm:t>
        <a:bodyPr/>
        <a:lstStyle/>
        <a:p>
          <a:endParaRPr lang="cs-CZ" b="1"/>
        </a:p>
      </dgm:t>
    </dgm:pt>
    <dgm:pt modelId="{2E161959-E90C-4413-A255-38516A89EE44}" type="sibTrans" cxnId="{A86D0CEC-09D5-4590-9B39-0C741415E1E1}">
      <dgm:prSet/>
      <dgm:spPr/>
      <dgm:t>
        <a:bodyPr/>
        <a:lstStyle/>
        <a:p>
          <a:endParaRPr lang="cs-CZ" b="1"/>
        </a:p>
      </dgm:t>
    </dgm:pt>
    <dgm:pt modelId="{473E3741-7CD9-464C-8C4E-D7F55BAC9215}">
      <dgm:prSet custT="1"/>
      <dgm:spPr/>
      <dgm:t>
        <a:bodyPr/>
        <a:lstStyle/>
        <a:p>
          <a:r>
            <a:rPr lang="cs-C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Elementary</a:t>
          </a:r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Particle</a:t>
          </a:r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Physics</a:t>
          </a:r>
          <a:endParaRPr lang="cs-CZ" sz="16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2D71214-C822-4923-B997-D3510C794EEE}" type="parTrans" cxnId="{B0491B74-DD4F-44E6-A4F1-39B2428F1174}">
      <dgm:prSet/>
      <dgm:spPr/>
      <dgm:t>
        <a:bodyPr/>
        <a:lstStyle/>
        <a:p>
          <a:endParaRPr lang="cs-CZ" b="1"/>
        </a:p>
      </dgm:t>
    </dgm:pt>
    <dgm:pt modelId="{FF3489D9-D46F-4F67-B6B4-25850C4F6D56}" type="sibTrans" cxnId="{B0491B74-DD4F-44E6-A4F1-39B2428F1174}">
      <dgm:prSet/>
      <dgm:spPr/>
      <dgm:t>
        <a:bodyPr/>
        <a:lstStyle/>
        <a:p>
          <a:endParaRPr lang="cs-CZ" b="1"/>
        </a:p>
      </dgm:t>
    </dgm:pt>
    <dgm:pt modelId="{6735F5EC-7FC9-463B-B3C1-69EAB1E58AB8}" type="pres">
      <dgm:prSet presAssocID="{71214452-BC7B-49EB-89EA-93BD8F704FF2}" presName="cycle" presStyleCnt="0">
        <dgm:presLayoutVars>
          <dgm:dir/>
          <dgm:resizeHandles val="exact"/>
        </dgm:presLayoutVars>
      </dgm:prSet>
      <dgm:spPr/>
    </dgm:pt>
    <dgm:pt modelId="{037FA1C9-E2E5-466C-A449-45C099AA3CBD}" type="pres">
      <dgm:prSet presAssocID="{473E3741-7CD9-464C-8C4E-D7F55BAC9215}" presName="node" presStyleLbl="node1" presStyleIdx="0" presStyleCnt="5" custScaleX="136433">
        <dgm:presLayoutVars>
          <dgm:bulletEnabled val="1"/>
        </dgm:presLayoutVars>
      </dgm:prSet>
      <dgm:spPr/>
    </dgm:pt>
    <dgm:pt modelId="{1776E200-BC15-4853-AEF6-336ABEA16ED0}" type="pres">
      <dgm:prSet presAssocID="{473E3741-7CD9-464C-8C4E-D7F55BAC9215}" presName="spNode" presStyleCnt="0"/>
      <dgm:spPr/>
    </dgm:pt>
    <dgm:pt modelId="{36133DBF-D199-4198-A145-FB46065031C0}" type="pres">
      <dgm:prSet presAssocID="{FF3489D9-D46F-4F67-B6B4-25850C4F6D56}" presName="sibTrans" presStyleLbl="sibTrans1D1" presStyleIdx="0" presStyleCnt="5"/>
      <dgm:spPr/>
    </dgm:pt>
    <dgm:pt modelId="{C7130DC1-FF18-4976-85B8-1A95519A6E13}" type="pres">
      <dgm:prSet presAssocID="{8B9B0A33-7C21-4431-B625-6F75748D30FC}" presName="node" presStyleLbl="node1" presStyleIdx="1" presStyleCnt="5" custScaleX="139659" custRadScaleRad="102305" custRadScaleInc="28924">
        <dgm:presLayoutVars>
          <dgm:bulletEnabled val="1"/>
        </dgm:presLayoutVars>
      </dgm:prSet>
      <dgm:spPr/>
    </dgm:pt>
    <dgm:pt modelId="{A017BE34-6C9A-47B9-ACF3-B662ED31310C}" type="pres">
      <dgm:prSet presAssocID="{8B9B0A33-7C21-4431-B625-6F75748D30FC}" presName="spNode" presStyleCnt="0"/>
      <dgm:spPr/>
    </dgm:pt>
    <dgm:pt modelId="{2887A92B-A115-4E9C-893A-2F2B99F342BE}" type="pres">
      <dgm:prSet presAssocID="{358148D5-5B5A-4001-B4ED-1D14AA5EC77F}" presName="sibTrans" presStyleLbl="sibTrans1D1" presStyleIdx="1" presStyleCnt="5"/>
      <dgm:spPr/>
    </dgm:pt>
    <dgm:pt modelId="{F20011BD-F74A-4D4E-BFE6-6B0E1424FB22}" type="pres">
      <dgm:prSet presAssocID="{DD287058-49C8-4563-B591-888CDE1507AF}" presName="node" presStyleLbl="node1" presStyleIdx="2" presStyleCnt="5" custScaleX="131883" custRadScaleRad="97365" custRadScaleInc="-39691">
        <dgm:presLayoutVars>
          <dgm:bulletEnabled val="1"/>
        </dgm:presLayoutVars>
      </dgm:prSet>
      <dgm:spPr/>
    </dgm:pt>
    <dgm:pt modelId="{FEF47043-3BB7-4785-957E-99F93C0E5F39}" type="pres">
      <dgm:prSet presAssocID="{DD287058-49C8-4563-B591-888CDE1507AF}" presName="spNode" presStyleCnt="0"/>
      <dgm:spPr/>
    </dgm:pt>
    <dgm:pt modelId="{142131EB-B399-4BD8-96EA-298E7460FFB1}" type="pres">
      <dgm:prSet presAssocID="{1F69B678-ACD1-4605-831E-E3B6B55D536E}" presName="sibTrans" presStyleLbl="sibTrans1D1" presStyleIdx="2" presStyleCnt="5"/>
      <dgm:spPr/>
    </dgm:pt>
    <dgm:pt modelId="{D5A55269-6021-45AF-9DBC-478EC79115D7}" type="pres">
      <dgm:prSet presAssocID="{75CF247B-46E4-418A-A8A2-8E975F5CBA34}" presName="node" presStyleLbl="node1" presStyleIdx="3" presStyleCnt="5" custScaleX="121380" custRadScaleRad="100954" custRadScaleInc="47218">
        <dgm:presLayoutVars>
          <dgm:bulletEnabled val="1"/>
        </dgm:presLayoutVars>
      </dgm:prSet>
      <dgm:spPr/>
    </dgm:pt>
    <dgm:pt modelId="{C052B163-32CF-488D-90A3-ABF33EE7C8D4}" type="pres">
      <dgm:prSet presAssocID="{75CF247B-46E4-418A-A8A2-8E975F5CBA34}" presName="spNode" presStyleCnt="0"/>
      <dgm:spPr/>
    </dgm:pt>
    <dgm:pt modelId="{B72D18B0-D737-49D0-8C3D-223C21B942EB}" type="pres">
      <dgm:prSet presAssocID="{356D5522-547E-45E7-AD99-076887F28370}" presName="sibTrans" presStyleLbl="sibTrans1D1" presStyleIdx="3" presStyleCnt="5"/>
      <dgm:spPr/>
    </dgm:pt>
    <dgm:pt modelId="{1DB49720-3859-45C4-AA6C-623D4C066992}" type="pres">
      <dgm:prSet presAssocID="{6C6CA8AD-0B9F-417B-B2FA-36E6401CC3F3}" presName="node" presStyleLbl="node1" presStyleIdx="4" presStyleCnt="5" custScaleX="127563" custScaleY="98931" custRadScaleRad="99218" custRadScaleInc="-28317">
        <dgm:presLayoutVars>
          <dgm:bulletEnabled val="1"/>
        </dgm:presLayoutVars>
      </dgm:prSet>
      <dgm:spPr/>
    </dgm:pt>
    <dgm:pt modelId="{5099802F-8699-476F-9A2B-D0968A7B8E82}" type="pres">
      <dgm:prSet presAssocID="{6C6CA8AD-0B9F-417B-B2FA-36E6401CC3F3}" presName="spNode" presStyleCnt="0"/>
      <dgm:spPr/>
    </dgm:pt>
    <dgm:pt modelId="{E44C7D9A-02F7-49ED-AC8B-B745E993947D}" type="pres">
      <dgm:prSet presAssocID="{2E161959-E90C-4413-A255-38516A89EE44}" presName="sibTrans" presStyleLbl="sibTrans1D1" presStyleIdx="4" presStyleCnt="5"/>
      <dgm:spPr/>
    </dgm:pt>
  </dgm:ptLst>
  <dgm:cxnLst>
    <dgm:cxn modelId="{24055D11-4EDC-4F88-A9A3-16068386981E}" type="presOf" srcId="{473E3741-7CD9-464C-8C4E-D7F55BAC9215}" destId="{037FA1C9-E2E5-466C-A449-45C099AA3CBD}" srcOrd="0" destOrd="0" presId="urn:microsoft.com/office/officeart/2005/8/layout/cycle6"/>
    <dgm:cxn modelId="{2F88AD17-3E0D-4C49-85E2-0A76BCF89B9C}" type="presOf" srcId="{71214452-BC7B-49EB-89EA-93BD8F704FF2}" destId="{6735F5EC-7FC9-463B-B3C1-69EAB1E58AB8}" srcOrd="0" destOrd="0" presId="urn:microsoft.com/office/officeart/2005/8/layout/cycle6"/>
    <dgm:cxn modelId="{98F0BA47-FABA-4965-9BA0-B14E35F2D2E3}" type="presOf" srcId="{2E161959-E90C-4413-A255-38516A89EE44}" destId="{E44C7D9A-02F7-49ED-AC8B-B745E993947D}" srcOrd="0" destOrd="0" presId="urn:microsoft.com/office/officeart/2005/8/layout/cycle6"/>
    <dgm:cxn modelId="{AD739648-B5BE-4D4F-97A7-5EBB6DA201E7}" type="presOf" srcId="{8B9B0A33-7C21-4431-B625-6F75748D30FC}" destId="{C7130DC1-FF18-4976-85B8-1A95519A6E13}" srcOrd="0" destOrd="0" presId="urn:microsoft.com/office/officeart/2005/8/layout/cycle6"/>
    <dgm:cxn modelId="{5DC5E96E-75DA-4CBC-A0C4-17D6ADC2FA97}" type="presOf" srcId="{6C6CA8AD-0B9F-417B-B2FA-36E6401CC3F3}" destId="{1DB49720-3859-45C4-AA6C-623D4C066992}" srcOrd="0" destOrd="0" presId="urn:microsoft.com/office/officeart/2005/8/layout/cycle6"/>
    <dgm:cxn modelId="{FD5A8371-8AF2-40B7-A78C-5244572A2EA5}" type="presOf" srcId="{FF3489D9-D46F-4F67-B6B4-25850C4F6D56}" destId="{36133DBF-D199-4198-A145-FB46065031C0}" srcOrd="0" destOrd="0" presId="urn:microsoft.com/office/officeart/2005/8/layout/cycle6"/>
    <dgm:cxn modelId="{B0491B74-DD4F-44E6-A4F1-39B2428F1174}" srcId="{71214452-BC7B-49EB-89EA-93BD8F704FF2}" destId="{473E3741-7CD9-464C-8C4E-D7F55BAC9215}" srcOrd="0" destOrd="0" parTransId="{52D71214-C822-4923-B997-D3510C794EEE}" sibTransId="{FF3489D9-D46F-4F67-B6B4-25850C4F6D56}"/>
    <dgm:cxn modelId="{E48A6F95-DA83-48C7-87AF-1226C1B65FBC}" type="presOf" srcId="{356D5522-547E-45E7-AD99-076887F28370}" destId="{B72D18B0-D737-49D0-8C3D-223C21B942EB}" srcOrd="0" destOrd="0" presId="urn:microsoft.com/office/officeart/2005/8/layout/cycle6"/>
    <dgm:cxn modelId="{50808A95-D401-4711-A3F2-0EFD145664F0}" srcId="{71214452-BC7B-49EB-89EA-93BD8F704FF2}" destId="{8B9B0A33-7C21-4431-B625-6F75748D30FC}" srcOrd="1" destOrd="0" parTransId="{8C8EB15B-046B-4444-97B3-12E96FE8D021}" sibTransId="{358148D5-5B5A-4001-B4ED-1D14AA5EC77F}"/>
    <dgm:cxn modelId="{780B899A-3ACB-43E4-B652-BF9B766D1795}" type="presOf" srcId="{1F69B678-ACD1-4605-831E-E3B6B55D536E}" destId="{142131EB-B399-4BD8-96EA-298E7460FFB1}" srcOrd="0" destOrd="0" presId="urn:microsoft.com/office/officeart/2005/8/layout/cycle6"/>
    <dgm:cxn modelId="{38E653AC-7DE3-44D5-B8CB-E54CD972869A}" type="presOf" srcId="{DD287058-49C8-4563-B591-888CDE1507AF}" destId="{F20011BD-F74A-4D4E-BFE6-6B0E1424FB22}" srcOrd="0" destOrd="0" presId="urn:microsoft.com/office/officeart/2005/8/layout/cycle6"/>
    <dgm:cxn modelId="{5DF347BD-B81D-4B97-95BA-97B154B1DC7E}" type="presOf" srcId="{358148D5-5B5A-4001-B4ED-1D14AA5EC77F}" destId="{2887A92B-A115-4E9C-893A-2F2B99F342BE}" srcOrd="0" destOrd="0" presId="urn:microsoft.com/office/officeart/2005/8/layout/cycle6"/>
    <dgm:cxn modelId="{BEE6D7CA-651C-4E3E-A5C5-389A03B881FC}" srcId="{71214452-BC7B-49EB-89EA-93BD8F704FF2}" destId="{75CF247B-46E4-418A-A8A2-8E975F5CBA34}" srcOrd="3" destOrd="0" parTransId="{8F99C6B9-A815-4BA2-8E31-32EA754CFB8F}" sibTransId="{356D5522-547E-45E7-AD99-076887F28370}"/>
    <dgm:cxn modelId="{F78C76CC-0D7B-4C57-B5DF-A07782D31CDE}" type="presOf" srcId="{75CF247B-46E4-418A-A8A2-8E975F5CBA34}" destId="{D5A55269-6021-45AF-9DBC-478EC79115D7}" srcOrd="0" destOrd="0" presId="urn:microsoft.com/office/officeart/2005/8/layout/cycle6"/>
    <dgm:cxn modelId="{166528D0-8A90-4138-871D-6BAB392A96E3}" srcId="{71214452-BC7B-49EB-89EA-93BD8F704FF2}" destId="{DD287058-49C8-4563-B591-888CDE1507AF}" srcOrd="2" destOrd="0" parTransId="{AFBD8656-C0FD-4C96-B49D-937A2F65C699}" sibTransId="{1F69B678-ACD1-4605-831E-E3B6B55D536E}"/>
    <dgm:cxn modelId="{A86D0CEC-09D5-4590-9B39-0C741415E1E1}" srcId="{71214452-BC7B-49EB-89EA-93BD8F704FF2}" destId="{6C6CA8AD-0B9F-417B-B2FA-36E6401CC3F3}" srcOrd="4" destOrd="0" parTransId="{270655C7-0921-481E-B74F-5E1C1A35907C}" sibTransId="{2E161959-E90C-4413-A255-38516A89EE44}"/>
    <dgm:cxn modelId="{5EED9128-82AA-4D31-8FC6-8FC21B762C96}" type="presParOf" srcId="{6735F5EC-7FC9-463B-B3C1-69EAB1E58AB8}" destId="{037FA1C9-E2E5-466C-A449-45C099AA3CBD}" srcOrd="0" destOrd="0" presId="urn:microsoft.com/office/officeart/2005/8/layout/cycle6"/>
    <dgm:cxn modelId="{F925EA24-829F-4E98-89E9-FBFA34888F36}" type="presParOf" srcId="{6735F5EC-7FC9-463B-B3C1-69EAB1E58AB8}" destId="{1776E200-BC15-4853-AEF6-336ABEA16ED0}" srcOrd="1" destOrd="0" presId="urn:microsoft.com/office/officeart/2005/8/layout/cycle6"/>
    <dgm:cxn modelId="{CE2A7A1D-9715-4185-89CE-3E3D5CD6BCF0}" type="presParOf" srcId="{6735F5EC-7FC9-463B-B3C1-69EAB1E58AB8}" destId="{36133DBF-D199-4198-A145-FB46065031C0}" srcOrd="2" destOrd="0" presId="urn:microsoft.com/office/officeart/2005/8/layout/cycle6"/>
    <dgm:cxn modelId="{A8671D82-CF65-43C1-8F73-3E30DFDCFF09}" type="presParOf" srcId="{6735F5EC-7FC9-463B-B3C1-69EAB1E58AB8}" destId="{C7130DC1-FF18-4976-85B8-1A95519A6E13}" srcOrd="3" destOrd="0" presId="urn:microsoft.com/office/officeart/2005/8/layout/cycle6"/>
    <dgm:cxn modelId="{CB68CEE6-EF7D-48A3-827E-A6E93876543D}" type="presParOf" srcId="{6735F5EC-7FC9-463B-B3C1-69EAB1E58AB8}" destId="{A017BE34-6C9A-47B9-ACF3-B662ED31310C}" srcOrd="4" destOrd="0" presId="urn:microsoft.com/office/officeart/2005/8/layout/cycle6"/>
    <dgm:cxn modelId="{750C805D-41C8-4562-A79A-23D98D7BC3C1}" type="presParOf" srcId="{6735F5EC-7FC9-463B-B3C1-69EAB1E58AB8}" destId="{2887A92B-A115-4E9C-893A-2F2B99F342BE}" srcOrd="5" destOrd="0" presId="urn:microsoft.com/office/officeart/2005/8/layout/cycle6"/>
    <dgm:cxn modelId="{CC8B8424-7D37-44BE-AFFF-E6928F8A2CD6}" type="presParOf" srcId="{6735F5EC-7FC9-463B-B3C1-69EAB1E58AB8}" destId="{F20011BD-F74A-4D4E-BFE6-6B0E1424FB22}" srcOrd="6" destOrd="0" presId="urn:microsoft.com/office/officeart/2005/8/layout/cycle6"/>
    <dgm:cxn modelId="{51FFD859-30B3-4646-A56A-FAE476DD1E57}" type="presParOf" srcId="{6735F5EC-7FC9-463B-B3C1-69EAB1E58AB8}" destId="{FEF47043-3BB7-4785-957E-99F93C0E5F39}" srcOrd="7" destOrd="0" presId="urn:microsoft.com/office/officeart/2005/8/layout/cycle6"/>
    <dgm:cxn modelId="{46FB9DDE-1A4B-4AC0-BB13-E7FF9A51FBAD}" type="presParOf" srcId="{6735F5EC-7FC9-463B-B3C1-69EAB1E58AB8}" destId="{142131EB-B399-4BD8-96EA-298E7460FFB1}" srcOrd="8" destOrd="0" presId="urn:microsoft.com/office/officeart/2005/8/layout/cycle6"/>
    <dgm:cxn modelId="{0D4FA71B-2A45-49CE-9528-555B6DDD84CC}" type="presParOf" srcId="{6735F5EC-7FC9-463B-B3C1-69EAB1E58AB8}" destId="{D5A55269-6021-45AF-9DBC-478EC79115D7}" srcOrd="9" destOrd="0" presId="urn:microsoft.com/office/officeart/2005/8/layout/cycle6"/>
    <dgm:cxn modelId="{A36146A9-B7B9-4B05-9700-98D6A6426096}" type="presParOf" srcId="{6735F5EC-7FC9-463B-B3C1-69EAB1E58AB8}" destId="{C052B163-32CF-488D-90A3-ABF33EE7C8D4}" srcOrd="10" destOrd="0" presId="urn:microsoft.com/office/officeart/2005/8/layout/cycle6"/>
    <dgm:cxn modelId="{730350F0-3219-48D7-BED1-C67241C15DE1}" type="presParOf" srcId="{6735F5EC-7FC9-463B-B3C1-69EAB1E58AB8}" destId="{B72D18B0-D737-49D0-8C3D-223C21B942EB}" srcOrd="11" destOrd="0" presId="urn:microsoft.com/office/officeart/2005/8/layout/cycle6"/>
    <dgm:cxn modelId="{554BBFF3-3791-4D7F-A086-091864B270D7}" type="presParOf" srcId="{6735F5EC-7FC9-463B-B3C1-69EAB1E58AB8}" destId="{1DB49720-3859-45C4-AA6C-623D4C066992}" srcOrd="12" destOrd="0" presId="urn:microsoft.com/office/officeart/2005/8/layout/cycle6"/>
    <dgm:cxn modelId="{6C033F1A-48E1-4DD7-AA57-B35960F152BF}" type="presParOf" srcId="{6735F5EC-7FC9-463B-B3C1-69EAB1E58AB8}" destId="{5099802F-8699-476F-9A2B-D0968A7B8E82}" srcOrd="13" destOrd="0" presId="urn:microsoft.com/office/officeart/2005/8/layout/cycle6"/>
    <dgm:cxn modelId="{9BACCF4B-B496-4FFC-A929-CF7AE872A2E3}" type="presParOf" srcId="{6735F5EC-7FC9-463B-B3C1-69EAB1E58AB8}" destId="{E44C7D9A-02F7-49ED-AC8B-B745E993947D}" srcOrd="14" destOrd="0" presId="urn:microsoft.com/office/officeart/2005/8/layout/cycle6"/>
  </dgm:cxnLst>
  <dgm:bg>
    <a:effectLst>
      <a:outerShdw blurRad="50800" dist="50800" dir="5400000" algn="ctr" rotWithShape="0">
        <a:schemeClr val="bg1"/>
      </a:outerShdw>
    </a:effectLst>
  </dgm:bg>
  <dgm:whole>
    <a:ln w="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650C1C-92DE-4437-832C-FC72F1A472B4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221B5C7-6B3B-4E27-BC1F-4691D2F41639}">
      <dgm:prSet phldrT="[Text]" custT="1"/>
      <dgm:spPr>
        <a:solidFill>
          <a:schemeClr val="bg1"/>
        </a:solidFill>
      </dgm:spPr>
      <dgm:t>
        <a:bodyPr/>
        <a:lstStyle/>
        <a:p>
          <a:r>
            <a:rPr lang="cs-CZ" sz="2400" b="1" dirty="0" err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Central</a:t>
          </a:r>
          <a:r>
            <a:rPr lang="cs-CZ" sz="24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Unit</a:t>
          </a:r>
          <a:endParaRPr lang="cs-CZ" sz="2400" b="1" dirty="0">
            <a:solidFill>
              <a:schemeClr val="accent1"/>
            </a:solidFill>
            <a:effectLst/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AF4750-0E18-4E8D-97F5-9D1071290A3D}" type="parTrans" cxnId="{7B9A9D12-385A-493D-B32B-30BC60D1C6F9}">
      <dgm:prSet/>
      <dgm:spPr/>
      <dgm:t>
        <a:bodyPr/>
        <a:lstStyle/>
        <a:p>
          <a:endParaRPr lang="cs-CZ"/>
        </a:p>
      </dgm:t>
    </dgm:pt>
    <dgm:pt modelId="{6A9C8EF8-AA32-42AF-BE7C-80C89278E8C7}" type="sibTrans" cxnId="{7B9A9D12-385A-493D-B32B-30BC60D1C6F9}">
      <dgm:prSet/>
      <dgm:spPr/>
      <dgm:t>
        <a:bodyPr/>
        <a:lstStyle/>
        <a:p>
          <a:endParaRPr lang="cs-CZ"/>
        </a:p>
      </dgm:t>
    </dgm:pt>
    <dgm:pt modelId="{12728F44-0BAE-4645-A52C-3C677F82BDFB}">
      <dgm:prSet phldrT="[Text]" custT="1"/>
      <dgm:spPr/>
      <dgm:t>
        <a:bodyPr/>
        <a:lstStyle/>
        <a:p>
          <a:r>
            <a:rPr lang="cs-CZ" sz="1200" b="1">
              <a:latin typeface="Verdana" panose="020B0604030504040204" pitchFamily="34" charset="0"/>
              <a:ea typeface="Verdana" panose="020B0604030504040204" pitchFamily="34" charset="0"/>
            </a:rPr>
            <a:t>Grant Office</a:t>
          </a:r>
        </a:p>
      </dgm:t>
    </dgm:pt>
    <dgm:pt modelId="{8A484A4F-E16C-4C91-9A55-10ADEDB71A03}" type="parTrans" cxnId="{9FD5E963-B84A-4689-AB70-EEA3887A898E}">
      <dgm:prSet/>
      <dgm:spPr/>
      <dgm:t>
        <a:bodyPr/>
        <a:lstStyle/>
        <a:p>
          <a:endParaRPr lang="cs-CZ"/>
        </a:p>
      </dgm:t>
    </dgm:pt>
    <dgm:pt modelId="{A578D491-5EE0-4755-9657-04C03CB5549F}" type="sibTrans" cxnId="{9FD5E963-B84A-4689-AB70-EEA3887A898E}">
      <dgm:prSet/>
      <dgm:spPr/>
      <dgm:t>
        <a:bodyPr/>
        <a:lstStyle/>
        <a:p>
          <a:endParaRPr lang="cs-CZ"/>
        </a:p>
      </dgm:t>
    </dgm:pt>
    <dgm:pt modelId="{74CC92C9-79B0-4DF6-87EF-F57BED7C322F}">
      <dgm:prSet phldrT="[Text]" custT="1"/>
      <dgm:spPr/>
      <dgm:t>
        <a:bodyPr/>
        <a:lstStyle/>
        <a:p>
          <a:r>
            <a:rPr lang="cs-CZ" sz="1200" b="1">
              <a:latin typeface="Verdana" panose="020B0604030504040204" pitchFamily="34" charset="0"/>
              <a:ea typeface="Verdana" panose="020B0604030504040204" pitchFamily="34" charset="0"/>
            </a:rPr>
            <a:t>Public Relations and International </a:t>
          </a:r>
          <a:r>
            <a:rPr lang="cs-CZ" sz="1200" b="1" err="1">
              <a:latin typeface="Verdana" panose="020B0604030504040204" pitchFamily="34" charset="0"/>
              <a:ea typeface="Verdana" panose="020B0604030504040204" pitchFamily="34" charset="0"/>
            </a:rPr>
            <a:t>Cooperation</a:t>
          </a:r>
          <a:r>
            <a:rPr lang="cs-CZ" sz="1200" b="1">
              <a:latin typeface="Verdana" panose="020B0604030504040204" pitchFamily="34" charset="0"/>
              <a:ea typeface="Verdana" panose="020B0604030504040204" pitchFamily="34" charset="0"/>
            </a:rPr>
            <a:t> Office</a:t>
          </a:r>
        </a:p>
      </dgm:t>
    </dgm:pt>
    <dgm:pt modelId="{73F8EFCB-0230-40CC-B389-EDEA270DDEF3}" type="parTrans" cxnId="{5EB6957A-3D14-4330-B3A2-F2BD26B8E2CF}">
      <dgm:prSet/>
      <dgm:spPr/>
      <dgm:t>
        <a:bodyPr/>
        <a:lstStyle/>
        <a:p>
          <a:endParaRPr lang="cs-CZ"/>
        </a:p>
      </dgm:t>
    </dgm:pt>
    <dgm:pt modelId="{35184D1D-82BD-40C4-A363-EEE0CE27BF97}" type="sibTrans" cxnId="{5EB6957A-3D14-4330-B3A2-F2BD26B8E2CF}">
      <dgm:prSet/>
      <dgm:spPr/>
      <dgm:t>
        <a:bodyPr/>
        <a:lstStyle/>
        <a:p>
          <a:endParaRPr lang="cs-CZ"/>
        </a:p>
      </dgm:t>
    </dgm:pt>
    <dgm:pt modelId="{ED4F3EE8-42F8-47FD-B4C2-A29375F180EA}">
      <dgm:prSet custT="1"/>
      <dgm:spPr/>
      <dgm:t>
        <a:bodyPr/>
        <a:lstStyle/>
        <a:p>
          <a:r>
            <a:rPr lang="cs-CZ" sz="1200" b="1" err="1">
              <a:latin typeface="Verdana" panose="020B0604030504040204" pitchFamily="34" charset="0"/>
              <a:ea typeface="Verdana" panose="020B0604030504040204" pitchFamily="34" charset="0"/>
            </a:rPr>
            <a:t>Internal</a:t>
          </a:r>
          <a:r>
            <a:rPr lang="cs-CZ" sz="1200" b="1">
              <a:latin typeface="Verdana" panose="020B0604030504040204" pitchFamily="34" charset="0"/>
              <a:ea typeface="Verdana" panose="020B0604030504040204" pitchFamily="34" charset="0"/>
            </a:rPr>
            <a:t> Auditor</a:t>
          </a:r>
        </a:p>
      </dgm:t>
    </dgm:pt>
    <dgm:pt modelId="{1A2A49B6-4791-4861-8C34-A010A71633A9}" type="parTrans" cxnId="{81CF11FC-C544-41E1-9C09-A6E4CB8510C7}">
      <dgm:prSet/>
      <dgm:spPr/>
      <dgm:t>
        <a:bodyPr/>
        <a:lstStyle/>
        <a:p>
          <a:endParaRPr lang="cs-CZ"/>
        </a:p>
      </dgm:t>
    </dgm:pt>
    <dgm:pt modelId="{3D0A0534-DBFB-436A-B2CE-AE184F96D33C}" type="sibTrans" cxnId="{81CF11FC-C544-41E1-9C09-A6E4CB8510C7}">
      <dgm:prSet/>
      <dgm:spPr/>
      <dgm:t>
        <a:bodyPr/>
        <a:lstStyle/>
        <a:p>
          <a:endParaRPr lang="cs-CZ"/>
        </a:p>
      </dgm:t>
    </dgm:pt>
    <dgm:pt modelId="{1E37A6C6-16CF-4A08-B798-FF792A62610A}">
      <dgm:prSet custT="1"/>
      <dgm:spPr/>
      <dgm:t>
        <a:bodyPr/>
        <a:lstStyle/>
        <a:p>
          <a:r>
            <a:rPr lang="cs-CZ" sz="1200" b="1" dirty="0">
              <a:latin typeface="Verdana" panose="020B0604030504040204" pitchFamily="34" charset="0"/>
              <a:ea typeface="Verdana" panose="020B0604030504040204" pitchFamily="34" charset="0"/>
            </a:rPr>
            <a:t>HR Team</a:t>
          </a:r>
        </a:p>
      </dgm:t>
    </dgm:pt>
    <dgm:pt modelId="{FE8F7F94-3414-44A9-9E70-84168C728101}" type="parTrans" cxnId="{01A1C135-3A95-4D6D-A35E-B5724F33B4E2}">
      <dgm:prSet/>
      <dgm:spPr/>
      <dgm:t>
        <a:bodyPr/>
        <a:lstStyle/>
        <a:p>
          <a:endParaRPr lang="cs-CZ"/>
        </a:p>
      </dgm:t>
    </dgm:pt>
    <dgm:pt modelId="{91DCE4A7-40EB-4FA1-A4A8-7E42740FD809}" type="sibTrans" cxnId="{01A1C135-3A95-4D6D-A35E-B5724F33B4E2}">
      <dgm:prSet/>
      <dgm:spPr/>
      <dgm:t>
        <a:bodyPr/>
        <a:lstStyle/>
        <a:p>
          <a:endParaRPr lang="cs-CZ"/>
        </a:p>
      </dgm:t>
    </dgm:pt>
    <dgm:pt modelId="{8A7359EF-B2B8-4CA1-91C6-9619682CF9A1}">
      <dgm:prSet custT="1"/>
      <dgm:spPr/>
      <dgm:t>
        <a:bodyPr/>
        <a:lstStyle/>
        <a:p>
          <a:r>
            <a:rPr lang="cs-CZ" sz="1200" b="1" err="1">
              <a:latin typeface="Verdana" panose="020B0604030504040204" pitchFamily="34" charset="0"/>
              <a:ea typeface="Verdana" panose="020B0604030504040204" pitchFamily="34" charset="0"/>
            </a:rPr>
            <a:t>Legal</a:t>
          </a:r>
          <a:r>
            <a:rPr lang="cs-CZ" sz="1200" b="1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cs-CZ" sz="1200" b="1" err="1">
              <a:latin typeface="Verdana" panose="020B0604030504040204" pitchFamily="34" charset="0"/>
              <a:ea typeface="Verdana" panose="020B0604030504040204" pitchFamily="34" charset="0"/>
            </a:rPr>
            <a:t>Services</a:t>
          </a:r>
          <a:endParaRPr lang="cs-CZ" sz="12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03D8C8B-63E3-4F13-96E8-6AD13DA570C2}" type="parTrans" cxnId="{08EB0877-391F-48BA-A8B7-790A00AD43C8}">
      <dgm:prSet/>
      <dgm:spPr/>
      <dgm:t>
        <a:bodyPr/>
        <a:lstStyle/>
        <a:p>
          <a:endParaRPr lang="cs-CZ"/>
        </a:p>
      </dgm:t>
    </dgm:pt>
    <dgm:pt modelId="{CC9D9655-89F5-4499-984F-2250E8AE10C4}" type="sibTrans" cxnId="{08EB0877-391F-48BA-A8B7-790A00AD43C8}">
      <dgm:prSet/>
      <dgm:spPr/>
      <dgm:t>
        <a:bodyPr/>
        <a:lstStyle/>
        <a:p>
          <a:endParaRPr lang="cs-CZ"/>
        </a:p>
      </dgm:t>
    </dgm:pt>
    <dgm:pt modelId="{D34D39E9-39D9-4B97-B0EB-BB45F263975F}">
      <dgm:prSet custT="1"/>
      <dgm:spPr/>
      <dgm:t>
        <a:bodyPr/>
        <a:lstStyle/>
        <a:p>
          <a:r>
            <a:rPr lang="cs-CZ" sz="1200" b="1" err="1">
              <a:latin typeface="Verdana" panose="020B0604030504040204" pitchFamily="34" charset="0"/>
              <a:ea typeface="Verdana" panose="020B0604030504040204" pitchFamily="34" charset="0"/>
            </a:rPr>
            <a:t>Scientific</a:t>
          </a:r>
          <a:r>
            <a:rPr lang="cs-CZ" sz="1200" b="1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cs-CZ" sz="1200" b="1" err="1">
              <a:latin typeface="Verdana" panose="020B0604030504040204" pitchFamily="34" charset="0"/>
              <a:ea typeface="Verdana" panose="020B0604030504040204" pitchFamily="34" charset="0"/>
            </a:rPr>
            <a:t>Library</a:t>
          </a:r>
          <a:endParaRPr lang="cs-CZ" sz="12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25154D0-4282-4512-969F-07AFC3267E96}" type="parTrans" cxnId="{9AF3B9C7-1E75-4AD3-8672-BD9E0BFE8375}">
      <dgm:prSet/>
      <dgm:spPr/>
      <dgm:t>
        <a:bodyPr/>
        <a:lstStyle/>
        <a:p>
          <a:endParaRPr lang="cs-CZ"/>
        </a:p>
      </dgm:t>
    </dgm:pt>
    <dgm:pt modelId="{880AA687-8CED-4847-BD61-2B0D7A049438}" type="sibTrans" cxnId="{9AF3B9C7-1E75-4AD3-8672-BD9E0BFE8375}">
      <dgm:prSet/>
      <dgm:spPr/>
      <dgm:t>
        <a:bodyPr/>
        <a:lstStyle/>
        <a:p>
          <a:endParaRPr lang="cs-CZ"/>
        </a:p>
      </dgm:t>
    </dgm:pt>
    <dgm:pt modelId="{D373424D-888D-415F-AEF5-954100425CC5}">
      <dgm:prSet custT="1"/>
      <dgm:spPr/>
      <dgm:t>
        <a:bodyPr/>
        <a:lstStyle/>
        <a:p>
          <a:r>
            <a:rPr lang="cs-CZ" sz="1200" b="1">
              <a:latin typeface="Verdana" panose="020B0604030504040204" pitchFamily="34" charset="0"/>
              <a:ea typeface="Verdana" panose="020B0604030504040204" pitchFamily="34" charset="0"/>
            </a:rPr>
            <a:t>IT and Technology Transfer</a:t>
          </a:r>
        </a:p>
      </dgm:t>
    </dgm:pt>
    <dgm:pt modelId="{5E79FB3C-3BF9-4533-BABA-7D05AB045D97}" type="parTrans" cxnId="{A9DF98BC-F668-4C68-AE28-12C19095222D}">
      <dgm:prSet/>
      <dgm:spPr/>
      <dgm:t>
        <a:bodyPr/>
        <a:lstStyle/>
        <a:p>
          <a:endParaRPr lang="cs-CZ"/>
        </a:p>
      </dgm:t>
    </dgm:pt>
    <dgm:pt modelId="{5E98173D-AF46-490C-94F8-377DC380F328}" type="sibTrans" cxnId="{A9DF98BC-F668-4C68-AE28-12C19095222D}">
      <dgm:prSet/>
      <dgm:spPr/>
      <dgm:t>
        <a:bodyPr/>
        <a:lstStyle/>
        <a:p>
          <a:endParaRPr lang="cs-CZ"/>
        </a:p>
      </dgm:t>
    </dgm:pt>
    <dgm:pt modelId="{26356070-32FB-487D-B75A-7F8798EB16A3}">
      <dgm:prSet custT="1"/>
      <dgm:spPr/>
      <dgm:t>
        <a:bodyPr/>
        <a:lstStyle/>
        <a:p>
          <a:r>
            <a:rPr lang="cs-CZ" sz="1200" b="1">
              <a:latin typeface="Verdana" panose="020B0604030504040204" pitchFamily="34" charset="0"/>
              <a:ea typeface="Verdana" panose="020B0604030504040204" pitchFamily="34" charset="0"/>
            </a:rPr>
            <a:t>OHS and FS</a:t>
          </a:r>
        </a:p>
      </dgm:t>
    </dgm:pt>
    <dgm:pt modelId="{63709FE4-932D-4ECD-B5FA-25AB504E64DE}" type="parTrans" cxnId="{1A1CA1DE-84CE-4472-A407-41C64AB47E71}">
      <dgm:prSet/>
      <dgm:spPr/>
      <dgm:t>
        <a:bodyPr/>
        <a:lstStyle/>
        <a:p>
          <a:endParaRPr lang="cs-CZ"/>
        </a:p>
      </dgm:t>
    </dgm:pt>
    <dgm:pt modelId="{6B068953-88AB-4EA2-9D15-1D7089B15C02}" type="sibTrans" cxnId="{1A1CA1DE-84CE-4472-A407-41C64AB47E71}">
      <dgm:prSet/>
      <dgm:spPr/>
      <dgm:t>
        <a:bodyPr/>
        <a:lstStyle/>
        <a:p>
          <a:endParaRPr lang="cs-CZ"/>
        </a:p>
      </dgm:t>
    </dgm:pt>
    <dgm:pt modelId="{486B8FC2-3EF5-4CC0-917F-99F894C533D0}" type="pres">
      <dgm:prSet presAssocID="{98650C1C-92DE-4437-832C-FC72F1A472B4}" presName="theList" presStyleCnt="0">
        <dgm:presLayoutVars>
          <dgm:dir/>
          <dgm:animLvl val="lvl"/>
          <dgm:resizeHandles val="exact"/>
        </dgm:presLayoutVars>
      </dgm:prSet>
      <dgm:spPr/>
    </dgm:pt>
    <dgm:pt modelId="{756BEF9B-72E4-40FC-9190-E7A56CF59959}" type="pres">
      <dgm:prSet presAssocID="{F221B5C7-6B3B-4E27-BC1F-4691D2F41639}" presName="compNode" presStyleCnt="0"/>
      <dgm:spPr/>
    </dgm:pt>
    <dgm:pt modelId="{F5C5E9AE-9144-43BF-8D64-3E28E5FD698B}" type="pres">
      <dgm:prSet presAssocID="{F221B5C7-6B3B-4E27-BC1F-4691D2F41639}" presName="aNode" presStyleLbl="bgShp" presStyleIdx="0" presStyleCnt="1" custLinFactNeighborX="1965" custLinFactNeighborY="-4815"/>
      <dgm:spPr/>
    </dgm:pt>
    <dgm:pt modelId="{1656D79E-7997-4D76-AEDF-F2A29D767C18}" type="pres">
      <dgm:prSet presAssocID="{F221B5C7-6B3B-4E27-BC1F-4691D2F41639}" presName="textNode" presStyleLbl="bgShp" presStyleIdx="0" presStyleCnt="1"/>
      <dgm:spPr/>
    </dgm:pt>
    <dgm:pt modelId="{341C7EE9-F725-432D-A545-EE7096A6FB06}" type="pres">
      <dgm:prSet presAssocID="{F221B5C7-6B3B-4E27-BC1F-4691D2F41639}" presName="compChildNode" presStyleCnt="0"/>
      <dgm:spPr/>
    </dgm:pt>
    <dgm:pt modelId="{1C14B767-35C9-4A92-882D-367D219F5126}" type="pres">
      <dgm:prSet presAssocID="{F221B5C7-6B3B-4E27-BC1F-4691D2F41639}" presName="theInnerList" presStyleCnt="0"/>
      <dgm:spPr/>
    </dgm:pt>
    <dgm:pt modelId="{28743604-8065-4D47-9646-1E010F4492FA}" type="pres">
      <dgm:prSet presAssocID="{1E37A6C6-16CF-4A08-B798-FF792A62610A}" presName="childNode" presStyleLbl="node1" presStyleIdx="0" presStyleCnt="8">
        <dgm:presLayoutVars>
          <dgm:bulletEnabled val="1"/>
        </dgm:presLayoutVars>
      </dgm:prSet>
      <dgm:spPr/>
    </dgm:pt>
    <dgm:pt modelId="{BE234DFA-8363-4FC9-9EEF-CC35AD93AE9C}" type="pres">
      <dgm:prSet presAssocID="{1E37A6C6-16CF-4A08-B798-FF792A62610A}" presName="aSpace2" presStyleCnt="0"/>
      <dgm:spPr/>
    </dgm:pt>
    <dgm:pt modelId="{37143414-745B-4E01-9B66-1CA1E73F23C4}" type="pres">
      <dgm:prSet presAssocID="{8A7359EF-B2B8-4CA1-91C6-9619682CF9A1}" presName="childNode" presStyleLbl="node1" presStyleIdx="1" presStyleCnt="8">
        <dgm:presLayoutVars>
          <dgm:bulletEnabled val="1"/>
        </dgm:presLayoutVars>
      </dgm:prSet>
      <dgm:spPr/>
    </dgm:pt>
    <dgm:pt modelId="{CE5931B3-998F-4396-8275-062728305467}" type="pres">
      <dgm:prSet presAssocID="{8A7359EF-B2B8-4CA1-91C6-9619682CF9A1}" presName="aSpace2" presStyleCnt="0"/>
      <dgm:spPr/>
    </dgm:pt>
    <dgm:pt modelId="{F46CB57B-9BF0-440D-8ACE-52B89FFE0097}" type="pres">
      <dgm:prSet presAssocID="{D34D39E9-39D9-4B97-B0EB-BB45F263975F}" presName="childNode" presStyleLbl="node1" presStyleIdx="2" presStyleCnt="8">
        <dgm:presLayoutVars>
          <dgm:bulletEnabled val="1"/>
        </dgm:presLayoutVars>
      </dgm:prSet>
      <dgm:spPr/>
    </dgm:pt>
    <dgm:pt modelId="{4A046354-F0BB-4F86-AC14-F9E5E193CDA7}" type="pres">
      <dgm:prSet presAssocID="{D34D39E9-39D9-4B97-B0EB-BB45F263975F}" presName="aSpace2" presStyleCnt="0"/>
      <dgm:spPr/>
    </dgm:pt>
    <dgm:pt modelId="{AFAAD248-F3B7-4C04-82F9-375870588BE3}" type="pres">
      <dgm:prSet presAssocID="{D373424D-888D-415F-AEF5-954100425CC5}" presName="childNode" presStyleLbl="node1" presStyleIdx="3" presStyleCnt="8">
        <dgm:presLayoutVars>
          <dgm:bulletEnabled val="1"/>
        </dgm:presLayoutVars>
      </dgm:prSet>
      <dgm:spPr/>
    </dgm:pt>
    <dgm:pt modelId="{CB78EFEB-3820-4C8C-8751-89B8C865D036}" type="pres">
      <dgm:prSet presAssocID="{D373424D-888D-415F-AEF5-954100425CC5}" presName="aSpace2" presStyleCnt="0"/>
      <dgm:spPr/>
    </dgm:pt>
    <dgm:pt modelId="{C781B363-2521-4AAD-8C35-48EBDDC44E22}" type="pres">
      <dgm:prSet presAssocID="{ED4F3EE8-42F8-47FD-B4C2-A29375F180EA}" presName="childNode" presStyleLbl="node1" presStyleIdx="4" presStyleCnt="8">
        <dgm:presLayoutVars>
          <dgm:bulletEnabled val="1"/>
        </dgm:presLayoutVars>
      </dgm:prSet>
      <dgm:spPr/>
    </dgm:pt>
    <dgm:pt modelId="{8ED8363F-5531-4C26-B11E-20C28AD261B3}" type="pres">
      <dgm:prSet presAssocID="{ED4F3EE8-42F8-47FD-B4C2-A29375F180EA}" presName="aSpace2" presStyleCnt="0"/>
      <dgm:spPr/>
    </dgm:pt>
    <dgm:pt modelId="{F64B2BE5-8F13-4192-B9C2-3247C91E31DF}" type="pres">
      <dgm:prSet presAssocID="{12728F44-0BAE-4645-A52C-3C677F82BDFB}" presName="childNode" presStyleLbl="node1" presStyleIdx="5" presStyleCnt="8">
        <dgm:presLayoutVars>
          <dgm:bulletEnabled val="1"/>
        </dgm:presLayoutVars>
      </dgm:prSet>
      <dgm:spPr/>
    </dgm:pt>
    <dgm:pt modelId="{1145E442-444A-4AA4-87DE-0B51F098E705}" type="pres">
      <dgm:prSet presAssocID="{12728F44-0BAE-4645-A52C-3C677F82BDFB}" presName="aSpace2" presStyleCnt="0"/>
      <dgm:spPr/>
    </dgm:pt>
    <dgm:pt modelId="{5D4A0D51-DCC1-4908-8590-6934AD09906A}" type="pres">
      <dgm:prSet presAssocID="{74CC92C9-79B0-4DF6-87EF-F57BED7C322F}" presName="childNode" presStyleLbl="node1" presStyleIdx="6" presStyleCnt="8" custScaleY="196610">
        <dgm:presLayoutVars>
          <dgm:bulletEnabled val="1"/>
        </dgm:presLayoutVars>
      </dgm:prSet>
      <dgm:spPr/>
    </dgm:pt>
    <dgm:pt modelId="{0A90756C-C655-4C81-869D-CA7E8A681BF4}" type="pres">
      <dgm:prSet presAssocID="{74CC92C9-79B0-4DF6-87EF-F57BED7C322F}" presName="aSpace2" presStyleCnt="0"/>
      <dgm:spPr/>
    </dgm:pt>
    <dgm:pt modelId="{46AD2FBD-D8A9-4EFA-A5FE-F415A00AE1DE}" type="pres">
      <dgm:prSet presAssocID="{26356070-32FB-487D-B75A-7F8798EB16A3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E9432603-51E7-42EB-B481-DCA9FCD35F3B}" type="presOf" srcId="{ED4F3EE8-42F8-47FD-B4C2-A29375F180EA}" destId="{C781B363-2521-4AAD-8C35-48EBDDC44E22}" srcOrd="0" destOrd="0" presId="urn:microsoft.com/office/officeart/2005/8/layout/lProcess2"/>
    <dgm:cxn modelId="{3DA15407-768B-4811-AF73-50E7E64094A0}" type="presOf" srcId="{D373424D-888D-415F-AEF5-954100425CC5}" destId="{AFAAD248-F3B7-4C04-82F9-375870588BE3}" srcOrd="0" destOrd="0" presId="urn:microsoft.com/office/officeart/2005/8/layout/lProcess2"/>
    <dgm:cxn modelId="{7B9A9D12-385A-493D-B32B-30BC60D1C6F9}" srcId="{98650C1C-92DE-4437-832C-FC72F1A472B4}" destId="{F221B5C7-6B3B-4E27-BC1F-4691D2F41639}" srcOrd="0" destOrd="0" parTransId="{D1AF4750-0E18-4E8D-97F5-9D1071290A3D}" sibTransId="{6A9C8EF8-AA32-42AF-BE7C-80C89278E8C7}"/>
    <dgm:cxn modelId="{6CE38419-5514-4B99-8A06-35E3A5ED383D}" type="presOf" srcId="{8A7359EF-B2B8-4CA1-91C6-9619682CF9A1}" destId="{37143414-745B-4E01-9B66-1CA1E73F23C4}" srcOrd="0" destOrd="0" presId="urn:microsoft.com/office/officeart/2005/8/layout/lProcess2"/>
    <dgm:cxn modelId="{B47C7327-7F76-4A11-8B49-8481879931CB}" type="presOf" srcId="{98650C1C-92DE-4437-832C-FC72F1A472B4}" destId="{486B8FC2-3EF5-4CC0-917F-99F894C533D0}" srcOrd="0" destOrd="0" presId="urn:microsoft.com/office/officeart/2005/8/layout/lProcess2"/>
    <dgm:cxn modelId="{01A1C135-3A95-4D6D-A35E-B5724F33B4E2}" srcId="{F221B5C7-6B3B-4E27-BC1F-4691D2F41639}" destId="{1E37A6C6-16CF-4A08-B798-FF792A62610A}" srcOrd="0" destOrd="0" parTransId="{FE8F7F94-3414-44A9-9E70-84168C728101}" sibTransId="{91DCE4A7-40EB-4FA1-A4A8-7E42740FD809}"/>
    <dgm:cxn modelId="{4B7D4440-9CD4-4CE8-A8C4-62347C3026D9}" type="presOf" srcId="{12728F44-0BAE-4645-A52C-3C677F82BDFB}" destId="{F64B2BE5-8F13-4192-B9C2-3247C91E31DF}" srcOrd="0" destOrd="0" presId="urn:microsoft.com/office/officeart/2005/8/layout/lProcess2"/>
    <dgm:cxn modelId="{9FD5E963-B84A-4689-AB70-EEA3887A898E}" srcId="{F221B5C7-6B3B-4E27-BC1F-4691D2F41639}" destId="{12728F44-0BAE-4645-A52C-3C677F82BDFB}" srcOrd="5" destOrd="0" parTransId="{8A484A4F-E16C-4C91-9A55-10ADEDB71A03}" sibTransId="{A578D491-5EE0-4755-9657-04C03CB5549F}"/>
    <dgm:cxn modelId="{796D6844-A544-4917-93D7-36ABC91728FD}" type="presOf" srcId="{D34D39E9-39D9-4B97-B0EB-BB45F263975F}" destId="{F46CB57B-9BF0-440D-8ACE-52B89FFE0097}" srcOrd="0" destOrd="0" presId="urn:microsoft.com/office/officeart/2005/8/layout/lProcess2"/>
    <dgm:cxn modelId="{E265F569-A1FC-4151-B7B7-82F05D452C68}" type="presOf" srcId="{1E37A6C6-16CF-4A08-B798-FF792A62610A}" destId="{28743604-8065-4D47-9646-1E010F4492FA}" srcOrd="0" destOrd="0" presId="urn:microsoft.com/office/officeart/2005/8/layout/lProcess2"/>
    <dgm:cxn modelId="{C4040755-D8E0-415E-A437-8BAD5C90D2AA}" type="presOf" srcId="{F221B5C7-6B3B-4E27-BC1F-4691D2F41639}" destId="{F5C5E9AE-9144-43BF-8D64-3E28E5FD698B}" srcOrd="0" destOrd="0" presId="urn:microsoft.com/office/officeart/2005/8/layout/lProcess2"/>
    <dgm:cxn modelId="{08EB0877-391F-48BA-A8B7-790A00AD43C8}" srcId="{F221B5C7-6B3B-4E27-BC1F-4691D2F41639}" destId="{8A7359EF-B2B8-4CA1-91C6-9619682CF9A1}" srcOrd="1" destOrd="0" parTransId="{C03D8C8B-63E3-4F13-96E8-6AD13DA570C2}" sibTransId="{CC9D9655-89F5-4499-984F-2250E8AE10C4}"/>
    <dgm:cxn modelId="{55A75277-EEDB-4B71-8128-1EF72216E33A}" type="presOf" srcId="{74CC92C9-79B0-4DF6-87EF-F57BED7C322F}" destId="{5D4A0D51-DCC1-4908-8590-6934AD09906A}" srcOrd="0" destOrd="0" presId="urn:microsoft.com/office/officeart/2005/8/layout/lProcess2"/>
    <dgm:cxn modelId="{827F9A57-EBC6-4C74-9EC3-BCEA397D9C12}" type="presOf" srcId="{26356070-32FB-487D-B75A-7F8798EB16A3}" destId="{46AD2FBD-D8A9-4EFA-A5FE-F415A00AE1DE}" srcOrd="0" destOrd="0" presId="urn:microsoft.com/office/officeart/2005/8/layout/lProcess2"/>
    <dgm:cxn modelId="{5EB6957A-3D14-4330-B3A2-F2BD26B8E2CF}" srcId="{F221B5C7-6B3B-4E27-BC1F-4691D2F41639}" destId="{74CC92C9-79B0-4DF6-87EF-F57BED7C322F}" srcOrd="6" destOrd="0" parTransId="{73F8EFCB-0230-40CC-B389-EDEA270DDEF3}" sibTransId="{35184D1D-82BD-40C4-A363-EEE0CE27BF97}"/>
    <dgm:cxn modelId="{CF29F094-3C24-40CA-87CE-65F1B2E01023}" type="presOf" srcId="{F221B5C7-6B3B-4E27-BC1F-4691D2F41639}" destId="{1656D79E-7997-4D76-AEDF-F2A29D767C18}" srcOrd="1" destOrd="0" presId="urn:microsoft.com/office/officeart/2005/8/layout/lProcess2"/>
    <dgm:cxn modelId="{A9DF98BC-F668-4C68-AE28-12C19095222D}" srcId="{F221B5C7-6B3B-4E27-BC1F-4691D2F41639}" destId="{D373424D-888D-415F-AEF5-954100425CC5}" srcOrd="3" destOrd="0" parTransId="{5E79FB3C-3BF9-4533-BABA-7D05AB045D97}" sibTransId="{5E98173D-AF46-490C-94F8-377DC380F328}"/>
    <dgm:cxn modelId="{9AF3B9C7-1E75-4AD3-8672-BD9E0BFE8375}" srcId="{F221B5C7-6B3B-4E27-BC1F-4691D2F41639}" destId="{D34D39E9-39D9-4B97-B0EB-BB45F263975F}" srcOrd="2" destOrd="0" parTransId="{C25154D0-4282-4512-969F-07AFC3267E96}" sibTransId="{880AA687-8CED-4847-BD61-2B0D7A049438}"/>
    <dgm:cxn modelId="{1A1CA1DE-84CE-4472-A407-41C64AB47E71}" srcId="{F221B5C7-6B3B-4E27-BC1F-4691D2F41639}" destId="{26356070-32FB-487D-B75A-7F8798EB16A3}" srcOrd="7" destOrd="0" parTransId="{63709FE4-932D-4ECD-B5FA-25AB504E64DE}" sibTransId="{6B068953-88AB-4EA2-9D15-1D7089B15C02}"/>
    <dgm:cxn modelId="{81CF11FC-C544-41E1-9C09-A6E4CB8510C7}" srcId="{F221B5C7-6B3B-4E27-BC1F-4691D2F41639}" destId="{ED4F3EE8-42F8-47FD-B4C2-A29375F180EA}" srcOrd="4" destOrd="0" parTransId="{1A2A49B6-4791-4861-8C34-A010A71633A9}" sibTransId="{3D0A0534-DBFB-436A-B2CE-AE184F96D33C}"/>
    <dgm:cxn modelId="{17C54E2B-F42E-4982-BCD5-38BC213DEDAE}" type="presParOf" srcId="{486B8FC2-3EF5-4CC0-917F-99F894C533D0}" destId="{756BEF9B-72E4-40FC-9190-E7A56CF59959}" srcOrd="0" destOrd="0" presId="urn:microsoft.com/office/officeart/2005/8/layout/lProcess2"/>
    <dgm:cxn modelId="{07A5BABD-4346-4624-941D-FCAE7289A2A6}" type="presParOf" srcId="{756BEF9B-72E4-40FC-9190-E7A56CF59959}" destId="{F5C5E9AE-9144-43BF-8D64-3E28E5FD698B}" srcOrd="0" destOrd="0" presId="urn:microsoft.com/office/officeart/2005/8/layout/lProcess2"/>
    <dgm:cxn modelId="{4F817B13-CD26-4AF1-9606-62D98F52DB2B}" type="presParOf" srcId="{756BEF9B-72E4-40FC-9190-E7A56CF59959}" destId="{1656D79E-7997-4D76-AEDF-F2A29D767C18}" srcOrd="1" destOrd="0" presId="urn:microsoft.com/office/officeart/2005/8/layout/lProcess2"/>
    <dgm:cxn modelId="{30855538-449D-45D1-BDEF-0A5A2FA3813B}" type="presParOf" srcId="{756BEF9B-72E4-40FC-9190-E7A56CF59959}" destId="{341C7EE9-F725-432D-A545-EE7096A6FB06}" srcOrd="2" destOrd="0" presId="urn:microsoft.com/office/officeart/2005/8/layout/lProcess2"/>
    <dgm:cxn modelId="{58F77CCA-2FB0-4062-A44E-6C691966ACA6}" type="presParOf" srcId="{341C7EE9-F725-432D-A545-EE7096A6FB06}" destId="{1C14B767-35C9-4A92-882D-367D219F5126}" srcOrd="0" destOrd="0" presId="urn:microsoft.com/office/officeart/2005/8/layout/lProcess2"/>
    <dgm:cxn modelId="{04F57EE0-784A-4C8A-86B9-064A6BA3AEFA}" type="presParOf" srcId="{1C14B767-35C9-4A92-882D-367D219F5126}" destId="{28743604-8065-4D47-9646-1E010F4492FA}" srcOrd="0" destOrd="0" presId="urn:microsoft.com/office/officeart/2005/8/layout/lProcess2"/>
    <dgm:cxn modelId="{86693307-0785-4E97-A889-EDE210830923}" type="presParOf" srcId="{1C14B767-35C9-4A92-882D-367D219F5126}" destId="{BE234DFA-8363-4FC9-9EEF-CC35AD93AE9C}" srcOrd="1" destOrd="0" presId="urn:microsoft.com/office/officeart/2005/8/layout/lProcess2"/>
    <dgm:cxn modelId="{6EDA689B-9B09-408D-866E-532B5CC0A347}" type="presParOf" srcId="{1C14B767-35C9-4A92-882D-367D219F5126}" destId="{37143414-745B-4E01-9B66-1CA1E73F23C4}" srcOrd="2" destOrd="0" presId="urn:microsoft.com/office/officeart/2005/8/layout/lProcess2"/>
    <dgm:cxn modelId="{620B9460-055E-4DEC-8DC2-628CFBDF425C}" type="presParOf" srcId="{1C14B767-35C9-4A92-882D-367D219F5126}" destId="{CE5931B3-998F-4396-8275-062728305467}" srcOrd="3" destOrd="0" presId="urn:microsoft.com/office/officeart/2005/8/layout/lProcess2"/>
    <dgm:cxn modelId="{BEF9C904-8096-49AE-8F38-5B460A723BF4}" type="presParOf" srcId="{1C14B767-35C9-4A92-882D-367D219F5126}" destId="{F46CB57B-9BF0-440D-8ACE-52B89FFE0097}" srcOrd="4" destOrd="0" presId="urn:microsoft.com/office/officeart/2005/8/layout/lProcess2"/>
    <dgm:cxn modelId="{0B7150C9-5AB7-452D-AD59-A2A0382E576D}" type="presParOf" srcId="{1C14B767-35C9-4A92-882D-367D219F5126}" destId="{4A046354-F0BB-4F86-AC14-F9E5E193CDA7}" srcOrd="5" destOrd="0" presId="urn:microsoft.com/office/officeart/2005/8/layout/lProcess2"/>
    <dgm:cxn modelId="{4752D293-FE27-486B-9D2A-73D423ECDF51}" type="presParOf" srcId="{1C14B767-35C9-4A92-882D-367D219F5126}" destId="{AFAAD248-F3B7-4C04-82F9-375870588BE3}" srcOrd="6" destOrd="0" presId="urn:microsoft.com/office/officeart/2005/8/layout/lProcess2"/>
    <dgm:cxn modelId="{C590E8D0-6369-4F8A-AC7C-8E648B7BF3A5}" type="presParOf" srcId="{1C14B767-35C9-4A92-882D-367D219F5126}" destId="{CB78EFEB-3820-4C8C-8751-89B8C865D036}" srcOrd="7" destOrd="0" presId="urn:microsoft.com/office/officeart/2005/8/layout/lProcess2"/>
    <dgm:cxn modelId="{C257978C-DA27-4BB7-B837-67FDC3A3B806}" type="presParOf" srcId="{1C14B767-35C9-4A92-882D-367D219F5126}" destId="{C781B363-2521-4AAD-8C35-48EBDDC44E22}" srcOrd="8" destOrd="0" presId="urn:microsoft.com/office/officeart/2005/8/layout/lProcess2"/>
    <dgm:cxn modelId="{650492C5-2E20-4B65-A0CE-042AC52074D5}" type="presParOf" srcId="{1C14B767-35C9-4A92-882D-367D219F5126}" destId="{8ED8363F-5531-4C26-B11E-20C28AD261B3}" srcOrd="9" destOrd="0" presId="urn:microsoft.com/office/officeart/2005/8/layout/lProcess2"/>
    <dgm:cxn modelId="{C31DB63A-C340-4A28-B0F0-E9778FAF3CB9}" type="presParOf" srcId="{1C14B767-35C9-4A92-882D-367D219F5126}" destId="{F64B2BE5-8F13-4192-B9C2-3247C91E31DF}" srcOrd="10" destOrd="0" presId="urn:microsoft.com/office/officeart/2005/8/layout/lProcess2"/>
    <dgm:cxn modelId="{6B015C68-E3C7-4C78-AABA-2C89699692B7}" type="presParOf" srcId="{1C14B767-35C9-4A92-882D-367D219F5126}" destId="{1145E442-444A-4AA4-87DE-0B51F098E705}" srcOrd="11" destOrd="0" presId="urn:microsoft.com/office/officeart/2005/8/layout/lProcess2"/>
    <dgm:cxn modelId="{6871CC12-2157-4D54-8446-AA7129FFD99A}" type="presParOf" srcId="{1C14B767-35C9-4A92-882D-367D219F5126}" destId="{5D4A0D51-DCC1-4908-8590-6934AD09906A}" srcOrd="12" destOrd="0" presId="urn:microsoft.com/office/officeart/2005/8/layout/lProcess2"/>
    <dgm:cxn modelId="{BF1E13AB-3E88-49CC-9FFD-312FAEF59C58}" type="presParOf" srcId="{1C14B767-35C9-4A92-882D-367D219F5126}" destId="{0A90756C-C655-4C81-869D-CA7E8A681BF4}" srcOrd="13" destOrd="0" presId="urn:microsoft.com/office/officeart/2005/8/layout/lProcess2"/>
    <dgm:cxn modelId="{66E1BD39-13CF-4162-9BB5-05E50BE20533}" type="presParOf" srcId="{1C14B767-35C9-4A92-882D-367D219F5126}" destId="{46AD2FBD-D8A9-4EFA-A5FE-F415A00AE1DE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238F8D-9692-4206-92A9-4BF6426E1B6F}" type="doc">
      <dgm:prSet loTypeId="urn:microsoft.com/office/officeart/2005/8/layout/radial1" loCatId="cycle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26D5D92F-0597-4B38-BF21-1A88925478E4}">
      <dgm:prSet phldrT="[Text]" custT="1"/>
      <dgm:spPr/>
      <dgm:t>
        <a:bodyPr/>
        <a:lstStyle/>
        <a:p>
          <a:r>
            <a:rPr lang="cs-CZ" sz="1000" b="1" dirty="0" err="1">
              <a:effectLst/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Administrative</a:t>
          </a:r>
          <a:r>
            <a:rPr lang="cs-CZ" sz="1000" b="1" dirty="0">
              <a:effectLst/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br>
            <a:rPr lang="cs-CZ" sz="1000" b="1" dirty="0">
              <a:effectLst/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</a:br>
          <a:r>
            <a:rPr lang="cs-CZ" sz="1000" b="1" dirty="0" err="1">
              <a:effectLst/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Units</a:t>
          </a:r>
          <a:endParaRPr lang="cs-CZ" sz="1000" b="1" u="none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0998E7B-1BD5-4DBD-A8ED-B2BB6D1BD515}" type="parTrans" cxnId="{7B53F038-BA13-4829-9A6D-8F4125A5BF60}">
      <dgm:prSet/>
      <dgm:spPr/>
      <dgm:t>
        <a:bodyPr/>
        <a:lstStyle/>
        <a:p>
          <a:endParaRPr lang="cs-CZ"/>
        </a:p>
      </dgm:t>
    </dgm:pt>
    <dgm:pt modelId="{ED233507-23E5-4987-A654-BB090CB7512A}" type="sibTrans" cxnId="{7B53F038-BA13-4829-9A6D-8F4125A5BF60}">
      <dgm:prSet/>
      <dgm:spPr/>
      <dgm:t>
        <a:bodyPr/>
        <a:lstStyle/>
        <a:p>
          <a:endParaRPr lang="cs-CZ"/>
        </a:p>
      </dgm:t>
    </dgm:pt>
    <dgm:pt modelId="{24F448C4-700D-4F5E-B5AB-36E36E9D7D20}">
      <dgm:prSet phldrT="[Text]" custT="1"/>
      <dgm:spPr/>
      <dgm:t>
        <a:bodyPr/>
        <a:lstStyle/>
        <a:p>
          <a:r>
            <a:rPr lang="cs-CZ" sz="1000" b="1" dirty="0" err="1">
              <a:latin typeface="Verdana" panose="020B0604030504040204" pitchFamily="34" charset="0"/>
              <a:ea typeface="Verdana" panose="020B0604030504040204" pitchFamily="34" charset="0"/>
            </a:rPr>
            <a:t>Accounting</a:t>
          </a:r>
          <a:endParaRPr lang="cs-CZ" sz="10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2932C83-8182-4D7E-9B70-98FEAF5EFE9B}" type="parTrans" cxnId="{43309065-A19A-4CAA-A25D-04375A1DF168}">
      <dgm:prSet/>
      <dgm:spPr/>
      <dgm:t>
        <a:bodyPr/>
        <a:lstStyle/>
        <a:p>
          <a:endParaRPr lang="cs-CZ"/>
        </a:p>
      </dgm:t>
    </dgm:pt>
    <dgm:pt modelId="{9A78E096-7509-488E-8F04-77CB948D8A61}" type="sibTrans" cxnId="{43309065-A19A-4CAA-A25D-04375A1DF168}">
      <dgm:prSet/>
      <dgm:spPr/>
      <dgm:t>
        <a:bodyPr/>
        <a:lstStyle/>
        <a:p>
          <a:endParaRPr lang="cs-CZ"/>
        </a:p>
      </dgm:t>
    </dgm:pt>
    <dgm:pt modelId="{12B40E20-15C5-4E8A-A7AD-93B1A37C1CE6}">
      <dgm:prSet phldrT="[Text]" custT="1"/>
      <dgm:spPr/>
      <dgm:t>
        <a:bodyPr/>
        <a:lstStyle/>
        <a:p>
          <a:r>
            <a:rPr lang="cs-CZ" sz="900" b="1" err="1">
              <a:latin typeface="Verdana" panose="020B0604030504040204" pitchFamily="34" charset="0"/>
              <a:ea typeface="Verdana" panose="020B0604030504040204" pitchFamily="34" charset="0"/>
            </a:rPr>
            <a:t>Personal</a:t>
          </a:r>
          <a:r>
            <a:rPr lang="cs-CZ" sz="900" b="1">
              <a:latin typeface="Verdana" panose="020B0604030504040204" pitchFamily="34" charset="0"/>
              <a:ea typeface="Verdana" panose="020B0604030504040204" pitchFamily="34" charset="0"/>
            </a:rPr>
            <a:t> and </a:t>
          </a:r>
          <a:r>
            <a:rPr lang="cs-CZ" sz="900" b="1" err="1">
              <a:latin typeface="Verdana" panose="020B0604030504040204" pitchFamily="34" charset="0"/>
              <a:ea typeface="Verdana" panose="020B0604030504040204" pitchFamily="34" charset="0"/>
            </a:rPr>
            <a:t>Payroll</a:t>
          </a:r>
          <a:endParaRPr lang="cs-CZ" sz="9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E6B8B63-A0F4-42C0-BE36-9029BBEF3A5A}" type="parTrans" cxnId="{940667DE-83CE-4CF4-B7AF-A48EE1CB0DC5}">
      <dgm:prSet/>
      <dgm:spPr/>
      <dgm:t>
        <a:bodyPr/>
        <a:lstStyle/>
        <a:p>
          <a:endParaRPr lang="cs-CZ"/>
        </a:p>
      </dgm:t>
    </dgm:pt>
    <dgm:pt modelId="{7A0E3CFE-138E-486E-BCF9-72186F1C789F}" type="sibTrans" cxnId="{940667DE-83CE-4CF4-B7AF-A48EE1CB0DC5}">
      <dgm:prSet/>
      <dgm:spPr/>
      <dgm:t>
        <a:bodyPr/>
        <a:lstStyle/>
        <a:p>
          <a:endParaRPr lang="cs-CZ"/>
        </a:p>
      </dgm:t>
    </dgm:pt>
    <dgm:pt modelId="{FC0260AB-D30B-41A6-939B-6E49F858BDA8}">
      <dgm:prSet phldrT="[Text]" custT="1"/>
      <dgm:spPr/>
      <dgm:t>
        <a:bodyPr/>
        <a:lstStyle/>
        <a:p>
          <a:r>
            <a:rPr lang="cs-CZ" sz="1000" b="1">
              <a:latin typeface="Verdana" panose="020B0604030504040204" pitchFamily="34" charset="0"/>
              <a:ea typeface="Verdana" panose="020B0604030504040204" pitchFamily="34" charset="0"/>
            </a:rPr>
            <a:t>Supply and Transport</a:t>
          </a:r>
        </a:p>
      </dgm:t>
    </dgm:pt>
    <dgm:pt modelId="{20B568C3-F116-4F2C-A31F-AC86C46A1B0D}" type="parTrans" cxnId="{940AF29F-F379-468C-B4F7-5B6D4E79F6DC}">
      <dgm:prSet/>
      <dgm:spPr/>
      <dgm:t>
        <a:bodyPr/>
        <a:lstStyle/>
        <a:p>
          <a:endParaRPr lang="cs-CZ"/>
        </a:p>
      </dgm:t>
    </dgm:pt>
    <dgm:pt modelId="{1D262D22-4184-476B-8D58-084FE6DD58D8}" type="sibTrans" cxnId="{940AF29F-F379-468C-B4F7-5B6D4E79F6DC}">
      <dgm:prSet/>
      <dgm:spPr/>
      <dgm:t>
        <a:bodyPr/>
        <a:lstStyle/>
        <a:p>
          <a:endParaRPr lang="cs-CZ"/>
        </a:p>
      </dgm:t>
    </dgm:pt>
    <dgm:pt modelId="{46835EF3-E871-4C68-8364-2A1AFD1772D1}">
      <dgm:prSet phldrT="[Text]" custT="1"/>
      <dgm:spPr/>
      <dgm:t>
        <a:bodyPr/>
        <a:lstStyle/>
        <a:p>
          <a:r>
            <a:rPr lang="cs-CZ" sz="1000" b="1" err="1">
              <a:latin typeface="Verdana" panose="020B0604030504040204" pitchFamily="34" charset="0"/>
              <a:ea typeface="Verdana" panose="020B0604030504040204" pitchFamily="34" charset="0"/>
            </a:rPr>
            <a:t>Technical</a:t>
          </a:r>
          <a:endParaRPr lang="cs-CZ" sz="10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5480815-B028-4A25-8F1A-3CD5B87A498B}" type="parTrans" cxnId="{EBD875C0-65EE-42E4-901B-58C19CB723EC}">
      <dgm:prSet/>
      <dgm:spPr/>
      <dgm:t>
        <a:bodyPr/>
        <a:lstStyle/>
        <a:p>
          <a:endParaRPr lang="cs-CZ"/>
        </a:p>
      </dgm:t>
    </dgm:pt>
    <dgm:pt modelId="{9F8D1F57-B91B-41C8-8B0F-9D9637FB5AF3}" type="sibTrans" cxnId="{EBD875C0-65EE-42E4-901B-58C19CB723EC}">
      <dgm:prSet/>
      <dgm:spPr/>
      <dgm:t>
        <a:bodyPr/>
        <a:lstStyle/>
        <a:p>
          <a:endParaRPr lang="cs-CZ"/>
        </a:p>
      </dgm:t>
    </dgm:pt>
    <dgm:pt modelId="{EC5CC8B0-562C-4900-80CF-6BF1B5E0D6B5}">
      <dgm:prSet custT="1"/>
      <dgm:spPr/>
      <dgm:t>
        <a:bodyPr/>
        <a:lstStyle/>
        <a:p>
          <a:r>
            <a:rPr lang="cs-CZ" sz="1000" b="1">
              <a:latin typeface="Verdana" panose="020B0604030504040204" pitchFamily="34" charset="0"/>
              <a:ea typeface="Verdana" panose="020B0604030504040204" pitchFamily="34" charset="0"/>
            </a:rPr>
            <a:t>Support </a:t>
          </a:r>
          <a:r>
            <a:rPr lang="cs-CZ" sz="1000" b="1" err="1">
              <a:latin typeface="Verdana" panose="020B0604030504040204" pitchFamily="34" charset="0"/>
              <a:ea typeface="Verdana" panose="020B0604030504040204" pitchFamily="34" charset="0"/>
            </a:rPr>
            <a:t>of</a:t>
          </a:r>
          <a:r>
            <a:rPr lang="cs-CZ" sz="1000" b="1">
              <a:latin typeface="Verdana" panose="020B0604030504040204" pitchFamily="34" charset="0"/>
              <a:ea typeface="Verdana" panose="020B0604030504040204" pitchFamily="34" charset="0"/>
            </a:rPr>
            <a:t> AU</a:t>
          </a:r>
        </a:p>
      </dgm:t>
    </dgm:pt>
    <dgm:pt modelId="{6E397C82-3FB1-464A-A4B7-A07111C3C131}" type="parTrans" cxnId="{F01B8797-CF91-4C07-8832-5E1481FFC118}">
      <dgm:prSet/>
      <dgm:spPr/>
      <dgm:t>
        <a:bodyPr/>
        <a:lstStyle/>
        <a:p>
          <a:endParaRPr lang="cs-CZ"/>
        </a:p>
      </dgm:t>
    </dgm:pt>
    <dgm:pt modelId="{5AC85132-0C87-41A9-85E7-8B324EE83DEB}" type="sibTrans" cxnId="{F01B8797-CF91-4C07-8832-5E1481FFC118}">
      <dgm:prSet/>
      <dgm:spPr/>
      <dgm:t>
        <a:bodyPr/>
        <a:lstStyle/>
        <a:p>
          <a:endParaRPr lang="cs-CZ"/>
        </a:p>
      </dgm:t>
    </dgm:pt>
    <dgm:pt modelId="{5FAB2ED7-47FF-4999-8DBF-CB96F8FA2590}" type="pres">
      <dgm:prSet presAssocID="{7C238F8D-9692-4206-92A9-4BF6426E1B6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9131B5-8587-4259-AB29-D2F258E6EE33}" type="pres">
      <dgm:prSet presAssocID="{26D5D92F-0597-4B38-BF21-1A88925478E4}" presName="centerShape" presStyleLbl="node0" presStyleIdx="0" presStyleCnt="1" custScaleX="129114" custScaleY="129114" custLinFactNeighborX="5135" custLinFactNeighborY="7489"/>
      <dgm:spPr/>
    </dgm:pt>
    <dgm:pt modelId="{FB81DB0D-76FC-4F83-BC12-C80E22DD8634}" type="pres">
      <dgm:prSet presAssocID="{62932C83-8182-4D7E-9B70-98FEAF5EFE9B}" presName="Name9" presStyleLbl="parChTrans1D2" presStyleIdx="0" presStyleCnt="5"/>
      <dgm:spPr/>
    </dgm:pt>
    <dgm:pt modelId="{457FD52F-DF7C-4174-B79A-23FB379444ED}" type="pres">
      <dgm:prSet presAssocID="{62932C83-8182-4D7E-9B70-98FEAF5EFE9B}" presName="connTx" presStyleLbl="parChTrans1D2" presStyleIdx="0" presStyleCnt="5"/>
      <dgm:spPr/>
    </dgm:pt>
    <dgm:pt modelId="{1A10A706-2448-4373-9E25-C6B9866AD413}" type="pres">
      <dgm:prSet presAssocID="{24F448C4-700D-4F5E-B5AB-36E36E9D7D20}" presName="node" presStyleLbl="node1" presStyleIdx="0" presStyleCnt="5" custScaleX="107595" custScaleY="107595" custRadScaleRad="81129" custRadScaleInc="21816">
        <dgm:presLayoutVars>
          <dgm:bulletEnabled val="1"/>
        </dgm:presLayoutVars>
      </dgm:prSet>
      <dgm:spPr/>
    </dgm:pt>
    <dgm:pt modelId="{52BA9DCC-1D91-4BBF-AA85-31C0D211E47C}" type="pres">
      <dgm:prSet presAssocID="{6E397C82-3FB1-464A-A4B7-A07111C3C131}" presName="Name9" presStyleLbl="parChTrans1D2" presStyleIdx="1" presStyleCnt="5"/>
      <dgm:spPr/>
    </dgm:pt>
    <dgm:pt modelId="{B150D898-04E2-4EA9-9591-8B6A0CEBE289}" type="pres">
      <dgm:prSet presAssocID="{6E397C82-3FB1-464A-A4B7-A07111C3C131}" presName="connTx" presStyleLbl="parChTrans1D2" presStyleIdx="1" presStyleCnt="5"/>
      <dgm:spPr/>
    </dgm:pt>
    <dgm:pt modelId="{65102892-2524-4568-9BF9-2F06614112D2}" type="pres">
      <dgm:prSet presAssocID="{EC5CC8B0-562C-4900-80CF-6BF1B5E0D6B5}" presName="node" presStyleLbl="node1" presStyleIdx="1" presStyleCnt="5" custScaleX="107595" custScaleY="107595" custRadScaleRad="100944" custRadScaleInc="5814">
        <dgm:presLayoutVars>
          <dgm:bulletEnabled val="1"/>
        </dgm:presLayoutVars>
      </dgm:prSet>
      <dgm:spPr/>
    </dgm:pt>
    <dgm:pt modelId="{F1DACCB8-26C0-4877-AEE2-94B40C099B29}" type="pres">
      <dgm:prSet presAssocID="{8E6B8B63-A0F4-42C0-BE36-9029BBEF3A5A}" presName="Name9" presStyleLbl="parChTrans1D2" presStyleIdx="2" presStyleCnt="5"/>
      <dgm:spPr/>
    </dgm:pt>
    <dgm:pt modelId="{AB172385-BD10-4EEC-A0DC-8E504FB3B085}" type="pres">
      <dgm:prSet presAssocID="{8E6B8B63-A0F4-42C0-BE36-9029BBEF3A5A}" presName="connTx" presStyleLbl="parChTrans1D2" presStyleIdx="2" presStyleCnt="5"/>
      <dgm:spPr/>
    </dgm:pt>
    <dgm:pt modelId="{49AB0ABA-5E52-45B7-BF90-D275825704FE}" type="pres">
      <dgm:prSet presAssocID="{12B40E20-15C5-4E8A-A7AD-93B1A37C1CE6}" presName="node" presStyleLbl="node1" presStyleIdx="2" presStyleCnt="5" custScaleX="107595" custScaleY="107595" custRadScaleRad="115966" custRadScaleInc="-22724">
        <dgm:presLayoutVars>
          <dgm:bulletEnabled val="1"/>
        </dgm:presLayoutVars>
      </dgm:prSet>
      <dgm:spPr/>
    </dgm:pt>
    <dgm:pt modelId="{269A3E66-61AC-4332-8DFB-861E2058E782}" type="pres">
      <dgm:prSet presAssocID="{20B568C3-F116-4F2C-A31F-AC86C46A1B0D}" presName="Name9" presStyleLbl="parChTrans1D2" presStyleIdx="3" presStyleCnt="5"/>
      <dgm:spPr/>
    </dgm:pt>
    <dgm:pt modelId="{17F1ABFF-39E6-4FCB-9014-B904C4DF8F84}" type="pres">
      <dgm:prSet presAssocID="{20B568C3-F116-4F2C-A31F-AC86C46A1B0D}" presName="connTx" presStyleLbl="parChTrans1D2" presStyleIdx="3" presStyleCnt="5"/>
      <dgm:spPr/>
    </dgm:pt>
    <dgm:pt modelId="{3003E586-6850-4003-8E3A-B5A2D204404F}" type="pres">
      <dgm:prSet presAssocID="{FC0260AB-D30B-41A6-939B-6E49F858BDA8}" presName="node" presStyleLbl="node1" presStyleIdx="3" presStyleCnt="5" custScaleX="107595" custScaleY="107595" custRadScaleRad="100908" custRadScaleInc="7911">
        <dgm:presLayoutVars>
          <dgm:bulletEnabled val="1"/>
        </dgm:presLayoutVars>
      </dgm:prSet>
      <dgm:spPr/>
    </dgm:pt>
    <dgm:pt modelId="{A3765FEA-6AEE-4CF2-B554-9C1E439527DC}" type="pres">
      <dgm:prSet presAssocID="{05480815-B028-4A25-8F1A-3CD5B87A498B}" presName="Name9" presStyleLbl="parChTrans1D2" presStyleIdx="4" presStyleCnt="5"/>
      <dgm:spPr/>
    </dgm:pt>
    <dgm:pt modelId="{231B1EF5-3AD4-4EDE-B5F0-7CFFFD8262DB}" type="pres">
      <dgm:prSet presAssocID="{05480815-B028-4A25-8F1A-3CD5B87A498B}" presName="connTx" presStyleLbl="parChTrans1D2" presStyleIdx="4" presStyleCnt="5"/>
      <dgm:spPr/>
    </dgm:pt>
    <dgm:pt modelId="{4C51E769-777D-4991-8BBC-1AB65CB7373E}" type="pres">
      <dgm:prSet presAssocID="{46835EF3-E871-4C68-8364-2A1AFD1772D1}" presName="node" presStyleLbl="node1" presStyleIdx="4" presStyleCnt="5" custScaleX="107595" custScaleY="107595" custRadScaleRad="81551" custRadScaleInc="1811">
        <dgm:presLayoutVars>
          <dgm:bulletEnabled val="1"/>
        </dgm:presLayoutVars>
      </dgm:prSet>
      <dgm:spPr/>
    </dgm:pt>
  </dgm:ptLst>
  <dgm:cxnLst>
    <dgm:cxn modelId="{E3592F01-5B76-4B91-BE67-7E900F93BAEF}" type="presOf" srcId="{20B568C3-F116-4F2C-A31F-AC86C46A1B0D}" destId="{269A3E66-61AC-4332-8DFB-861E2058E782}" srcOrd="0" destOrd="0" presId="urn:microsoft.com/office/officeart/2005/8/layout/radial1"/>
    <dgm:cxn modelId="{CEC0F30F-D2C7-4E4F-92F9-DA4FC07BCBAE}" type="presOf" srcId="{46835EF3-E871-4C68-8364-2A1AFD1772D1}" destId="{4C51E769-777D-4991-8BBC-1AB65CB7373E}" srcOrd="0" destOrd="0" presId="urn:microsoft.com/office/officeart/2005/8/layout/radial1"/>
    <dgm:cxn modelId="{CFFC8711-5CF8-4987-8CE0-9B7B95CA934F}" type="presOf" srcId="{6E397C82-3FB1-464A-A4B7-A07111C3C131}" destId="{52BA9DCC-1D91-4BBF-AA85-31C0D211E47C}" srcOrd="0" destOrd="0" presId="urn:microsoft.com/office/officeart/2005/8/layout/radial1"/>
    <dgm:cxn modelId="{86B9E614-7C73-49A5-91B2-B21258FBB1F7}" type="presOf" srcId="{6E397C82-3FB1-464A-A4B7-A07111C3C131}" destId="{B150D898-04E2-4EA9-9591-8B6A0CEBE289}" srcOrd="1" destOrd="0" presId="urn:microsoft.com/office/officeart/2005/8/layout/radial1"/>
    <dgm:cxn modelId="{BF6CED1C-39FC-4114-B1F5-9D5355D1EE66}" type="presOf" srcId="{20B568C3-F116-4F2C-A31F-AC86C46A1B0D}" destId="{17F1ABFF-39E6-4FCB-9014-B904C4DF8F84}" srcOrd="1" destOrd="0" presId="urn:microsoft.com/office/officeart/2005/8/layout/radial1"/>
    <dgm:cxn modelId="{05DA4138-21FA-4469-B2B8-FE7435B1666E}" type="presOf" srcId="{7C238F8D-9692-4206-92A9-4BF6426E1B6F}" destId="{5FAB2ED7-47FF-4999-8DBF-CB96F8FA2590}" srcOrd="0" destOrd="0" presId="urn:microsoft.com/office/officeart/2005/8/layout/radial1"/>
    <dgm:cxn modelId="{7B53F038-BA13-4829-9A6D-8F4125A5BF60}" srcId="{7C238F8D-9692-4206-92A9-4BF6426E1B6F}" destId="{26D5D92F-0597-4B38-BF21-1A88925478E4}" srcOrd="0" destOrd="0" parTransId="{E0998E7B-1BD5-4DBD-A8ED-B2BB6D1BD515}" sibTransId="{ED233507-23E5-4987-A654-BB090CB7512A}"/>
    <dgm:cxn modelId="{31C20A39-6D74-455C-BD9B-722FF8A5B6E4}" type="presOf" srcId="{62932C83-8182-4D7E-9B70-98FEAF5EFE9B}" destId="{FB81DB0D-76FC-4F83-BC12-C80E22DD8634}" srcOrd="0" destOrd="0" presId="urn:microsoft.com/office/officeart/2005/8/layout/radial1"/>
    <dgm:cxn modelId="{2AA13542-1067-4641-8A60-530F88476F59}" type="presOf" srcId="{24F448C4-700D-4F5E-B5AB-36E36E9D7D20}" destId="{1A10A706-2448-4373-9E25-C6B9866AD413}" srcOrd="0" destOrd="0" presId="urn:microsoft.com/office/officeart/2005/8/layout/radial1"/>
    <dgm:cxn modelId="{FA12CB64-0A29-47E2-B2F6-D6A48A179E84}" type="presOf" srcId="{8E6B8B63-A0F4-42C0-BE36-9029BBEF3A5A}" destId="{F1DACCB8-26C0-4877-AEE2-94B40C099B29}" srcOrd="0" destOrd="0" presId="urn:microsoft.com/office/officeart/2005/8/layout/radial1"/>
    <dgm:cxn modelId="{43309065-A19A-4CAA-A25D-04375A1DF168}" srcId="{26D5D92F-0597-4B38-BF21-1A88925478E4}" destId="{24F448C4-700D-4F5E-B5AB-36E36E9D7D20}" srcOrd="0" destOrd="0" parTransId="{62932C83-8182-4D7E-9B70-98FEAF5EFE9B}" sibTransId="{9A78E096-7509-488E-8F04-77CB948D8A61}"/>
    <dgm:cxn modelId="{42C7B567-42FB-443E-BF72-71BED6989345}" type="presOf" srcId="{26D5D92F-0597-4B38-BF21-1A88925478E4}" destId="{139131B5-8587-4259-AB29-D2F258E6EE33}" srcOrd="0" destOrd="0" presId="urn:microsoft.com/office/officeart/2005/8/layout/radial1"/>
    <dgm:cxn modelId="{C6A12C7D-B7A6-4BFA-8365-C57D5B7D6986}" type="presOf" srcId="{EC5CC8B0-562C-4900-80CF-6BF1B5E0D6B5}" destId="{65102892-2524-4568-9BF9-2F06614112D2}" srcOrd="0" destOrd="0" presId="urn:microsoft.com/office/officeart/2005/8/layout/radial1"/>
    <dgm:cxn modelId="{F01B8797-CF91-4C07-8832-5E1481FFC118}" srcId="{26D5D92F-0597-4B38-BF21-1A88925478E4}" destId="{EC5CC8B0-562C-4900-80CF-6BF1B5E0D6B5}" srcOrd="1" destOrd="0" parTransId="{6E397C82-3FB1-464A-A4B7-A07111C3C131}" sibTransId="{5AC85132-0C87-41A9-85E7-8B324EE83DEB}"/>
    <dgm:cxn modelId="{940AF29F-F379-468C-B4F7-5B6D4E79F6DC}" srcId="{26D5D92F-0597-4B38-BF21-1A88925478E4}" destId="{FC0260AB-D30B-41A6-939B-6E49F858BDA8}" srcOrd="3" destOrd="0" parTransId="{20B568C3-F116-4F2C-A31F-AC86C46A1B0D}" sibTransId="{1D262D22-4184-476B-8D58-084FE6DD58D8}"/>
    <dgm:cxn modelId="{641787A0-6C85-4C33-AA10-AEA6EB0A182D}" type="presOf" srcId="{FC0260AB-D30B-41A6-939B-6E49F858BDA8}" destId="{3003E586-6850-4003-8E3A-B5A2D204404F}" srcOrd="0" destOrd="0" presId="urn:microsoft.com/office/officeart/2005/8/layout/radial1"/>
    <dgm:cxn modelId="{C48F5FBF-2625-4432-A43B-EBA05B84038F}" type="presOf" srcId="{62932C83-8182-4D7E-9B70-98FEAF5EFE9B}" destId="{457FD52F-DF7C-4174-B79A-23FB379444ED}" srcOrd="1" destOrd="0" presId="urn:microsoft.com/office/officeart/2005/8/layout/radial1"/>
    <dgm:cxn modelId="{EBD875C0-65EE-42E4-901B-58C19CB723EC}" srcId="{26D5D92F-0597-4B38-BF21-1A88925478E4}" destId="{46835EF3-E871-4C68-8364-2A1AFD1772D1}" srcOrd="4" destOrd="0" parTransId="{05480815-B028-4A25-8F1A-3CD5B87A498B}" sibTransId="{9F8D1F57-B91B-41C8-8B0F-9D9637FB5AF3}"/>
    <dgm:cxn modelId="{38ACE5C5-2B8D-4ADF-80BC-1A3756EA253C}" type="presOf" srcId="{05480815-B028-4A25-8F1A-3CD5B87A498B}" destId="{A3765FEA-6AEE-4CF2-B554-9C1E439527DC}" srcOrd="0" destOrd="0" presId="urn:microsoft.com/office/officeart/2005/8/layout/radial1"/>
    <dgm:cxn modelId="{A76CF2C6-C0C1-4D98-B7DE-9C3810EE7B38}" type="presOf" srcId="{05480815-B028-4A25-8F1A-3CD5B87A498B}" destId="{231B1EF5-3AD4-4EDE-B5F0-7CFFFD8262DB}" srcOrd="1" destOrd="0" presId="urn:microsoft.com/office/officeart/2005/8/layout/radial1"/>
    <dgm:cxn modelId="{41DFE7D2-C050-4928-80D1-E73C72A3218A}" type="presOf" srcId="{12B40E20-15C5-4E8A-A7AD-93B1A37C1CE6}" destId="{49AB0ABA-5E52-45B7-BF90-D275825704FE}" srcOrd="0" destOrd="0" presId="urn:microsoft.com/office/officeart/2005/8/layout/radial1"/>
    <dgm:cxn modelId="{940667DE-83CE-4CF4-B7AF-A48EE1CB0DC5}" srcId="{26D5D92F-0597-4B38-BF21-1A88925478E4}" destId="{12B40E20-15C5-4E8A-A7AD-93B1A37C1CE6}" srcOrd="2" destOrd="0" parTransId="{8E6B8B63-A0F4-42C0-BE36-9029BBEF3A5A}" sibTransId="{7A0E3CFE-138E-486E-BCF9-72186F1C789F}"/>
    <dgm:cxn modelId="{3BFE3FE6-CB1E-48CC-AFEB-AF495FDF2D09}" type="presOf" srcId="{8E6B8B63-A0F4-42C0-BE36-9029BBEF3A5A}" destId="{AB172385-BD10-4EEC-A0DC-8E504FB3B085}" srcOrd="1" destOrd="0" presId="urn:microsoft.com/office/officeart/2005/8/layout/radial1"/>
    <dgm:cxn modelId="{42E847DB-F6C6-49E2-B839-00056607BFC1}" type="presParOf" srcId="{5FAB2ED7-47FF-4999-8DBF-CB96F8FA2590}" destId="{139131B5-8587-4259-AB29-D2F258E6EE33}" srcOrd="0" destOrd="0" presId="urn:microsoft.com/office/officeart/2005/8/layout/radial1"/>
    <dgm:cxn modelId="{E7C97BC3-710A-421B-853A-77A83E672F32}" type="presParOf" srcId="{5FAB2ED7-47FF-4999-8DBF-CB96F8FA2590}" destId="{FB81DB0D-76FC-4F83-BC12-C80E22DD8634}" srcOrd="1" destOrd="0" presId="urn:microsoft.com/office/officeart/2005/8/layout/radial1"/>
    <dgm:cxn modelId="{36837A20-4BAB-4D23-A323-960BD2A955E6}" type="presParOf" srcId="{FB81DB0D-76FC-4F83-BC12-C80E22DD8634}" destId="{457FD52F-DF7C-4174-B79A-23FB379444ED}" srcOrd="0" destOrd="0" presId="urn:microsoft.com/office/officeart/2005/8/layout/radial1"/>
    <dgm:cxn modelId="{33477D8A-E650-4C1E-9617-3B2BE11494C3}" type="presParOf" srcId="{5FAB2ED7-47FF-4999-8DBF-CB96F8FA2590}" destId="{1A10A706-2448-4373-9E25-C6B9866AD413}" srcOrd="2" destOrd="0" presId="urn:microsoft.com/office/officeart/2005/8/layout/radial1"/>
    <dgm:cxn modelId="{49AA8401-CA76-4F98-ABD0-9D12359770F3}" type="presParOf" srcId="{5FAB2ED7-47FF-4999-8DBF-CB96F8FA2590}" destId="{52BA9DCC-1D91-4BBF-AA85-31C0D211E47C}" srcOrd="3" destOrd="0" presId="urn:microsoft.com/office/officeart/2005/8/layout/radial1"/>
    <dgm:cxn modelId="{7EB0DD31-3ED8-43FA-AC67-603BC8933D7E}" type="presParOf" srcId="{52BA9DCC-1D91-4BBF-AA85-31C0D211E47C}" destId="{B150D898-04E2-4EA9-9591-8B6A0CEBE289}" srcOrd="0" destOrd="0" presId="urn:microsoft.com/office/officeart/2005/8/layout/radial1"/>
    <dgm:cxn modelId="{904C99C6-7DC1-42DB-9060-FCF74EC6BB8B}" type="presParOf" srcId="{5FAB2ED7-47FF-4999-8DBF-CB96F8FA2590}" destId="{65102892-2524-4568-9BF9-2F06614112D2}" srcOrd="4" destOrd="0" presId="urn:microsoft.com/office/officeart/2005/8/layout/radial1"/>
    <dgm:cxn modelId="{949873D7-2284-4D57-A731-562A4BE14D51}" type="presParOf" srcId="{5FAB2ED7-47FF-4999-8DBF-CB96F8FA2590}" destId="{F1DACCB8-26C0-4877-AEE2-94B40C099B29}" srcOrd="5" destOrd="0" presId="urn:microsoft.com/office/officeart/2005/8/layout/radial1"/>
    <dgm:cxn modelId="{53711424-05E8-49AA-B3C7-7A8CF7D0198C}" type="presParOf" srcId="{F1DACCB8-26C0-4877-AEE2-94B40C099B29}" destId="{AB172385-BD10-4EEC-A0DC-8E504FB3B085}" srcOrd="0" destOrd="0" presId="urn:microsoft.com/office/officeart/2005/8/layout/radial1"/>
    <dgm:cxn modelId="{EA3FA474-05A3-4E3C-B47C-71F8DCB62D6D}" type="presParOf" srcId="{5FAB2ED7-47FF-4999-8DBF-CB96F8FA2590}" destId="{49AB0ABA-5E52-45B7-BF90-D275825704FE}" srcOrd="6" destOrd="0" presId="urn:microsoft.com/office/officeart/2005/8/layout/radial1"/>
    <dgm:cxn modelId="{C273D44C-7617-4E4A-BD43-E4E85E304132}" type="presParOf" srcId="{5FAB2ED7-47FF-4999-8DBF-CB96F8FA2590}" destId="{269A3E66-61AC-4332-8DFB-861E2058E782}" srcOrd="7" destOrd="0" presId="urn:microsoft.com/office/officeart/2005/8/layout/radial1"/>
    <dgm:cxn modelId="{FBFC5E18-C7BE-42DC-8F8F-5CC0705FB0DC}" type="presParOf" srcId="{269A3E66-61AC-4332-8DFB-861E2058E782}" destId="{17F1ABFF-39E6-4FCB-9014-B904C4DF8F84}" srcOrd="0" destOrd="0" presId="urn:microsoft.com/office/officeart/2005/8/layout/radial1"/>
    <dgm:cxn modelId="{323F4611-7B88-41E1-A504-62D6D95404F9}" type="presParOf" srcId="{5FAB2ED7-47FF-4999-8DBF-CB96F8FA2590}" destId="{3003E586-6850-4003-8E3A-B5A2D204404F}" srcOrd="8" destOrd="0" presId="urn:microsoft.com/office/officeart/2005/8/layout/radial1"/>
    <dgm:cxn modelId="{301ED770-ED34-4008-BBDE-9844C3233C24}" type="presParOf" srcId="{5FAB2ED7-47FF-4999-8DBF-CB96F8FA2590}" destId="{A3765FEA-6AEE-4CF2-B554-9C1E439527DC}" srcOrd="9" destOrd="0" presId="urn:microsoft.com/office/officeart/2005/8/layout/radial1"/>
    <dgm:cxn modelId="{D82688ED-ED19-412F-800C-2A7AC7EB3386}" type="presParOf" srcId="{A3765FEA-6AEE-4CF2-B554-9C1E439527DC}" destId="{231B1EF5-3AD4-4EDE-B5F0-7CFFFD8262DB}" srcOrd="0" destOrd="0" presId="urn:microsoft.com/office/officeart/2005/8/layout/radial1"/>
    <dgm:cxn modelId="{9DA5BB4E-F4A6-4C0D-AEE4-3DCAE323FED8}" type="presParOf" srcId="{5FAB2ED7-47FF-4999-8DBF-CB96F8FA2590}" destId="{4C51E769-777D-4991-8BBC-1AB65CB7373E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04615D-875B-4C9B-A6A7-299539F18A32}" type="doc">
      <dgm:prSet loTypeId="urn:microsoft.com/office/officeart/2008/layout/VerticalCurvedList" loCatId="list" qsTypeId="urn:microsoft.com/office/officeart/2005/8/quickstyle/3d2" qsCatId="3D" csTypeId="urn:microsoft.com/office/officeart/2005/8/colors/accent0_2" csCatId="mainScheme" phldr="1"/>
      <dgm:spPr/>
    </dgm:pt>
    <dgm:pt modelId="{2F404E8B-36F3-484A-ADF6-1796FE6B934A}">
      <dgm:prSet phldrT="[Text]" custT="1"/>
      <dgm:spPr/>
      <dgm:t>
        <a:bodyPr/>
        <a:lstStyle/>
        <a:p>
          <a:r>
            <a:rPr lang="cs-CZ" sz="2100" b="1" dirty="0">
              <a:latin typeface="Verdana" panose="020B0604030504040204" pitchFamily="34" charset="0"/>
              <a:ea typeface="Verdana" panose="020B0604030504040204" pitchFamily="34" charset="0"/>
            </a:rPr>
            <a:t>Cukrovarnická</a:t>
          </a:r>
        </a:p>
      </dgm:t>
    </dgm:pt>
    <dgm:pt modelId="{DCF0D004-3F8E-4FAF-B32F-5B26EEAD4433}" type="parTrans" cxnId="{52322BD6-0D80-4847-AE0C-B39A7B4B037E}">
      <dgm:prSet/>
      <dgm:spPr/>
      <dgm:t>
        <a:bodyPr/>
        <a:lstStyle/>
        <a:p>
          <a:endParaRPr lang="cs-CZ"/>
        </a:p>
      </dgm:t>
    </dgm:pt>
    <dgm:pt modelId="{38C5B2EA-0C5F-4AFB-9FA8-76C28D15C9A1}" type="sibTrans" cxnId="{52322BD6-0D80-4847-AE0C-B39A7B4B037E}">
      <dgm:prSet/>
      <dgm:spPr/>
      <dgm:t>
        <a:bodyPr/>
        <a:lstStyle/>
        <a:p>
          <a:endParaRPr lang="cs-CZ"/>
        </a:p>
      </dgm:t>
    </dgm:pt>
    <dgm:pt modelId="{BFD47C61-289C-44FB-AD92-293C35303845}">
      <dgm:prSet phldrT="[Text]" custT="1"/>
      <dgm:spPr/>
      <dgm:t>
        <a:bodyPr/>
        <a:lstStyle/>
        <a:p>
          <a:r>
            <a:rPr lang="cs-CZ" sz="2100" b="1" dirty="0">
              <a:latin typeface="Verdana" panose="020B0604030504040204" pitchFamily="34" charset="0"/>
              <a:ea typeface="Verdana" panose="020B0604030504040204" pitchFamily="34" charset="0"/>
            </a:rPr>
            <a:t>Slovanka</a:t>
          </a:r>
        </a:p>
      </dgm:t>
    </dgm:pt>
    <dgm:pt modelId="{9F4C03F4-0289-43A0-B77A-94C409E575D2}" type="parTrans" cxnId="{2B819810-D0FA-4FC5-9934-1CEC7C6192DB}">
      <dgm:prSet/>
      <dgm:spPr/>
      <dgm:t>
        <a:bodyPr/>
        <a:lstStyle/>
        <a:p>
          <a:endParaRPr lang="cs-CZ"/>
        </a:p>
      </dgm:t>
    </dgm:pt>
    <dgm:pt modelId="{4621D56C-AE1C-4931-B4D3-09BB3CF9FFDE}" type="sibTrans" cxnId="{2B819810-D0FA-4FC5-9934-1CEC7C6192DB}">
      <dgm:prSet/>
      <dgm:spPr/>
      <dgm:t>
        <a:bodyPr/>
        <a:lstStyle/>
        <a:p>
          <a:endParaRPr lang="cs-CZ"/>
        </a:p>
      </dgm:t>
    </dgm:pt>
    <dgm:pt modelId="{A2505F14-B928-46EE-9DAE-8662BDF1F50F}">
      <dgm:prSet phldrT="[Text]" custT="1"/>
      <dgm:spPr/>
      <dgm:t>
        <a:bodyPr/>
        <a:lstStyle/>
        <a:p>
          <a:r>
            <a:rPr lang="cs-CZ" sz="2100" b="1" dirty="0">
              <a:latin typeface="Verdana" panose="020B0604030504040204" pitchFamily="34" charset="0"/>
              <a:ea typeface="Verdana" panose="020B0604030504040204" pitchFamily="34" charset="0"/>
            </a:rPr>
            <a:t>Joint </a:t>
          </a:r>
          <a:r>
            <a:rPr lang="cs-CZ" sz="2100" b="1" dirty="0" err="1">
              <a:latin typeface="Verdana" panose="020B0604030504040204" pitchFamily="34" charset="0"/>
              <a:ea typeface="Verdana" panose="020B0604030504040204" pitchFamily="34" charset="0"/>
            </a:rPr>
            <a:t>Laboratory</a:t>
          </a:r>
          <a:r>
            <a:rPr lang="cs-CZ" sz="2100" b="1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cs-CZ" sz="2100" b="1" dirty="0" err="1">
              <a:latin typeface="Verdana" panose="020B0604030504040204" pitchFamily="34" charset="0"/>
              <a:ea typeface="Verdana" panose="020B0604030504040204" pitchFamily="34" charset="0"/>
            </a:rPr>
            <a:t>of</a:t>
          </a:r>
          <a:r>
            <a:rPr lang="cs-CZ" sz="2100" b="1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cs-CZ" sz="2100" b="1" dirty="0" err="1">
              <a:latin typeface="Verdana" panose="020B0604030504040204" pitchFamily="34" charset="0"/>
              <a:ea typeface="Verdana" panose="020B0604030504040204" pitchFamily="34" charset="0"/>
            </a:rPr>
            <a:t>Optics</a:t>
          </a:r>
          <a:endParaRPr lang="cs-CZ" sz="21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455E67E-51BC-4E3D-BBAF-9A3DCE88F859}" type="parTrans" cxnId="{D7AD9460-F6C9-449C-9361-E209ED32687D}">
      <dgm:prSet/>
      <dgm:spPr/>
      <dgm:t>
        <a:bodyPr/>
        <a:lstStyle/>
        <a:p>
          <a:endParaRPr lang="cs-CZ"/>
        </a:p>
      </dgm:t>
    </dgm:pt>
    <dgm:pt modelId="{1BC78084-7A54-4403-A50F-4CA85E5A441C}" type="sibTrans" cxnId="{D7AD9460-F6C9-449C-9361-E209ED32687D}">
      <dgm:prSet/>
      <dgm:spPr/>
      <dgm:t>
        <a:bodyPr/>
        <a:lstStyle/>
        <a:p>
          <a:endParaRPr lang="cs-CZ"/>
        </a:p>
      </dgm:t>
    </dgm:pt>
    <dgm:pt modelId="{2B9C1FF9-9301-4CA7-81A8-C12495AA8851}">
      <dgm:prSet phldrT="[Text]" custT="1"/>
      <dgm:spPr/>
      <dgm:t>
        <a:bodyPr/>
        <a:lstStyle/>
        <a:p>
          <a:r>
            <a:rPr lang="cs-CZ" sz="2100" b="1" dirty="0" err="1">
              <a:latin typeface="Verdana" panose="020B0604030504040204" pitchFamily="34" charset="0"/>
              <a:ea typeface="Verdana" panose="020B0604030504040204" pitchFamily="34" charset="0"/>
            </a:rPr>
            <a:t>HiLASE</a:t>
          </a:r>
          <a:r>
            <a:rPr lang="cs-CZ" sz="2100" b="1" dirty="0">
              <a:latin typeface="Verdana" panose="020B0604030504040204" pitchFamily="34" charset="0"/>
              <a:ea typeface="Verdana" panose="020B0604030504040204" pitchFamily="34" charset="0"/>
            </a:rPr>
            <a:t> centrum</a:t>
          </a:r>
        </a:p>
      </dgm:t>
    </dgm:pt>
    <dgm:pt modelId="{B3C3866A-45AB-4B40-ADCA-41263092ABD2}" type="parTrans" cxnId="{A8B2A646-CE17-4EA2-A21C-C1BE6C4FD3AE}">
      <dgm:prSet/>
      <dgm:spPr/>
      <dgm:t>
        <a:bodyPr/>
        <a:lstStyle/>
        <a:p>
          <a:endParaRPr lang="cs-CZ"/>
        </a:p>
      </dgm:t>
    </dgm:pt>
    <dgm:pt modelId="{91C7A7EC-18CE-4336-90F3-19AC80A0637D}" type="sibTrans" cxnId="{A8B2A646-CE17-4EA2-A21C-C1BE6C4FD3AE}">
      <dgm:prSet/>
      <dgm:spPr/>
      <dgm:t>
        <a:bodyPr/>
        <a:lstStyle/>
        <a:p>
          <a:endParaRPr lang="cs-CZ"/>
        </a:p>
      </dgm:t>
    </dgm:pt>
    <dgm:pt modelId="{DF328BFF-E200-4E82-BEF6-286DCA8BAB87}" type="pres">
      <dgm:prSet presAssocID="{1204615D-875B-4C9B-A6A7-299539F18A32}" presName="Name0" presStyleCnt="0">
        <dgm:presLayoutVars>
          <dgm:chMax val="7"/>
          <dgm:chPref val="7"/>
          <dgm:dir/>
        </dgm:presLayoutVars>
      </dgm:prSet>
      <dgm:spPr/>
    </dgm:pt>
    <dgm:pt modelId="{D3FFE116-5F5B-43EB-B521-C1689B7A3403}" type="pres">
      <dgm:prSet presAssocID="{1204615D-875B-4C9B-A6A7-299539F18A32}" presName="Name1" presStyleCnt="0"/>
      <dgm:spPr/>
    </dgm:pt>
    <dgm:pt modelId="{06E24B87-80CF-4F6D-89D0-E0104A5E79CD}" type="pres">
      <dgm:prSet presAssocID="{1204615D-875B-4C9B-A6A7-299539F18A32}" presName="cycle" presStyleCnt="0"/>
      <dgm:spPr/>
    </dgm:pt>
    <dgm:pt modelId="{23893661-3138-4488-9BC0-740E4FC82E0A}" type="pres">
      <dgm:prSet presAssocID="{1204615D-875B-4C9B-A6A7-299539F18A32}" presName="srcNode" presStyleLbl="node1" presStyleIdx="0" presStyleCnt="4"/>
      <dgm:spPr/>
    </dgm:pt>
    <dgm:pt modelId="{529E22CD-1AC3-4D04-BE60-DBB2A0EF6583}" type="pres">
      <dgm:prSet presAssocID="{1204615D-875B-4C9B-A6A7-299539F18A32}" presName="conn" presStyleLbl="parChTrans1D2" presStyleIdx="0" presStyleCnt="1"/>
      <dgm:spPr/>
    </dgm:pt>
    <dgm:pt modelId="{C498D775-5373-4B4C-AEF7-F07671C3DA44}" type="pres">
      <dgm:prSet presAssocID="{1204615D-875B-4C9B-A6A7-299539F18A32}" presName="extraNode" presStyleLbl="node1" presStyleIdx="0" presStyleCnt="4"/>
      <dgm:spPr/>
    </dgm:pt>
    <dgm:pt modelId="{418FA35D-62D5-4EA2-9EC0-10E7C62D0F64}" type="pres">
      <dgm:prSet presAssocID="{1204615D-875B-4C9B-A6A7-299539F18A32}" presName="dstNode" presStyleLbl="node1" presStyleIdx="0" presStyleCnt="4"/>
      <dgm:spPr/>
    </dgm:pt>
    <dgm:pt modelId="{07182573-CEAF-4A92-9CD0-56921AE667F4}" type="pres">
      <dgm:prSet presAssocID="{2F404E8B-36F3-484A-ADF6-1796FE6B934A}" presName="text_1" presStyleLbl="node1" presStyleIdx="0" presStyleCnt="4">
        <dgm:presLayoutVars>
          <dgm:bulletEnabled val="1"/>
        </dgm:presLayoutVars>
      </dgm:prSet>
      <dgm:spPr/>
    </dgm:pt>
    <dgm:pt modelId="{FA2C91EA-614B-46DA-A8A8-CC2B98FE89E9}" type="pres">
      <dgm:prSet presAssocID="{2F404E8B-36F3-484A-ADF6-1796FE6B934A}" presName="accent_1" presStyleCnt="0"/>
      <dgm:spPr/>
    </dgm:pt>
    <dgm:pt modelId="{13261929-F3FE-426E-81A6-568386E8E48B}" type="pres">
      <dgm:prSet presAssocID="{2F404E8B-36F3-484A-ADF6-1796FE6B934A}" presName="accentRepeatNode" presStyleLbl="solidFgAcc1" presStyleIdx="0" presStyleCnt="4"/>
      <dgm:spPr/>
    </dgm:pt>
    <dgm:pt modelId="{F396A9DD-137B-43DB-B4B5-5FDE41551B2C}" type="pres">
      <dgm:prSet presAssocID="{BFD47C61-289C-44FB-AD92-293C35303845}" presName="text_2" presStyleLbl="node1" presStyleIdx="1" presStyleCnt="4">
        <dgm:presLayoutVars>
          <dgm:bulletEnabled val="1"/>
        </dgm:presLayoutVars>
      </dgm:prSet>
      <dgm:spPr/>
    </dgm:pt>
    <dgm:pt modelId="{0FCFE501-F1D4-474D-A1B2-E4488AE3E79D}" type="pres">
      <dgm:prSet presAssocID="{BFD47C61-289C-44FB-AD92-293C35303845}" presName="accent_2" presStyleCnt="0"/>
      <dgm:spPr/>
    </dgm:pt>
    <dgm:pt modelId="{77E11F9D-42B3-4292-B00B-AA22E7E99084}" type="pres">
      <dgm:prSet presAssocID="{BFD47C61-289C-44FB-AD92-293C35303845}" presName="accentRepeatNode" presStyleLbl="solidFgAcc1" presStyleIdx="1" presStyleCnt="4"/>
      <dgm:spPr/>
    </dgm:pt>
    <dgm:pt modelId="{700EED08-B9E8-45B3-A8E6-A78BA93B3CE0}" type="pres">
      <dgm:prSet presAssocID="{2B9C1FF9-9301-4CA7-81A8-C12495AA8851}" presName="text_3" presStyleLbl="node1" presStyleIdx="2" presStyleCnt="4">
        <dgm:presLayoutVars>
          <dgm:bulletEnabled val="1"/>
        </dgm:presLayoutVars>
      </dgm:prSet>
      <dgm:spPr/>
    </dgm:pt>
    <dgm:pt modelId="{FE44775D-2A0F-4E12-B3A0-82EB26A8549F}" type="pres">
      <dgm:prSet presAssocID="{2B9C1FF9-9301-4CA7-81A8-C12495AA8851}" presName="accent_3" presStyleCnt="0"/>
      <dgm:spPr/>
    </dgm:pt>
    <dgm:pt modelId="{046AAFD7-2E51-4871-A656-724654F84856}" type="pres">
      <dgm:prSet presAssocID="{2B9C1FF9-9301-4CA7-81A8-C12495AA8851}" presName="accentRepeatNode" presStyleLbl="solidFgAcc1" presStyleIdx="2" presStyleCnt="4"/>
      <dgm:spPr/>
    </dgm:pt>
    <dgm:pt modelId="{5398737B-A222-4EC8-AB01-6C0E9CBAB0E0}" type="pres">
      <dgm:prSet presAssocID="{A2505F14-B928-46EE-9DAE-8662BDF1F50F}" presName="text_4" presStyleLbl="node1" presStyleIdx="3" presStyleCnt="4">
        <dgm:presLayoutVars>
          <dgm:bulletEnabled val="1"/>
        </dgm:presLayoutVars>
      </dgm:prSet>
      <dgm:spPr/>
    </dgm:pt>
    <dgm:pt modelId="{5606F4E2-47CE-4E02-9B09-501A4DC8D2F6}" type="pres">
      <dgm:prSet presAssocID="{A2505F14-B928-46EE-9DAE-8662BDF1F50F}" presName="accent_4" presStyleCnt="0"/>
      <dgm:spPr/>
    </dgm:pt>
    <dgm:pt modelId="{D31BB0A5-FA81-4DEB-8A50-016DA285C5D8}" type="pres">
      <dgm:prSet presAssocID="{A2505F14-B928-46EE-9DAE-8662BDF1F50F}" presName="accentRepeatNode" presStyleLbl="solidFgAcc1" presStyleIdx="3" presStyleCnt="4"/>
      <dgm:spPr/>
    </dgm:pt>
  </dgm:ptLst>
  <dgm:cxnLst>
    <dgm:cxn modelId="{C1560102-5F89-415A-A5C5-CE8A052699E7}" type="presOf" srcId="{2B9C1FF9-9301-4CA7-81A8-C12495AA8851}" destId="{700EED08-B9E8-45B3-A8E6-A78BA93B3CE0}" srcOrd="0" destOrd="0" presId="urn:microsoft.com/office/officeart/2008/layout/VerticalCurvedList"/>
    <dgm:cxn modelId="{2B819810-D0FA-4FC5-9934-1CEC7C6192DB}" srcId="{1204615D-875B-4C9B-A6A7-299539F18A32}" destId="{BFD47C61-289C-44FB-AD92-293C35303845}" srcOrd="1" destOrd="0" parTransId="{9F4C03F4-0289-43A0-B77A-94C409E575D2}" sibTransId="{4621D56C-AE1C-4931-B4D3-09BB3CF9FFDE}"/>
    <dgm:cxn modelId="{6F779320-5486-4046-93B6-CC2895D1CEB4}" type="presOf" srcId="{A2505F14-B928-46EE-9DAE-8662BDF1F50F}" destId="{5398737B-A222-4EC8-AB01-6C0E9CBAB0E0}" srcOrd="0" destOrd="0" presId="urn:microsoft.com/office/officeart/2008/layout/VerticalCurvedList"/>
    <dgm:cxn modelId="{D7AD9460-F6C9-449C-9361-E209ED32687D}" srcId="{1204615D-875B-4C9B-A6A7-299539F18A32}" destId="{A2505F14-B928-46EE-9DAE-8662BDF1F50F}" srcOrd="3" destOrd="0" parTransId="{3455E67E-51BC-4E3D-BBAF-9A3DCE88F859}" sibTransId="{1BC78084-7A54-4403-A50F-4CA85E5A441C}"/>
    <dgm:cxn modelId="{A8B2A646-CE17-4EA2-A21C-C1BE6C4FD3AE}" srcId="{1204615D-875B-4C9B-A6A7-299539F18A32}" destId="{2B9C1FF9-9301-4CA7-81A8-C12495AA8851}" srcOrd="2" destOrd="0" parTransId="{B3C3866A-45AB-4B40-ADCA-41263092ABD2}" sibTransId="{91C7A7EC-18CE-4336-90F3-19AC80A0637D}"/>
    <dgm:cxn modelId="{58FFB674-68C2-4DCD-BE9D-2BA84E9C5E58}" type="presOf" srcId="{1204615D-875B-4C9B-A6A7-299539F18A32}" destId="{DF328BFF-E200-4E82-BEF6-286DCA8BAB87}" srcOrd="0" destOrd="0" presId="urn:microsoft.com/office/officeart/2008/layout/VerticalCurvedList"/>
    <dgm:cxn modelId="{A2ABC394-36A5-4B38-A22B-ECD0304EA34C}" type="presOf" srcId="{2F404E8B-36F3-484A-ADF6-1796FE6B934A}" destId="{07182573-CEAF-4A92-9CD0-56921AE667F4}" srcOrd="0" destOrd="0" presId="urn:microsoft.com/office/officeart/2008/layout/VerticalCurvedList"/>
    <dgm:cxn modelId="{4EA44C9E-5446-4695-9133-D4187396932F}" type="presOf" srcId="{BFD47C61-289C-44FB-AD92-293C35303845}" destId="{F396A9DD-137B-43DB-B4B5-5FDE41551B2C}" srcOrd="0" destOrd="0" presId="urn:microsoft.com/office/officeart/2008/layout/VerticalCurvedList"/>
    <dgm:cxn modelId="{099E22B4-9699-4E62-AFB9-70DC2217466C}" type="presOf" srcId="{38C5B2EA-0C5F-4AFB-9FA8-76C28D15C9A1}" destId="{529E22CD-1AC3-4D04-BE60-DBB2A0EF6583}" srcOrd="0" destOrd="0" presId="urn:microsoft.com/office/officeart/2008/layout/VerticalCurvedList"/>
    <dgm:cxn modelId="{52322BD6-0D80-4847-AE0C-B39A7B4B037E}" srcId="{1204615D-875B-4C9B-A6A7-299539F18A32}" destId="{2F404E8B-36F3-484A-ADF6-1796FE6B934A}" srcOrd="0" destOrd="0" parTransId="{DCF0D004-3F8E-4FAF-B32F-5B26EEAD4433}" sibTransId="{38C5B2EA-0C5F-4AFB-9FA8-76C28D15C9A1}"/>
    <dgm:cxn modelId="{6AFC2B79-592E-498F-A6C1-1C99B1072731}" type="presParOf" srcId="{DF328BFF-E200-4E82-BEF6-286DCA8BAB87}" destId="{D3FFE116-5F5B-43EB-B521-C1689B7A3403}" srcOrd="0" destOrd="0" presId="urn:microsoft.com/office/officeart/2008/layout/VerticalCurvedList"/>
    <dgm:cxn modelId="{A7451E57-7903-4617-A78D-8EE568DC8873}" type="presParOf" srcId="{D3FFE116-5F5B-43EB-B521-C1689B7A3403}" destId="{06E24B87-80CF-4F6D-89D0-E0104A5E79CD}" srcOrd="0" destOrd="0" presId="urn:microsoft.com/office/officeart/2008/layout/VerticalCurvedList"/>
    <dgm:cxn modelId="{EF870D44-E886-4554-9356-6EE682134349}" type="presParOf" srcId="{06E24B87-80CF-4F6D-89D0-E0104A5E79CD}" destId="{23893661-3138-4488-9BC0-740E4FC82E0A}" srcOrd="0" destOrd="0" presId="urn:microsoft.com/office/officeart/2008/layout/VerticalCurvedList"/>
    <dgm:cxn modelId="{1D30E2E6-5B92-4EFD-952D-F06BC503AB7C}" type="presParOf" srcId="{06E24B87-80CF-4F6D-89D0-E0104A5E79CD}" destId="{529E22CD-1AC3-4D04-BE60-DBB2A0EF6583}" srcOrd="1" destOrd="0" presId="urn:microsoft.com/office/officeart/2008/layout/VerticalCurvedList"/>
    <dgm:cxn modelId="{08BFC9A5-12BD-40CD-BDC8-8B9324864064}" type="presParOf" srcId="{06E24B87-80CF-4F6D-89D0-E0104A5E79CD}" destId="{C498D775-5373-4B4C-AEF7-F07671C3DA44}" srcOrd="2" destOrd="0" presId="urn:microsoft.com/office/officeart/2008/layout/VerticalCurvedList"/>
    <dgm:cxn modelId="{9F5C7595-97BD-460E-8D9C-946E5564CBFB}" type="presParOf" srcId="{06E24B87-80CF-4F6D-89D0-E0104A5E79CD}" destId="{418FA35D-62D5-4EA2-9EC0-10E7C62D0F64}" srcOrd="3" destOrd="0" presId="urn:microsoft.com/office/officeart/2008/layout/VerticalCurvedList"/>
    <dgm:cxn modelId="{48A4318F-EB75-461E-8474-7FEC5E3D49CA}" type="presParOf" srcId="{D3FFE116-5F5B-43EB-B521-C1689B7A3403}" destId="{07182573-CEAF-4A92-9CD0-56921AE667F4}" srcOrd="1" destOrd="0" presId="urn:microsoft.com/office/officeart/2008/layout/VerticalCurvedList"/>
    <dgm:cxn modelId="{D0639EC0-BBB7-4B90-A4A8-0FE149493684}" type="presParOf" srcId="{D3FFE116-5F5B-43EB-B521-C1689B7A3403}" destId="{FA2C91EA-614B-46DA-A8A8-CC2B98FE89E9}" srcOrd="2" destOrd="0" presId="urn:microsoft.com/office/officeart/2008/layout/VerticalCurvedList"/>
    <dgm:cxn modelId="{6CE54BA0-BD12-401D-899B-8FBE5A657BBD}" type="presParOf" srcId="{FA2C91EA-614B-46DA-A8A8-CC2B98FE89E9}" destId="{13261929-F3FE-426E-81A6-568386E8E48B}" srcOrd="0" destOrd="0" presId="urn:microsoft.com/office/officeart/2008/layout/VerticalCurvedList"/>
    <dgm:cxn modelId="{25F31335-47E1-4F3E-9259-0FEBD090B8F2}" type="presParOf" srcId="{D3FFE116-5F5B-43EB-B521-C1689B7A3403}" destId="{F396A9DD-137B-43DB-B4B5-5FDE41551B2C}" srcOrd="3" destOrd="0" presId="urn:microsoft.com/office/officeart/2008/layout/VerticalCurvedList"/>
    <dgm:cxn modelId="{A1959DCE-ECB7-4E9B-981B-D8F4FE2DDEDD}" type="presParOf" srcId="{D3FFE116-5F5B-43EB-B521-C1689B7A3403}" destId="{0FCFE501-F1D4-474D-A1B2-E4488AE3E79D}" srcOrd="4" destOrd="0" presId="urn:microsoft.com/office/officeart/2008/layout/VerticalCurvedList"/>
    <dgm:cxn modelId="{826BF020-5095-4A1F-83D6-8D97D7CCBA58}" type="presParOf" srcId="{0FCFE501-F1D4-474D-A1B2-E4488AE3E79D}" destId="{77E11F9D-42B3-4292-B00B-AA22E7E99084}" srcOrd="0" destOrd="0" presId="urn:microsoft.com/office/officeart/2008/layout/VerticalCurvedList"/>
    <dgm:cxn modelId="{50F9D8D0-F5C6-4C0D-A138-B7873966822F}" type="presParOf" srcId="{D3FFE116-5F5B-43EB-B521-C1689B7A3403}" destId="{700EED08-B9E8-45B3-A8E6-A78BA93B3CE0}" srcOrd="5" destOrd="0" presId="urn:microsoft.com/office/officeart/2008/layout/VerticalCurvedList"/>
    <dgm:cxn modelId="{B8AB52B6-47E8-496C-95C9-72A8F9906F64}" type="presParOf" srcId="{D3FFE116-5F5B-43EB-B521-C1689B7A3403}" destId="{FE44775D-2A0F-4E12-B3A0-82EB26A8549F}" srcOrd="6" destOrd="0" presId="urn:microsoft.com/office/officeart/2008/layout/VerticalCurvedList"/>
    <dgm:cxn modelId="{53858A18-A480-4FF7-897D-9B0F6A7B2A27}" type="presParOf" srcId="{FE44775D-2A0F-4E12-B3A0-82EB26A8549F}" destId="{046AAFD7-2E51-4871-A656-724654F84856}" srcOrd="0" destOrd="0" presId="urn:microsoft.com/office/officeart/2008/layout/VerticalCurvedList"/>
    <dgm:cxn modelId="{0F61CE3B-1F11-46B9-95AD-D0BA4C9527B6}" type="presParOf" srcId="{D3FFE116-5F5B-43EB-B521-C1689B7A3403}" destId="{5398737B-A222-4EC8-AB01-6C0E9CBAB0E0}" srcOrd="7" destOrd="0" presId="urn:microsoft.com/office/officeart/2008/layout/VerticalCurvedList"/>
    <dgm:cxn modelId="{136D5C76-1FFD-4B2C-AB20-7DBBD1ED8A2F}" type="presParOf" srcId="{D3FFE116-5F5B-43EB-B521-C1689B7A3403}" destId="{5606F4E2-47CE-4E02-9B09-501A4DC8D2F6}" srcOrd="8" destOrd="0" presId="urn:microsoft.com/office/officeart/2008/layout/VerticalCurvedList"/>
    <dgm:cxn modelId="{167E8124-215F-4635-940B-65E31ABD0154}" type="presParOf" srcId="{5606F4E2-47CE-4E02-9B09-501A4DC8D2F6}" destId="{D31BB0A5-FA81-4DEB-8A50-016DA285C5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1E6CFE-5F8E-48F0-A735-7FD89F60984C}" type="doc">
      <dgm:prSet loTypeId="urn:microsoft.com/office/officeart/2005/8/layout/hList1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37669531-E1A2-4F07-A276-A3AC38E6EEB7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Qualification</a:t>
          </a:r>
          <a:r>
            <a:rPr lang="cs-CZ" sz="14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Audit </a:t>
          </a:r>
          <a:r>
            <a:rPr lang="en-GB" sz="1400" b="1" noProof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Committee</a:t>
          </a:r>
          <a:endParaRPr lang="cs-CZ" sz="14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C23BCD9-A3FE-4F89-B4E1-3ED556FC6A0A}" type="parTrans" cxnId="{E3D5E9A8-4993-4E57-BECF-D78C234FA677}">
      <dgm:prSet/>
      <dgm:spPr/>
      <dgm:t>
        <a:bodyPr/>
        <a:lstStyle/>
        <a:p>
          <a:endParaRPr lang="cs-CZ"/>
        </a:p>
      </dgm:t>
    </dgm:pt>
    <dgm:pt modelId="{24131717-EADE-4C73-98A1-DF4342184C9D}" type="sibTrans" cxnId="{E3D5E9A8-4993-4E57-BECF-D78C234FA677}">
      <dgm:prSet/>
      <dgm:spPr/>
      <dgm:t>
        <a:bodyPr/>
        <a:lstStyle/>
        <a:p>
          <a:endParaRPr lang="cs-CZ"/>
        </a:p>
      </dgm:t>
    </dgm:pt>
    <dgm:pt modelId="{8F98643A-9238-4945-A9ED-2829C9600F11}">
      <dgm:prSet phldrT="[Text]"/>
      <dgm:spPr/>
      <dgm:t>
        <a:bodyPr/>
        <a:lstStyle/>
        <a:p>
          <a:r>
            <a:rPr lang="en-GB" sz="1500" noProof="0" dirty="0">
              <a:solidFill>
                <a:schemeClr val="tx2"/>
              </a:solidFill>
              <a:latin typeface="Verdana"/>
              <a:ea typeface="Verdana"/>
            </a:rPr>
            <a:t>Qualification Audit Process</a:t>
          </a:r>
          <a:endParaRPr lang="cs-CZ" sz="1500" dirty="0">
            <a:latin typeface="Verdana"/>
            <a:ea typeface="Verdana"/>
          </a:endParaRPr>
        </a:p>
      </dgm:t>
    </dgm:pt>
    <dgm:pt modelId="{65E9722D-F922-4020-8458-71931F16AB09}" type="parTrans" cxnId="{B54E1A13-AA73-4B16-A3FE-659C64E9EEE3}">
      <dgm:prSet/>
      <dgm:spPr/>
      <dgm:t>
        <a:bodyPr/>
        <a:lstStyle/>
        <a:p>
          <a:endParaRPr lang="cs-CZ"/>
        </a:p>
      </dgm:t>
    </dgm:pt>
    <dgm:pt modelId="{776D01FB-8A2E-44D0-B66E-00DBEB78D175}" type="sibTrans" cxnId="{B54E1A13-AA73-4B16-A3FE-659C64E9EEE3}">
      <dgm:prSet/>
      <dgm:spPr/>
      <dgm:t>
        <a:bodyPr/>
        <a:lstStyle/>
        <a:p>
          <a:endParaRPr lang="cs-CZ"/>
        </a:p>
      </dgm:t>
    </dgm:pt>
    <dgm:pt modelId="{8B1E8A3C-A588-4C66-B24C-6FD5C520AADF}">
      <dgm:prSet phldrT="[Text]" custT="1"/>
      <dgm:spPr/>
      <dgm:t>
        <a:bodyPr/>
        <a:lstStyle/>
        <a:p>
          <a:r>
            <a:rPr lang="en-GB" sz="1500" b="1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Ethic</a:t>
          </a:r>
          <a:r>
            <a:rPr lang="cs-CZ" sz="1500" b="1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</a:t>
          </a:r>
          <a:r>
            <a:rPr lang="en-GB" sz="1500" b="1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Committee</a:t>
          </a:r>
          <a:endParaRPr lang="cs-CZ" sz="15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64DB64C-BC07-402B-A17C-BE71BEA5ED9B}" type="parTrans" cxnId="{CAD44039-0498-4BD0-AAAD-B30230ABC1F7}">
      <dgm:prSet/>
      <dgm:spPr/>
      <dgm:t>
        <a:bodyPr/>
        <a:lstStyle/>
        <a:p>
          <a:endParaRPr lang="cs-CZ"/>
        </a:p>
      </dgm:t>
    </dgm:pt>
    <dgm:pt modelId="{F54C9B60-99A4-4140-8BAB-9ADCC54EEE08}" type="sibTrans" cxnId="{CAD44039-0498-4BD0-AAAD-B30230ABC1F7}">
      <dgm:prSet/>
      <dgm:spPr/>
      <dgm:t>
        <a:bodyPr/>
        <a:lstStyle/>
        <a:p>
          <a:endParaRPr lang="cs-CZ"/>
        </a:p>
      </dgm:t>
    </dgm:pt>
    <dgm:pt modelId="{BB74132E-06CA-40F5-BFC6-21BAE088B287}">
      <dgm:prSet phldrT="[Text]"/>
      <dgm:spPr/>
      <dgm:t>
        <a:bodyPr/>
        <a:lstStyle/>
        <a:p>
          <a:r>
            <a:rPr lang="en-GB" sz="1500" noProof="0" dirty="0">
              <a:solidFill>
                <a:schemeClr val="tx2"/>
              </a:solidFill>
              <a:latin typeface="Verdana"/>
              <a:ea typeface="Verdana"/>
            </a:rPr>
            <a:t>Code of Ethics</a:t>
          </a:r>
          <a:endParaRPr lang="cs-CZ" sz="15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C6CF494-528D-44FB-A8ED-786668A914D1}" type="parTrans" cxnId="{9CB640E6-E313-46B5-A1DF-F1A2791B0FC2}">
      <dgm:prSet/>
      <dgm:spPr/>
      <dgm:t>
        <a:bodyPr/>
        <a:lstStyle/>
        <a:p>
          <a:endParaRPr lang="cs-CZ"/>
        </a:p>
      </dgm:t>
    </dgm:pt>
    <dgm:pt modelId="{3D7B59A1-1748-4BCD-AAE4-285BAF843253}" type="sibTrans" cxnId="{9CB640E6-E313-46B5-A1DF-F1A2791B0FC2}">
      <dgm:prSet/>
      <dgm:spPr/>
      <dgm:t>
        <a:bodyPr/>
        <a:lstStyle/>
        <a:p>
          <a:endParaRPr lang="cs-CZ"/>
        </a:p>
      </dgm:t>
    </dgm:pt>
    <dgm:pt modelId="{6A89CE1E-AAC9-49B9-8B56-C167264D9721}">
      <dgm:prSet phldrT="[Text]" custT="1"/>
      <dgm:spPr/>
      <dgm:t>
        <a:bodyPr/>
        <a:lstStyle/>
        <a:p>
          <a:r>
            <a:rPr lang="en-GB" sz="1500" b="1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Trade Union Organisation</a:t>
          </a:r>
          <a:endParaRPr lang="cs-CZ" sz="15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E77D53-B6CB-43F8-A47F-A7D9730DD18A}" type="parTrans" cxnId="{70D4BDD2-A0AC-4CBD-B54B-B3C1C0F0497E}">
      <dgm:prSet/>
      <dgm:spPr/>
      <dgm:t>
        <a:bodyPr/>
        <a:lstStyle/>
        <a:p>
          <a:endParaRPr lang="cs-CZ"/>
        </a:p>
      </dgm:t>
    </dgm:pt>
    <dgm:pt modelId="{67616795-D093-4B41-B99A-37FAF439942F}" type="sibTrans" cxnId="{70D4BDD2-A0AC-4CBD-B54B-B3C1C0F0497E}">
      <dgm:prSet/>
      <dgm:spPr/>
      <dgm:t>
        <a:bodyPr/>
        <a:lstStyle/>
        <a:p>
          <a:endParaRPr lang="cs-CZ"/>
        </a:p>
      </dgm:t>
    </dgm:pt>
    <dgm:pt modelId="{D711DD6B-5D2D-405A-A23B-A581E7CF9878}">
      <dgm:prSet phldrT="[Text]"/>
      <dgm:spPr/>
      <dgm:t>
        <a:bodyPr/>
        <a:lstStyle/>
        <a:p>
          <a:r>
            <a:rPr lang="en-GB" sz="1500" u="sng" noProof="0" dirty="0">
              <a:solidFill>
                <a:schemeClr val="tx2"/>
              </a:solidFill>
              <a:latin typeface="Verdana"/>
              <a:ea typeface="Verdana"/>
            </a:rPr>
            <a:t>Information on Trade Unions</a:t>
          </a:r>
          <a:endParaRPr lang="cs-CZ" sz="1500" dirty="0">
            <a:latin typeface="Verdana"/>
            <a:ea typeface="Verdana"/>
          </a:endParaRPr>
        </a:p>
      </dgm:t>
    </dgm:pt>
    <dgm:pt modelId="{02CD1935-79D3-47FD-9DC3-54DE18849704}" type="parTrans" cxnId="{A3753960-1F61-4CEE-9CF1-EFC439CF1C15}">
      <dgm:prSet/>
      <dgm:spPr/>
      <dgm:t>
        <a:bodyPr/>
        <a:lstStyle/>
        <a:p>
          <a:endParaRPr lang="cs-CZ"/>
        </a:p>
      </dgm:t>
    </dgm:pt>
    <dgm:pt modelId="{59B7DAB8-F807-429B-9E64-A05545081B91}" type="sibTrans" cxnId="{A3753960-1F61-4CEE-9CF1-EFC439CF1C15}">
      <dgm:prSet/>
      <dgm:spPr/>
      <dgm:t>
        <a:bodyPr/>
        <a:lstStyle/>
        <a:p>
          <a:endParaRPr lang="cs-CZ"/>
        </a:p>
      </dgm:t>
    </dgm:pt>
    <dgm:pt modelId="{F4C8D20D-8A2E-4CB7-BAD8-6A9651DCCBC8}">
      <dgm:prSet custT="1"/>
      <dgm:spPr/>
      <dgm:t>
        <a:bodyPr/>
        <a:lstStyle/>
        <a:p>
          <a:r>
            <a:rPr lang="en-GB" sz="1500" b="1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/>
            </a:rPr>
            <a:t>Elections</a:t>
          </a:r>
          <a:r>
            <a:rPr lang="cs-CZ" sz="1500" b="1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/>
            </a:rPr>
            <a:t> </a:t>
          </a:r>
          <a:r>
            <a:rPr lang="cs-CZ" sz="1500" b="1" noProof="0" err="1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/>
            </a:rPr>
            <a:t>procedure</a:t>
          </a:r>
          <a:endParaRPr lang="cs-CZ" sz="15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444E22E-7307-4568-B312-8BC33A4B6882}" type="parTrans" cxnId="{F11AE66C-1623-45EE-B020-2CA94F814997}">
      <dgm:prSet/>
      <dgm:spPr/>
      <dgm:t>
        <a:bodyPr/>
        <a:lstStyle/>
        <a:p>
          <a:endParaRPr lang="cs-CZ"/>
        </a:p>
      </dgm:t>
    </dgm:pt>
    <dgm:pt modelId="{A2450A45-7536-4FEF-BD5C-0868642CBF5D}" type="sibTrans" cxnId="{F11AE66C-1623-45EE-B020-2CA94F814997}">
      <dgm:prSet/>
      <dgm:spPr/>
      <dgm:t>
        <a:bodyPr/>
        <a:lstStyle/>
        <a:p>
          <a:endParaRPr lang="cs-CZ"/>
        </a:p>
      </dgm:t>
    </dgm:pt>
    <dgm:pt modelId="{01224A4F-BF23-4414-A084-984C42A30EA5}">
      <dgm:prSet custT="1"/>
      <dgm:spPr/>
      <dgm:t>
        <a:bodyPr/>
        <a:lstStyle/>
        <a:p>
          <a:r>
            <a:rPr lang="cs-CZ" sz="1100" dirty="0" err="1">
              <a:latin typeface="Verdana"/>
              <a:ea typeface="Verdana"/>
            </a:rPr>
            <a:t>Elections</a:t>
          </a:r>
          <a:r>
            <a:rPr lang="cs-CZ" sz="1100" dirty="0">
              <a:latin typeface="Verdana"/>
              <a:ea typeface="Verdana"/>
            </a:rPr>
            <a:t> to </a:t>
          </a:r>
          <a:r>
            <a:rPr lang="cs-CZ" sz="1100" dirty="0" err="1">
              <a:latin typeface="Verdana"/>
              <a:ea typeface="Verdana"/>
            </a:rPr>
            <a:t>the</a:t>
          </a:r>
          <a:r>
            <a:rPr lang="cs-CZ" sz="1100" dirty="0">
              <a:latin typeface="Verdana"/>
              <a:ea typeface="Verdana"/>
            </a:rPr>
            <a:t> FZU </a:t>
          </a:r>
          <a:r>
            <a:rPr lang="cs-CZ" sz="1100" dirty="0" err="1">
              <a:latin typeface="Verdana"/>
              <a:ea typeface="Verdana"/>
            </a:rPr>
            <a:t>Council</a:t>
          </a:r>
          <a:endParaRPr lang="cs-CZ" sz="11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BEFC7B1-0F66-4A5B-821C-E019E22F12EA}" type="parTrans" cxnId="{7995DE79-94A0-4533-96F2-579EF882723E}">
      <dgm:prSet/>
      <dgm:spPr/>
      <dgm:t>
        <a:bodyPr/>
        <a:lstStyle/>
        <a:p>
          <a:endParaRPr lang="cs-CZ"/>
        </a:p>
      </dgm:t>
    </dgm:pt>
    <dgm:pt modelId="{BA4E1158-98CC-4F9A-A440-000CD41D5969}" type="sibTrans" cxnId="{7995DE79-94A0-4533-96F2-579EF882723E}">
      <dgm:prSet/>
      <dgm:spPr/>
      <dgm:t>
        <a:bodyPr/>
        <a:lstStyle/>
        <a:p>
          <a:endParaRPr lang="cs-CZ"/>
        </a:p>
      </dgm:t>
    </dgm:pt>
    <dgm:pt modelId="{23EE01F2-6B9A-4075-9265-B71277435AED}">
      <dgm:prSet/>
      <dgm:spPr/>
      <dgm:t>
        <a:bodyPr/>
        <a:lstStyle/>
        <a:p>
          <a:r>
            <a:rPr lang="en-GB" noProof="0" dirty="0">
              <a:solidFill>
                <a:schemeClr val="tx2"/>
              </a:solidFill>
              <a:latin typeface="Verdana"/>
              <a:ea typeface="Verdana"/>
            </a:rPr>
            <a:t>Only for </a:t>
          </a:r>
          <a:r>
            <a:rPr lang="cs-CZ" b="1" noProof="0" dirty="0" err="1">
              <a:solidFill>
                <a:schemeClr val="tx2"/>
              </a:solidFill>
              <a:latin typeface="Verdana"/>
              <a:ea typeface="Verdana"/>
            </a:rPr>
            <a:t>researchers</a:t>
          </a:r>
          <a:endParaRPr lang="en-GB" noProof="0" dirty="0" err="1">
            <a:solidFill>
              <a:schemeClr val="tx2"/>
            </a:solidFill>
            <a:latin typeface="Verdana"/>
            <a:ea typeface="Verdana"/>
          </a:endParaRPr>
        </a:p>
      </dgm:t>
    </dgm:pt>
    <dgm:pt modelId="{9E21BA1D-68AC-4794-AC01-0E780CEC244A}" type="parTrans" cxnId="{117164D8-DD08-4976-80D3-54D2C13B397D}">
      <dgm:prSet/>
      <dgm:spPr/>
      <dgm:t>
        <a:bodyPr/>
        <a:lstStyle/>
        <a:p>
          <a:endParaRPr lang="cs-CZ"/>
        </a:p>
      </dgm:t>
    </dgm:pt>
    <dgm:pt modelId="{0EBF7540-578E-49B4-AA9B-E5474D7169DB}" type="sibTrans" cxnId="{117164D8-DD08-4976-80D3-54D2C13B397D}">
      <dgm:prSet/>
      <dgm:spPr/>
      <dgm:t>
        <a:bodyPr/>
        <a:lstStyle/>
        <a:p>
          <a:endParaRPr lang="cs-CZ"/>
        </a:p>
      </dgm:t>
    </dgm:pt>
    <dgm:pt modelId="{9C96E48F-1933-46B9-9095-EFBECE060CAF}">
      <dgm:prSet/>
      <dgm:spPr/>
      <dgm:t>
        <a:bodyPr/>
        <a:lstStyle/>
        <a:p>
          <a:r>
            <a:rPr lang="en-GB" noProof="0" dirty="0">
              <a:solidFill>
                <a:schemeClr val="tx2"/>
              </a:solidFill>
              <a:latin typeface="Verdana"/>
              <a:ea typeface="Verdana"/>
            </a:rPr>
            <a:t>1x per 5 years</a:t>
          </a:r>
          <a:r>
            <a:rPr lang="cs-CZ" noProof="0" dirty="0">
              <a:solidFill>
                <a:schemeClr val="tx2"/>
              </a:solidFill>
              <a:latin typeface="Verdana"/>
              <a:ea typeface="Verdana"/>
            </a:rPr>
            <a:t> (</a:t>
          </a:r>
          <a:r>
            <a:rPr lang="cs-CZ" noProof="0" dirty="0" err="1">
              <a:solidFill>
                <a:schemeClr val="tx2"/>
              </a:solidFill>
              <a:latin typeface="Verdana"/>
              <a:ea typeface="Verdana"/>
            </a:rPr>
            <a:t>at</a:t>
          </a:r>
          <a:r>
            <a:rPr lang="cs-CZ" noProof="0" dirty="0">
              <a:solidFill>
                <a:schemeClr val="tx2"/>
              </a:solidFill>
              <a:latin typeface="Verdana"/>
              <a:ea typeface="Verdana"/>
            </a:rPr>
            <a:t> least)</a:t>
          </a:r>
          <a:endParaRPr lang="en-GB" noProof="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90346D9-059E-4487-92A3-7092DFF06DC4}" type="parTrans" cxnId="{F16EF777-2D3D-4D84-B137-1C30CA5CB667}">
      <dgm:prSet/>
      <dgm:spPr/>
      <dgm:t>
        <a:bodyPr/>
        <a:lstStyle/>
        <a:p>
          <a:endParaRPr lang="cs-CZ"/>
        </a:p>
      </dgm:t>
    </dgm:pt>
    <dgm:pt modelId="{08EB36B3-62BE-489E-B90B-0E20F61B37AC}" type="sibTrans" cxnId="{F16EF777-2D3D-4D84-B137-1C30CA5CB667}">
      <dgm:prSet/>
      <dgm:spPr/>
      <dgm:t>
        <a:bodyPr/>
        <a:lstStyle/>
        <a:p>
          <a:endParaRPr lang="cs-CZ"/>
        </a:p>
      </dgm:t>
    </dgm:pt>
    <dgm:pt modelId="{2AA2C0C5-EC77-466F-B0FC-E7F0FCB9AAAB}">
      <dgm:prSet/>
      <dgm:spPr/>
      <dgm:t>
        <a:bodyPr/>
        <a:lstStyle/>
        <a:p>
          <a:r>
            <a:rPr lang="en-GB" b="1" noProof="0" dirty="0">
              <a:solidFill>
                <a:schemeClr val="tx2"/>
              </a:solidFill>
              <a:latin typeface="Verdana"/>
              <a:ea typeface="Verdana"/>
            </a:rPr>
            <a:t>Chairman:</a:t>
          </a:r>
          <a:r>
            <a:rPr lang="en-GB" noProof="0" dirty="0">
              <a:solidFill>
                <a:schemeClr val="tx2"/>
              </a:solidFill>
              <a:latin typeface="Verdana"/>
              <a:ea typeface="Verdana"/>
            </a:rPr>
            <a:t> Jiří Oswald</a:t>
          </a:r>
        </a:p>
      </dgm:t>
    </dgm:pt>
    <dgm:pt modelId="{3FF98756-3D77-4DD8-87C9-F47724CF1074}" type="parTrans" cxnId="{B5C02C67-4759-4499-8B85-22C67781820F}">
      <dgm:prSet/>
      <dgm:spPr/>
      <dgm:t>
        <a:bodyPr/>
        <a:lstStyle/>
        <a:p>
          <a:endParaRPr lang="cs-CZ"/>
        </a:p>
      </dgm:t>
    </dgm:pt>
    <dgm:pt modelId="{7E6DCDAE-FB58-47D0-B362-9E4BB9824DD0}" type="sibTrans" cxnId="{B5C02C67-4759-4499-8B85-22C67781820F}">
      <dgm:prSet/>
      <dgm:spPr/>
      <dgm:t>
        <a:bodyPr/>
        <a:lstStyle/>
        <a:p>
          <a:endParaRPr lang="cs-CZ"/>
        </a:p>
      </dgm:t>
    </dgm:pt>
    <dgm:pt modelId="{16FF0D83-070F-41B9-9BA6-53DB21BFAACE}">
      <dgm:prSet/>
      <dgm:spPr/>
      <dgm:t>
        <a:bodyPr/>
        <a:lstStyle/>
        <a:p>
          <a:r>
            <a:rPr lang="en-GB" b="1" noProof="0" dirty="0">
              <a:solidFill>
                <a:schemeClr val="tx2"/>
              </a:solidFill>
              <a:latin typeface="Verdana"/>
              <a:ea typeface="Verdana"/>
            </a:rPr>
            <a:t>Committee:</a:t>
          </a:r>
          <a:r>
            <a:rPr lang="en-GB" noProof="0" dirty="0">
              <a:solidFill>
                <a:schemeClr val="tx2"/>
              </a:solidFill>
              <a:latin typeface="Verdana"/>
              <a:ea typeface="Verdana"/>
            </a:rPr>
            <a:t> 14 members</a:t>
          </a:r>
        </a:p>
      </dgm:t>
    </dgm:pt>
    <dgm:pt modelId="{23C3D20C-89B8-48F8-9110-1CB6206E6E38}" type="parTrans" cxnId="{B344E714-2309-46CF-A75A-7F55E0D17B89}">
      <dgm:prSet/>
      <dgm:spPr/>
      <dgm:t>
        <a:bodyPr/>
        <a:lstStyle/>
        <a:p>
          <a:endParaRPr lang="cs-CZ"/>
        </a:p>
      </dgm:t>
    </dgm:pt>
    <dgm:pt modelId="{2586169E-4F27-4095-9D7F-4C7B4C994BDE}" type="sibTrans" cxnId="{B344E714-2309-46CF-A75A-7F55E0D17B89}">
      <dgm:prSet/>
      <dgm:spPr/>
      <dgm:t>
        <a:bodyPr/>
        <a:lstStyle/>
        <a:p>
          <a:endParaRPr lang="cs-CZ"/>
        </a:p>
      </dgm:t>
    </dgm:pt>
    <dgm:pt modelId="{AB40476B-E3FC-41E5-8885-2FF82711B069}">
      <dgm:prSet/>
      <dgm:spPr/>
      <dgm:t>
        <a:bodyPr/>
        <a:lstStyle/>
        <a:p>
          <a:r>
            <a:rPr lang="en-GB" b="1" noProof="0" dirty="0">
              <a:solidFill>
                <a:schemeClr val="tx2"/>
              </a:solidFill>
              <a:latin typeface="Verdana"/>
              <a:ea typeface="Verdana"/>
            </a:rPr>
            <a:t>Chairman: </a:t>
          </a:r>
          <a:r>
            <a:rPr lang="en-GB" noProof="0" dirty="0">
              <a:solidFill>
                <a:schemeClr val="tx2"/>
              </a:solidFill>
              <a:latin typeface="Verdana"/>
              <a:ea typeface="Verdana"/>
            </a:rPr>
            <a:t>Dušan Kučera</a:t>
          </a:r>
        </a:p>
      </dgm:t>
    </dgm:pt>
    <dgm:pt modelId="{D5AF4E24-72B0-4DE1-9EFF-DB480A7F3D67}" type="parTrans" cxnId="{DAF6CB13-DA8C-40CA-9076-9DAA72AC9E4A}">
      <dgm:prSet/>
      <dgm:spPr/>
      <dgm:t>
        <a:bodyPr/>
        <a:lstStyle/>
        <a:p>
          <a:endParaRPr lang="cs-CZ"/>
        </a:p>
      </dgm:t>
    </dgm:pt>
    <dgm:pt modelId="{3E1004CF-47F8-4DD4-B8E6-0898870EE02D}" type="sibTrans" cxnId="{DAF6CB13-DA8C-40CA-9076-9DAA72AC9E4A}">
      <dgm:prSet/>
      <dgm:spPr/>
      <dgm:t>
        <a:bodyPr/>
        <a:lstStyle/>
        <a:p>
          <a:endParaRPr lang="cs-CZ"/>
        </a:p>
      </dgm:t>
    </dgm:pt>
    <dgm:pt modelId="{102B2F26-6B0B-408B-966F-83F95D26F64E}">
      <dgm:prSet/>
      <dgm:spPr/>
      <dgm:t>
        <a:bodyPr/>
        <a:lstStyle/>
        <a:p>
          <a:r>
            <a:rPr lang="en-GB" b="1" noProof="0" dirty="0">
              <a:solidFill>
                <a:schemeClr val="tx2"/>
              </a:solidFill>
              <a:latin typeface="Verdana"/>
              <a:ea typeface="Verdana"/>
            </a:rPr>
            <a:t>Committee:</a:t>
          </a:r>
          <a:r>
            <a:rPr lang="en-GB" noProof="0" dirty="0">
              <a:solidFill>
                <a:schemeClr val="tx2"/>
              </a:solidFill>
              <a:latin typeface="Verdana"/>
              <a:ea typeface="Verdana"/>
            </a:rPr>
            <a:t> 9 members</a:t>
          </a:r>
        </a:p>
      </dgm:t>
    </dgm:pt>
    <dgm:pt modelId="{19837E8F-8C2D-45F5-AC6B-0DA3B620A575}" type="parTrans" cxnId="{79F4212C-2906-4035-8620-E844F35AF718}">
      <dgm:prSet/>
      <dgm:spPr/>
      <dgm:t>
        <a:bodyPr/>
        <a:lstStyle/>
        <a:p>
          <a:endParaRPr lang="cs-CZ"/>
        </a:p>
      </dgm:t>
    </dgm:pt>
    <dgm:pt modelId="{EE0F96ED-23C5-484A-999C-17418402E2CD}" type="sibTrans" cxnId="{79F4212C-2906-4035-8620-E844F35AF718}">
      <dgm:prSet/>
      <dgm:spPr/>
      <dgm:t>
        <a:bodyPr/>
        <a:lstStyle/>
        <a:p>
          <a:endParaRPr lang="cs-CZ"/>
        </a:p>
      </dgm:t>
    </dgm:pt>
    <dgm:pt modelId="{0E56545E-BCFA-435E-8EBF-E56F1C82F892}">
      <dgm:prSet/>
      <dgm:spPr/>
      <dgm:t>
        <a:bodyPr/>
        <a:lstStyle/>
        <a:p>
          <a:pPr rtl="0"/>
          <a:r>
            <a:rPr lang="en-GB" b="1" noProof="0" dirty="0">
              <a:solidFill>
                <a:schemeClr val="tx2"/>
              </a:solidFill>
              <a:latin typeface="Verdana"/>
              <a:ea typeface="Verdana"/>
            </a:rPr>
            <a:t>Chairwoman:</a:t>
          </a:r>
          <a:r>
            <a:rPr lang="en-GB" noProof="0" dirty="0">
              <a:solidFill>
                <a:schemeClr val="tx2"/>
              </a:solidFill>
              <a:latin typeface="Verdana"/>
              <a:ea typeface="Verdana"/>
            </a:rPr>
            <a:t> Lenka Volfová</a:t>
          </a:r>
        </a:p>
      </dgm:t>
    </dgm:pt>
    <dgm:pt modelId="{ADFEB723-75BB-4E3F-AD16-0B80FC8EFC3F}" type="parTrans" cxnId="{70EF504E-7A7E-4F05-A892-2394658C6379}">
      <dgm:prSet/>
      <dgm:spPr/>
      <dgm:t>
        <a:bodyPr/>
        <a:lstStyle/>
        <a:p>
          <a:endParaRPr lang="cs-CZ"/>
        </a:p>
      </dgm:t>
    </dgm:pt>
    <dgm:pt modelId="{8B03F81C-CF97-4BCC-90D5-0E21FD4198E7}" type="sibTrans" cxnId="{70EF504E-7A7E-4F05-A892-2394658C6379}">
      <dgm:prSet/>
      <dgm:spPr/>
      <dgm:t>
        <a:bodyPr/>
        <a:lstStyle/>
        <a:p>
          <a:endParaRPr lang="cs-CZ"/>
        </a:p>
      </dgm:t>
    </dgm:pt>
    <dgm:pt modelId="{B8A6EA23-F499-43CE-884E-5E1B234E2AED}">
      <dgm:prSet/>
      <dgm:spPr/>
      <dgm:t>
        <a:bodyPr/>
        <a:lstStyle/>
        <a:p>
          <a:r>
            <a:rPr lang="cs-CZ" noProof="0" dirty="0">
              <a:solidFill>
                <a:schemeClr val="tx2"/>
              </a:solidFill>
              <a:latin typeface="Verdana"/>
              <a:ea typeface="Verdana"/>
            </a:rPr>
            <a:t>More </a:t>
          </a:r>
          <a:r>
            <a:rPr lang="cs-CZ" noProof="0" dirty="0" err="1">
              <a:solidFill>
                <a:schemeClr val="tx2"/>
              </a:solidFill>
              <a:latin typeface="Verdana"/>
              <a:ea typeface="Verdana"/>
            </a:rPr>
            <a:t>than</a:t>
          </a:r>
          <a:r>
            <a:rPr lang="en-GB" noProof="0" dirty="0">
              <a:solidFill>
                <a:schemeClr val="tx2"/>
              </a:solidFill>
              <a:latin typeface="Verdana"/>
              <a:ea typeface="Verdana"/>
            </a:rPr>
            <a:t> 130 members</a:t>
          </a:r>
        </a:p>
      </dgm:t>
    </dgm:pt>
    <dgm:pt modelId="{14F56F1D-5D10-4379-97F3-613AD9D0F639}" type="parTrans" cxnId="{E9B242ED-11C9-4387-BC11-23D4F4A5492F}">
      <dgm:prSet/>
      <dgm:spPr/>
      <dgm:t>
        <a:bodyPr/>
        <a:lstStyle/>
        <a:p>
          <a:endParaRPr lang="cs-CZ"/>
        </a:p>
      </dgm:t>
    </dgm:pt>
    <dgm:pt modelId="{45F5474E-49AD-47F6-B3D1-60CF70ECAD6A}" type="sibTrans" cxnId="{E9B242ED-11C9-4387-BC11-23D4F4A5492F}">
      <dgm:prSet/>
      <dgm:spPr/>
      <dgm:t>
        <a:bodyPr/>
        <a:lstStyle/>
        <a:p>
          <a:endParaRPr lang="cs-CZ"/>
        </a:p>
      </dgm:t>
    </dgm:pt>
    <dgm:pt modelId="{61679990-CFDD-4ED2-9BD3-6EA9659647DE}">
      <dgm:prSet custT="1"/>
      <dgm:spPr/>
      <dgm:t>
        <a:bodyPr/>
        <a:lstStyle/>
        <a:p>
          <a:r>
            <a:rPr lang="cs-CZ" sz="1100" dirty="0">
              <a:latin typeface="Verdana"/>
              <a:ea typeface="Verdana"/>
            </a:rPr>
            <a:t>By-</a:t>
          </a:r>
          <a:r>
            <a:rPr lang="cs-CZ" sz="1100" dirty="0" err="1">
              <a:latin typeface="Verdana"/>
              <a:ea typeface="Verdana"/>
            </a:rPr>
            <a:t>election</a:t>
          </a:r>
          <a:r>
            <a:rPr lang="cs-CZ" sz="1100" dirty="0">
              <a:latin typeface="Verdana"/>
              <a:ea typeface="Verdana"/>
            </a:rPr>
            <a:t> </a:t>
          </a:r>
          <a:r>
            <a:rPr lang="cs-CZ" sz="1100" dirty="0" err="1">
              <a:latin typeface="Verdana"/>
              <a:ea typeface="Verdana"/>
            </a:rPr>
            <a:t>at</a:t>
          </a:r>
          <a:r>
            <a:rPr lang="cs-CZ" sz="1100" dirty="0">
              <a:latin typeface="Verdana"/>
              <a:ea typeface="Verdana"/>
            </a:rPr>
            <a:t> </a:t>
          </a:r>
          <a:r>
            <a:rPr lang="cs-CZ" sz="1100" dirty="0" err="1">
              <a:latin typeface="Verdana"/>
              <a:ea typeface="Verdana"/>
            </a:rPr>
            <a:t>the</a:t>
          </a:r>
          <a:r>
            <a:rPr lang="cs-CZ" sz="1100" dirty="0">
              <a:latin typeface="Verdana"/>
              <a:ea typeface="Verdana"/>
            </a:rPr>
            <a:t> FZU to </a:t>
          </a:r>
          <a:r>
            <a:rPr lang="cs-CZ" sz="1100" dirty="0" err="1">
              <a:latin typeface="Verdana"/>
              <a:ea typeface="Verdana"/>
            </a:rPr>
            <a:t>select</a:t>
          </a:r>
          <a:r>
            <a:rPr lang="cs-CZ" sz="1100" dirty="0">
              <a:latin typeface="Verdana"/>
              <a:ea typeface="Verdana"/>
            </a:rPr>
            <a:t> </a:t>
          </a:r>
          <a:r>
            <a:rPr lang="cs-CZ" sz="1100" dirty="0" err="1">
              <a:latin typeface="Verdana"/>
              <a:ea typeface="Verdana"/>
            </a:rPr>
            <a:t>representatives</a:t>
          </a:r>
          <a:r>
            <a:rPr lang="cs-CZ" sz="1100" dirty="0">
              <a:latin typeface="Verdana"/>
              <a:ea typeface="Verdana"/>
            </a:rPr>
            <a:t> to </a:t>
          </a:r>
          <a:r>
            <a:rPr lang="cs-CZ" sz="1100" dirty="0" err="1">
              <a:latin typeface="Verdana"/>
              <a:ea typeface="Verdana"/>
            </a:rPr>
            <a:t>the</a:t>
          </a:r>
          <a:r>
            <a:rPr lang="cs-CZ" sz="1100" dirty="0">
              <a:latin typeface="Verdana"/>
              <a:ea typeface="Verdana"/>
            </a:rPr>
            <a:t> </a:t>
          </a:r>
          <a:r>
            <a:rPr lang="cs-CZ" sz="1100" dirty="0" err="1">
              <a:latin typeface="Verdana"/>
              <a:ea typeface="Verdana"/>
            </a:rPr>
            <a:t>Academy</a:t>
          </a:r>
          <a:r>
            <a:rPr lang="cs-CZ" sz="1100" dirty="0">
              <a:latin typeface="Verdana"/>
              <a:ea typeface="Verdana"/>
            </a:rPr>
            <a:t> </a:t>
          </a:r>
          <a:r>
            <a:rPr lang="cs-CZ" sz="1100" dirty="0" err="1">
              <a:latin typeface="Verdana"/>
              <a:ea typeface="Verdana"/>
            </a:rPr>
            <a:t>Assembly</a:t>
          </a:r>
          <a:r>
            <a:rPr lang="cs-CZ" sz="1100" dirty="0">
              <a:latin typeface="Verdana"/>
              <a:ea typeface="Verdana"/>
            </a:rPr>
            <a:t>, </a:t>
          </a:r>
          <a:r>
            <a:rPr lang="cs-CZ" sz="1100" dirty="0" err="1">
              <a:latin typeface="Verdana"/>
              <a:ea typeface="Verdana"/>
            </a:rPr>
            <a:t>Academic</a:t>
          </a:r>
          <a:r>
            <a:rPr lang="cs-CZ" sz="1100" dirty="0">
              <a:latin typeface="Verdana"/>
              <a:ea typeface="Verdana"/>
            </a:rPr>
            <a:t> </a:t>
          </a:r>
          <a:r>
            <a:rPr lang="cs-CZ" sz="1100" dirty="0" err="1">
              <a:latin typeface="Verdana"/>
              <a:ea typeface="Verdana"/>
            </a:rPr>
            <a:t>or</a:t>
          </a:r>
          <a:r>
            <a:rPr lang="cs-CZ" sz="1100" dirty="0">
              <a:latin typeface="Verdana"/>
              <a:ea typeface="Verdana"/>
            </a:rPr>
            <a:t> Science </a:t>
          </a:r>
          <a:r>
            <a:rPr lang="cs-CZ" sz="1100" dirty="0" err="1">
              <a:latin typeface="Verdana"/>
              <a:ea typeface="Verdana"/>
            </a:rPr>
            <a:t>Council</a:t>
          </a:r>
          <a:endParaRPr lang="cs-CZ" sz="1100" dirty="0">
            <a:latin typeface="Verdana"/>
            <a:ea typeface="Verdana"/>
          </a:endParaRPr>
        </a:p>
      </dgm:t>
    </dgm:pt>
    <dgm:pt modelId="{07EC3CBD-09F2-4409-8A21-0BEEB90F642F}" type="sibTrans" cxnId="{20606245-2BD1-4F1A-81F8-653B16FEE39F}">
      <dgm:prSet/>
      <dgm:spPr/>
      <dgm:t>
        <a:bodyPr/>
        <a:lstStyle/>
        <a:p>
          <a:endParaRPr lang="cs-CZ"/>
        </a:p>
      </dgm:t>
    </dgm:pt>
    <dgm:pt modelId="{0E68F462-CF74-4E74-AD8C-C231AEABB3D9}" type="parTrans" cxnId="{20606245-2BD1-4F1A-81F8-653B16FEE39F}">
      <dgm:prSet/>
      <dgm:spPr/>
      <dgm:t>
        <a:bodyPr/>
        <a:lstStyle/>
        <a:p>
          <a:endParaRPr lang="cs-CZ"/>
        </a:p>
      </dgm:t>
    </dgm:pt>
    <dgm:pt modelId="{791801C8-96CC-499C-9189-151C092E2C48}" type="pres">
      <dgm:prSet presAssocID="{4D1E6CFE-5F8E-48F0-A735-7FD89F60984C}" presName="Name0" presStyleCnt="0">
        <dgm:presLayoutVars>
          <dgm:dir/>
          <dgm:animLvl val="lvl"/>
          <dgm:resizeHandles val="exact"/>
        </dgm:presLayoutVars>
      </dgm:prSet>
      <dgm:spPr/>
    </dgm:pt>
    <dgm:pt modelId="{F44323A5-FF8C-4DED-BAF4-DF5B1EFA054E}" type="pres">
      <dgm:prSet presAssocID="{37669531-E1A2-4F07-A276-A3AC38E6EEB7}" presName="composite" presStyleCnt="0"/>
      <dgm:spPr/>
    </dgm:pt>
    <dgm:pt modelId="{02DD21BC-0253-4442-BA8F-D228A46A2486}" type="pres">
      <dgm:prSet presAssocID="{37669531-E1A2-4F07-A276-A3AC38E6EEB7}" presName="parTx" presStyleLbl="alignNode1" presStyleIdx="0" presStyleCnt="4" custScaleX="101129" custScaleY="114775">
        <dgm:presLayoutVars>
          <dgm:chMax val="0"/>
          <dgm:chPref val="0"/>
          <dgm:bulletEnabled val="1"/>
        </dgm:presLayoutVars>
      </dgm:prSet>
      <dgm:spPr/>
    </dgm:pt>
    <dgm:pt modelId="{EAE40CD4-0820-475B-9585-8858DC3BF853}" type="pres">
      <dgm:prSet presAssocID="{37669531-E1A2-4F07-A276-A3AC38E6EEB7}" presName="desTx" presStyleLbl="alignAccFollowNode1" presStyleIdx="0" presStyleCnt="4" custScaleX="101129" custScaleY="96817">
        <dgm:presLayoutVars>
          <dgm:bulletEnabled val="1"/>
        </dgm:presLayoutVars>
      </dgm:prSet>
      <dgm:spPr/>
    </dgm:pt>
    <dgm:pt modelId="{81E3F99E-6F9D-46B7-BC66-DF01E1268EC5}" type="pres">
      <dgm:prSet presAssocID="{24131717-EADE-4C73-98A1-DF4342184C9D}" presName="space" presStyleCnt="0"/>
      <dgm:spPr/>
    </dgm:pt>
    <dgm:pt modelId="{0621FE5A-F311-40B4-87CF-D53581E73DB0}" type="pres">
      <dgm:prSet presAssocID="{8B1E8A3C-A588-4C66-B24C-6FD5C520AADF}" presName="composite" presStyleCnt="0"/>
      <dgm:spPr/>
    </dgm:pt>
    <dgm:pt modelId="{DFAF6E84-DC16-4115-AC59-107FC3165C80}" type="pres">
      <dgm:prSet presAssocID="{8B1E8A3C-A588-4C66-B24C-6FD5C520AAD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94E8260-7EB1-467F-A16F-F42C6E84AB16}" type="pres">
      <dgm:prSet presAssocID="{8B1E8A3C-A588-4C66-B24C-6FD5C520AADF}" presName="desTx" presStyleLbl="alignAccFollowNode1" presStyleIdx="1" presStyleCnt="4">
        <dgm:presLayoutVars>
          <dgm:bulletEnabled val="1"/>
        </dgm:presLayoutVars>
      </dgm:prSet>
      <dgm:spPr/>
    </dgm:pt>
    <dgm:pt modelId="{9E21449A-A3E2-42B9-85A4-8EBBD2B4A54C}" type="pres">
      <dgm:prSet presAssocID="{F54C9B60-99A4-4140-8BAB-9ADCC54EEE08}" presName="space" presStyleCnt="0"/>
      <dgm:spPr/>
    </dgm:pt>
    <dgm:pt modelId="{09D222B4-4927-45D1-831A-DD9ACBE654DA}" type="pres">
      <dgm:prSet presAssocID="{6A89CE1E-AAC9-49B9-8B56-C167264D9721}" presName="composite" presStyleCnt="0"/>
      <dgm:spPr/>
    </dgm:pt>
    <dgm:pt modelId="{1B4D36EE-F345-45D0-9853-E2D9A701FA7D}" type="pres">
      <dgm:prSet presAssocID="{6A89CE1E-AAC9-49B9-8B56-C167264D9721}" presName="parTx" presStyleLbl="alignNode1" presStyleIdx="2" presStyleCnt="4" custLinFactNeighborX="1875" custLinFactNeighborY="-1200">
        <dgm:presLayoutVars>
          <dgm:chMax val="0"/>
          <dgm:chPref val="0"/>
          <dgm:bulletEnabled val="1"/>
        </dgm:presLayoutVars>
      </dgm:prSet>
      <dgm:spPr/>
    </dgm:pt>
    <dgm:pt modelId="{335E2668-8AF0-418B-AE25-8A09EBCC920E}" type="pres">
      <dgm:prSet presAssocID="{6A89CE1E-AAC9-49B9-8B56-C167264D9721}" presName="desTx" presStyleLbl="alignAccFollowNode1" presStyleIdx="2" presStyleCnt="4">
        <dgm:presLayoutVars>
          <dgm:bulletEnabled val="1"/>
        </dgm:presLayoutVars>
      </dgm:prSet>
      <dgm:spPr/>
    </dgm:pt>
    <dgm:pt modelId="{2A1ED2F8-4975-4ED3-AB39-9D06C2EEC8E5}" type="pres">
      <dgm:prSet presAssocID="{67616795-D093-4B41-B99A-37FAF439942F}" presName="space" presStyleCnt="0"/>
      <dgm:spPr/>
    </dgm:pt>
    <dgm:pt modelId="{E268492A-D6A3-4898-98DA-0B9325FE57DC}" type="pres">
      <dgm:prSet presAssocID="{F4C8D20D-8A2E-4CB7-BAD8-6A9651DCCBC8}" presName="composite" presStyleCnt="0"/>
      <dgm:spPr/>
    </dgm:pt>
    <dgm:pt modelId="{BBFA9E2D-1F3C-4A9D-96EA-DFB7FB3C6606}" type="pres">
      <dgm:prSet presAssocID="{F4C8D20D-8A2E-4CB7-BAD8-6A9651DCCBC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1C8819B-8354-4C94-B594-73A2BCC8785D}" type="pres">
      <dgm:prSet presAssocID="{F4C8D20D-8A2E-4CB7-BAD8-6A9651DCCBC8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E43E4E09-F679-48C4-AAF9-60C1B25F9C98}" type="presOf" srcId="{8F98643A-9238-4945-A9ED-2829C9600F11}" destId="{EAE40CD4-0820-475B-9585-8858DC3BF853}" srcOrd="0" destOrd="0" presId="urn:microsoft.com/office/officeart/2005/8/layout/hList1"/>
    <dgm:cxn modelId="{C731140B-F2B5-456A-A82C-6292B13CE0A1}" type="presOf" srcId="{0E56545E-BCFA-435E-8EBF-E56F1C82F892}" destId="{335E2668-8AF0-418B-AE25-8A09EBCC920E}" srcOrd="0" destOrd="1" presId="urn:microsoft.com/office/officeart/2005/8/layout/hList1"/>
    <dgm:cxn modelId="{B54E1A13-AA73-4B16-A3FE-659C64E9EEE3}" srcId="{37669531-E1A2-4F07-A276-A3AC38E6EEB7}" destId="{8F98643A-9238-4945-A9ED-2829C9600F11}" srcOrd="0" destOrd="0" parTransId="{65E9722D-F922-4020-8458-71931F16AB09}" sibTransId="{776D01FB-8A2E-44D0-B66E-00DBEB78D175}"/>
    <dgm:cxn modelId="{DAF6CB13-DA8C-40CA-9076-9DAA72AC9E4A}" srcId="{8B1E8A3C-A588-4C66-B24C-6FD5C520AADF}" destId="{AB40476B-E3FC-41E5-8885-2FF82711B069}" srcOrd="1" destOrd="0" parTransId="{D5AF4E24-72B0-4DE1-9EFF-DB480A7F3D67}" sibTransId="{3E1004CF-47F8-4DD4-B8E6-0898870EE02D}"/>
    <dgm:cxn modelId="{B344E714-2309-46CF-A75A-7F55E0D17B89}" srcId="{37669531-E1A2-4F07-A276-A3AC38E6EEB7}" destId="{16FF0D83-070F-41B9-9BA6-53DB21BFAACE}" srcOrd="4" destOrd="0" parTransId="{23C3D20C-89B8-48F8-9110-1CB6206E6E38}" sibTransId="{2586169E-4F27-4095-9D7F-4C7B4C994BDE}"/>
    <dgm:cxn modelId="{8B1B451F-143E-4431-A445-DC24B49D40C2}" type="presOf" srcId="{B8A6EA23-F499-43CE-884E-5E1B234E2AED}" destId="{335E2668-8AF0-418B-AE25-8A09EBCC920E}" srcOrd="0" destOrd="2" presId="urn:microsoft.com/office/officeart/2005/8/layout/hList1"/>
    <dgm:cxn modelId="{A715D526-6B6C-49C0-988E-E1EAD46A92C4}" type="presOf" srcId="{9C96E48F-1933-46B9-9095-EFBECE060CAF}" destId="{EAE40CD4-0820-475B-9585-8858DC3BF853}" srcOrd="0" destOrd="2" presId="urn:microsoft.com/office/officeart/2005/8/layout/hList1"/>
    <dgm:cxn modelId="{A8492329-79FB-4F60-AD98-653ACA2E4EF5}" type="presOf" srcId="{6A89CE1E-AAC9-49B9-8B56-C167264D9721}" destId="{1B4D36EE-F345-45D0-9853-E2D9A701FA7D}" srcOrd="0" destOrd="0" presId="urn:microsoft.com/office/officeart/2005/8/layout/hList1"/>
    <dgm:cxn modelId="{79F4212C-2906-4035-8620-E844F35AF718}" srcId="{8B1E8A3C-A588-4C66-B24C-6FD5C520AADF}" destId="{102B2F26-6B0B-408B-966F-83F95D26F64E}" srcOrd="2" destOrd="0" parTransId="{19837E8F-8C2D-45F5-AC6B-0DA3B620A575}" sibTransId="{EE0F96ED-23C5-484A-999C-17418402E2CD}"/>
    <dgm:cxn modelId="{C4351930-B359-4A4F-9562-23D1051B8A39}" type="presOf" srcId="{23EE01F2-6B9A-4075-9265-B71277435AED}" destId="{EAE40CD4-0820-475B-9585-8858DC3BF853}" srcOrd="0" destOrd="1" presId="urn:microsoft.com/office/officeart/2005/8/layout/hList1"/>
    <dgm:cxn modelId="{CAD44039-0498-4BD0-AAAD-B30230ABC1F7}" srcId="{4D1E6CFE-5F8E-48F0-A735-7FD89F60984C}" destId="{8B1E8A3C-A588-4C66-B24C-6FD5C520AADF}" srcOrd="1" destOrd="0" parTransId="{E64DB64C-BC07-402B-A17C-BE71BEA5ED9B}" sibTransId="{F54C9B60-99A4-4140-8BAB-9ADCC54EEE08}"/>
    <dgm:cxn modelId="{02C13C5B-06C5-4CF9-A2A7-213A1544A209}" type="presOf" srcId="{01224A4F-BF23-4414-A084-984C42A30EA5}" destId="{41C8819B-8354-4C94-B594-73A2BCC8785D}" srcOrd="0" destOrd="0" presId="urn:microsoft.com/office/officeart/2005/8/layout/hList1"/>
    <dgm:cxn modelId="{A3753960-1F61-4CEE-9CF1-EFC439CF1C15}" srcId="{6A89CE1E-AAC9-49B9-8B56-C167264D9721}" destId="{D711DD6B-5D2D-405A-A23B-A581E7CF9878}" srcOrd="0" destOrd="0" parTransId="{02CD1935-79D3-47FD-9DC3-54DE18849704}" sibTransId="{59B7DAB8-F807-429B-9E64-A05545081B91}"/>
    <dgm:cxn modelId="{38586D44-D1B6-4CD6-B2D4-375BC969E737}" type="presOf" srcId="{AB40476B-E3FC-41E5-8885-2FF82711B069}" destId="{994E8260-7EB1-467F-A16F-F42C6E84AB16}" srcOrd="0" destOrd="1" presId="urn:microsoft.com/office/officeart/2005/8/layout/hList1"/>
    <dgm:cxn modelId="{20606245-2BD1-4F1A-81F8-653B16FEE39F}" srcId="{F4C8D20D-8A2E-4CB7-BAD8-6A9651DCCBC8}" destId="{61679990-CFDD-4ED2-9BD3-6EA9659647DE}" srcOrd="1" destOrd="0" parTransId="{0E68F462-CF74-4E74-AD8C-C231AEABB3D9}" sibTransId="{07EC3CBD-09F2-4409-8A21-0BEEB90F642F}"/>
    <dgm:cxn modelId="{6F4C9B66-B109-4B9F-AD10-A493E2737CC3}" type="presOf" srcId="{37669531-E1A2-4F07-A276-A3AC38E6EEB7}" destId="{02DD21BC-0253-4442-BA8F-D228A46A2486}" srcOrd="0" destOrd="0" presId="urn:microsoft.com/office/officeart/2005/8/layout/hList1"/>
    <dgm:cxn modelId="{B5C02C67-4759-4499-8B85-22C67781820F}" srcId="{37669531-E1A2-4F07-A276-A3AC38E6EEB7}" destId="{2AA2C0C5-EC77-466F-B0FC-E7F0FCB9AAAB}" srcOrd="3" destOrd="0" parTransId="{3FF98756-3D77-4DD8-87C9-F47724CF1074}" sibTransId="{7E6DCDAE-FB58-47D0-B362-9E4BB9824DD0}"/>
    <dgm:cxn modelId="{E787A147-036F-4621-AEA6-D6FE5F7B7DAF}" type="presOf" srcId="{16FF0D83-070F-41B9-9BA6-53DB21BFAACE}" destId="{EAE40CD4-0820-475B-9585-8858DC3BF853}" srcOrd="0" destOrd="4" presId="urn:microsoft.com/office/officeart/2005/8/layout/hList1"/>
    <dgm:cxn modelId="{B492E969-F273-4AD5-9979-C0DE1425498D}" type="presOf" srcId="{F4C8D20D-8A2E-4CB7-BAD8-6A9651DCCBC8}" destId="{BBFA9E2D-1F3C-4A9D-96EA-DFB7FB3C6606}" srcOrd="0" destOrd="0" presId="urn:microsoft.com/office/officeart/2005/8/layout/hList1"/>
    <dgm:cxn modelId="{F11AE66C-1623-45EE-B020-2CA94F814997}" srcId="{4D1E6CFE-5F8E-48F0-A735-7FD89F60984C}" destId="{F4C8D20D-8A2E-4CB7-BAD8-6A9651DCCBC8}" srcOrd="3" destOrd="0" parTransId="{1444E22E-7307-4568-B312-8BC33A4B6882}" sibTransId="{A2450A45-7536-4FEF-BD5C-0868642CBF5D}"/>
    <dgm:cxn modelId="{70EF504E-7A7E-4F05-A892-2394658C6379}" srcId="{6A89CE1E-AAC9-49B9-8B56-C167264D9721}" destId="{0E56545E-BCFA-435E-8EBF-E56F1C82F892}" srcOrd="1" destOrd="0" parTransId="{ADFEB723-75BB-4E3F-AD16-0B80FC8EFC3F}" sibTransId="{8B03F81C-CF97-4BCC-90D5-0E21FD4198E7}"/>
    <dgm:cxn modelId="{F16EF777-2D3D-4D84-B137-1C30CA5CB667}" srcId="{37669531-E1A2-4F07-A276-A3AC38E6EEB7}" destId="{9C96E48F-1933-46B9-9095-EFBECE060CAF}" srcOrd="2" destOrd="0" parTransId="{A90346D9-059E-4487-92A3-7092DFF06DC4}" sibTransId="{08EB36B3-62BE-489E-B90B-0E20F61B37AC}"/>
    <dgm:cxn modelId="{7995DE79-94A0-4533-96F2-579EF882723E}" srcId="{F4C8D20D-8A2E-4CB7-BAD8-6A9651DCCBC8}" destId="{01224A4F-BF23-4414-A084-984C42A30EA5}" srcOrd="0" destOrd="0" parTransId="{0BEFC7B1-0F66-4A5B-821C-E019E22F12EA}" sibTransId="{BA4E1158-98CC-4F9A-A440-000CD41D5969}"/>
    <dgm:cxn modelId="{B9D06080-F99A-428F-9025-E2C6E373A8E6}" type="presOf" srcId="{61679990-CFDD-4ED2-9BD3-6EA9659647DE}" destId="{41C8819B-8354-4C94-B594-73A2BCC8785D}" srcOrd="0" destOrd="1" presId="urn:microsoft.com/office/officeart/2005/8/layout/hList1"/>
    <dgm:cxn modelId="{AA3A328A-789E-4B6F-82B6-325F2C6E49B9}" type="presOf" srcId="{8B1E8A3C-A588-4C66-B24C-6FD5C520AADF}" destId="{DFAF6E84-DC16-4115-AC59-107FC3165C80}" srcOrd="0" destOrd="0" presId="urn:microsoft.com/office/officeart/2005/8/layout/hList1"/>
    <dgm:cxn modelId="{5FB4D68A-A7DE-4E3E-8038-9ADEA7577E98}" type="presOf" srcId="{D711DD6B-5D2D-405A-A23B-A581E7CF9878}" destId="{335E2668-8AF0-418B-AE25-8A09EBCC920E}" srcOrd="0" destOrd="0" presId="urn:microsoft.com/office/officeart/2005/8/layout/hList1"/>
    <dgm:cxn modelId="{5D83ABA1-1A11-4731-A174-BF98E8099119}" type="presOf" srcId="{BB74132E-06CA-40F5-BFC6-21BAE088B287}" destId="{994E8260-7EB1-467F-A16F-F42C6E84AB16}" srcOrd="0" destOrd="0" presId="urn:microsoft.com/office/officeart/2005/8/layout/hList1"/>
    <dgm:cxn modelId="{E3D5E9A8-4993-4E57-BECF-D78C234FA677}" srcId="{4D1E6CFE-5F8E-48F0-A735-7FD89F60984C}" destId="{37669531-E1A2-4F07-A276-A3AC38E6EEB7}" srcOrd="0" destOrd="0" parTransId="{CC23BCD9-A3FE-4F89-B4E1-3ED556FC6A0A}" sibTransId="{24131717-EADE-4C73-98A1-DF4342184C9D}"/>
    <dgm:cxn modelId="{09E3D5C6-EE27-44BE-AFD9-77C54F4B7F0D}" type="presOf" srcId="{102B2F26-6B0B-408B-966F-83F95D26F64E}" destId="{994E8260-7EB1-467F-A16F-F42C6E84AB16}" srcOrd="0" destOrd="2" presId="urn:microsoft.com/office/officeart/2005/8/layout/hList1"/>
    <dgm:cxn modelId="{538997CE-881A-4247-9BA7-3567EF008FE0}" type="presOf" srcId="{2AA2C0C5-EC77-466F-B0FC-E7F0FCB9AAAB}" destId="{EAE40CD4-0820-475B-9585-8858DC3BF853}" srcOrd="0" destOrd="3" presId="urn:microsoft.com/office/officeart/2005/8/layout/hList1"/>
    <dgm:cxn modelId="{70D4BDD2-A0AC-4CBD-B54B-B3C1C0F0497E}" srcId="{4D1E6CFE-5F8E-48F0-A735-7FD89F60984C}" destId="{6A89CE1E-AAC9-49B9-8B56-C167264D9721}" srcOrd="2" destOrd="0" parTransId="{0DE77D53-B6CB-43F8-A47F-A7D9730DD18A}" sibTransId="{67616795-D093-4B41-B99A-37FAF439942F}"/>
    <dgm:cxn modelId="{40CD71D3-2034-4B21-809D-0379DB2BD1FB}" type="presOf" srcId="{4D1E6CFE-5F8E-48F0-A735-7FD89F60984C}" destId="{791801C8-96CC-499C-9189-151C092E2C48}" srcOrd="0" destOrd="0" presId="urn:microsoft.com/office/officeart/2005/8/layout/hList1"/>
    <dgm:cxn modelId="{117164D8-DD08-4976-80D3-54D2C13B397D}" srcId="{37669531-E1A2-4F07-A276-A3AC38E6EEB7}" destId="{23EE01F2-6B9A-4075-9265-B71277435AED}" srcOrd="1" destOrd="0" parTransId="{9E21BA1D-68AC-4794-AC01-0E780CEC244A}" sibTransId="{0EBF7540-578E-49B4-AA9B-E5474D7169DB}"/>
    <dgm:cxn modelId="{9CB640E6-E313-46B5-A1DF-F1A2791B0FC2}" srcId="{8B1E8A3C-A588-4C66-B24C-6FD5C520AADF}" destId="{BB74132E-06CA-40F5-BFC6-21BAE088B287}" srcOrd="0" destOrd="0" parTransId="{EC6CF494-528D-44FB-A8ED-786668A914D1}" sibTransId="{3D7B59A1-1748-4BCD-AAE4-285BAF843253}"/>
    <dgm:cxn modelId="{E9B242ED-11C9-4387-BC11-23D4F4A5492F}" srcId="{6A89CE1E-AAC9-49B9-8B56-C167264D9721}" destId="{B8A6EA23-F499-43CE-884E-5E1B234E2AED}" srcOrd="2" destOrd="0" parTransId="{14F56F1D-5D10-4379-97F3-613AD9D0F639}" sibTransId="{45F5474E-49AD-47F6-B3D1-60CF70ECAD6A}"/>
    <dgm:cxn modelId="{E759E812-0341-4570-85C8-41C0E5E77A19}" type="presParOf" srcId="{791801C8-96CC-499C-9189-151C092E2C48}" destId="{F44323A5-FF8C-4DED-BAF4-DF5B1EFA054E}" srcOrd="0" destOrd="0" presId="urn:microsoft.com/office/officeart/2005/8/layout/hList1"/>
    <dgm:cxn modelId="{DB645E50-F020-4BC8-9697-323B9B8F93CF}" type="presParOf" srcId="{F44323A5-FF8C-4DED-BAF4-DF5B1EFA054E}" destId="{02DD21BC-0253-4442-BA8F-D228A46A2486}" srcOrd="0" destOrd="0" presId="urn:microsoft.com/office/officeart/2005/8/layout/hList1"/>
    <dgm:cxn modelId="{94011080-C26E-4760-8FDF-255CF711F52F}" type="presParOf" srcId="{F44323A5-FF8C-4DED-BAF4-DF5B1EFA054E}" destId="{EAE40CD4-0820-475B-9585-8858DC3BF853}" srcOrd="1" destOrd="0" presId="urn:microsoft.com/office/officeart/2005/8/layout/hList1"/>
    <dgm:cxn modelId="{CD3D77AD-A3A7-4CD8-841D-D1C115F09BDF}" type="presParOf" srcId="{791801C8-96CC-499C-9189-151C092E2C48}" destId="{81E3F99E-6F9D-46B7-BC66-DF01E1268EC5}" srcOrd="1" destOrd="0" presId="urn:microsoft.com/office/officeart/2005/8/layout/hList1"/>
    <dgm:cxn modelId="{FD73F80E-79A7-4DCA-BA3B-9CA235EE63A8}" type="presParOf" srcId="{791801C8-96CC-499C-9189-151C092E2C48}" destId="{0621FE5A-F311-40B4-87CF-D53581E73DB0}" srcOrd="2" destOrd="0" presId="urn:microsoft.com/office/officeart/2005/8/layout/hList1"/>
    <dgm:cxn modelId="{F4E39167-8083-4C80-A17B-67A7C1E51610}" type="presParOf" srcId="{0621FE5A-F311-40B4-87CF-D53581E73DB0}" destId="{DFAF6E84-DC16-4115-AC59-107FC3165C80}" srcOrd="0" destOrd="0" presId="urn:microsoft.com/office/officeart/2005/8/layout/hList1"/>
    <dgm:cxn modelId="{25AA3CA9-07F0-4C23-8A46-881223FBDFAC}" type="presParOf" srcId="{0621FE5A-F311-40B4-87CF-D53581E73DB0}" destId="{994E8260-7EB1-467F-A16F-F42C6E84AB16}" srcOrd="1" destOrd="0" presId="urn:microsoft.com/office/officeart/2005/8/layout/hList1"/>
    <dgm:cxn modelId="{C15D199C-28E0-49D9-880C-E61E3B63C852}" type="presParOf" srcId="{791801C8-96CC-499C-9189-151C092E2C48}" destId="{9E21449A-A3E2-42B9-85A4-8EBBD2B4A54C}" srcOrd="3" destOrd="0" presId="urn:microsoft.com/office/officeart/2005/8/layout/hList1"/>
    <dgm:cxn modelId="{219B6CC5-5A92-43B8-A769-F78AA2B5A2BF}" type="presParOf" srcId="{791801C8-96CC-499C-9189-151C092E2C48}" destId="{09D222B4-4927-45D1-831A-DD9ACBE654DA}" srcOrd="4" destOrd="0" presId="urn:microsoft.com/office/officeart/2005/8/layout/hList1"/>
    <dgm:cxn modelId="{79576001-AF67-4272-852F-85D4A7033D3C}" type="presParOf" srcId="{09D222B4-4927-45D1-831A-DD9ACBE654DA}" destId="{1B4D36EE-F345-45D0-9853-E2D9A701FA7D}" srcOrd="0" destOrd="0" presId="urn:microsoft.com/office/officeart/2005/8/layout/hList1"/>
    <dgm:cxn modelId="{FEF63E7D-AE94-4244-AC54-09D84A31D49D}" type="presParOf" srcId="{09D222B4-4927-45D1-831A-DD9ACBE654DA}" destId="{335E2668-8AF0-418B-AE25-8A09EBCC920E}" srcOrd="1" destOrd="0" presId="urn:microsoft.com/office/officeart/2005/8/layout/hList1"/>
    <dgm:cxn modelId="{F6069D81-DD75-47D1-BC1D-5A2BF64B7A75}" type="presParOf" srcId="{791801C8-96CC-499C-9189-151C092E2C48}" destId="{2A1ED2F8-4975-4ED3-AB39-9D06C2EEC8E5}" srcOrd="5" destOrd="0" presId="urn:microsoft.com/office/officeart/2005/8/layout/hList1"/>
    <dgm:cxn modelId="{9865BD8E-9C48-4A60-AC5A-CD1AA1461878}" type="presParOf" srcId="{791801C8-96CC-499C-9189-151C092E2C48}" destId="{E268492A-D6A3-4898-98DA-0B9325FE57DC}" srcOrd="6" destOrd="0" presId="urn:microsoft.com/office/officeart/2005/8/layout/hList1"/>
    <dgm:cxn modelId="{095020FE-F7A1-442C-8068-9396229A0A7F}" type="presParOf" srcId="{E268492A-D6A3-4898-98DA-0B9325FE57DC}" destId="{BBFA9E2D-1F3C-4A9D-96EA-DFB7FB3C6606}" srcOrd="0" destOrd="0" presId="urn:microsoft.com/office/officeart/2005/8/layout/hList1"/>
    <dgm:cxn modelId="{42DCF1E7-79E2-4E6B-A360-A47C1BD796C0}" type="presParOf" srcId="{E268492A-D6A3-4898-98DA-0B9325FE57DC}" destId="{41C8819B-8354-4C94-B594-73A2BCC878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F363E4-A08D-42ED-B8D4-A33880411A5A}" type="doc">
      <dgm:prSet loTypeId="urn:microsoft.com/office/officeart/2008/layout/AlternatingHexagons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84D979C4-AE25-4AB4-B663-FAC47E518DFB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cs-CZ" sz="1200" b="1" dirty="0">
              <a:latin typeface="+mn-lt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Booking </a:t>
          </a:r>
          <a:r>
            <a:rPr lang="cs-CZ" sz="1200" b="1" dirty="0" err="1">
              <a:latin typeface="+mn-lt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rooms</a:t>
          </a:r>
          <a:r>
            <a:rPr lang="cs-CZ" sz="1200" b="1" dirty="0">
              <a:latin typeface="+mn-lt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200" b="1" dirty="0" err="1">
              <a:latin typeface="+mn-lt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service</a:t>
          </a:r>
          <a:endParaRPr lang="cs-CZ" sz="1200" b="1" dirty="0">
            <a:latin typeface="+mn-lt"/>
            <a:ea typeface="Verdana" panose="020B0604030504040204" pitchFamily="34" charset="0"/>
          </a:endParaRPr>
        </a:p>
      </dgm:t>
    </dgm:pt>
    <dgm:pt modelId="{FC87775A-91AE-48B5-BC7D-787EDDE9D9CE}" type="parTrans" cxnId="{F9A519A5-9F03-4FB2-BAF1-306879D28FA4}">
      <dgm:prSet/>
      <dgm:spPr/>
      <dgm:t>
        <a:bodyPr/>
        <a:lstStyle/>
        <a:p>
          <a:endParaRPr lang="cs-CZ"/>
        </a:p>
      </dgm:t>
    </dgm:pt>
    <dgm:pt modelId="{5F31A9BB-472F-4CC9-AAF6-DE801C5727B9}" type="sibTrans" cxnId="{F9A519A5-9F03-4FB2-BAF1-306879D28FA4}">
      <dgm:prSet custT="1"/>
      <dgm:spPr/>
      <dgm:t>
        <a:bodyPr/>
        <a:lstStyle/>
        <a:p>
          <a:r>
            <a:rPr lang="cs-CZ" sz="1200" b="1" dirty="0" err="1">
              <a:latin typeface="+mn-lt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Home</a:t>
          </a:r>
          <a:br>
            <a:rPr lang="cs-CZ" sz="1200" b="1" dirty="0">
              <a:latin typeface="+mn-lt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</a:br>
          <a:r>
            <a:rPr lang="cs-CZ" sz="1200" b="1" dirty="0" err="1">
              <a:latin typeface="+mn-lt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page</a:t>
          </a:r>
          <a:endParaRPr lang="cs-CZ" sz="1200" b="1" dirty="0">
            <a:latin typeface="+mn-lt"/>
            <a:ea typeface="Verdana" panose="020B0604030504040204" pitchFamily="34" charset="0"/>
          </a:endParaRPr>
        </a:p>
      </dgm:t>
    </dgm:pt>
    <dgm:pt modelId="{B6891647-3AB9-490C-9D47-D6C257505E9B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cs-CZ" sz="1200" b="1" dirty="0" err="1">
              <a:latin typeface="+mn-lt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Webmail</a:t>
          </a:r>
          <a:endParaRPr lang="cs-CZ" sz="1200" b="1" dirty="0">
            <a:latin typeface="+mn-lt"/>
            <a:ea typeface="Verdana" panose="020B0604030504040204" pitchFamily="34" charset="0"/>
          </a:endParaRPr>
        </a:p>
      </dgm:t>
    </dgm:pt>
    <dgm:pt modelId="{E74D2BAF-A359-4BD5-A75C-4DA03B7486E3}" type="parTrans" cxnId="{A4A2FA80-DA86-4FEF-BA55-CD975A09C3BC}">
      <dgm:prSet/>
      <dgm:spPr/>
      <dgm:t>
        <a:bodyPr/>
        <a:lstStyle/>
        <a:p>
          <a:endParaRPr lang="cs-CZ"/>
        </a:p>
      </dgm:t>
    </dgm:pt>
    <dgm:pt modelId="{934F3BB0-F9EA-4CB5-9819-D086B5A5AC75}" type="sibTrans" cxnId="{A4A2FA80-DA86-4FEF-BA55-CD975A09C3BC}">
      <dgm:prSet custT="1"/>
      <dgm:spPr/>
      <dgm:t>
        <a:bodyPr/>
        <a:lstStyle/>
        <a:p>
          <a:r>
            <a:rPr lang="cs-CZ" sz="1200" b="1" dirty="0">
              <a:latin typeface="+mn-lt"/>
              <a:ea typeface="Verdana" panose="020B060403050404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VPN</a:t>
          </a:r>
          <a:endParaRPr lang="cs-CZ" sz="1200" b="1" dirty="0">
            <a:latin typeface="+mn-lt"/>
            <a:ea typeface="Verdana" panose="020B0604030504040204" pitchFamily="34" charset="0"/>
          </a:endParaRPr>
        </a:p>
      </dgm:t>
    </dgm:pt>
    <dgm:pt modelId="{EA244335-3851-4A8E-8BCD-8A4E75CEB5E2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cs-CZ" sz="1200" b="1" dirty="0">
              <a:latin typeface="+mn-lt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VERSO </a:t>
          </a:r>
          <a:r>
            <a:rPr lang="cs-CZ" sz="1200" b="1" dirty="0" err="1">
              <a:latin typeface="+mn-lt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system</a:t>
          </a:r>
          <a:endParaRPr lang="cs-CZ" sz="1200" b="1" dirty="0">
            <a:latin typeface="+mn-lt"/>
            <a:ea typeface="Verdana" panose="020B0604030504040204" pitchFamily="34" charset="0"/>
          </a:endParaRPr>
        </a:p>
      </dgm:t>
    </dgm:pt>
    <dgm:pt modelId="{45D1EDE6-A3C2-462B-A637-3EE69F0F9813}" type="parTrans" cxnId="{57B433B0-C919-4DDE-B28D-94D6CD8117E8}">
      <dgm:prSet/>
      <dgm:spPr/>
      <dgm:t>
        <a:bodyPr/>
        <a:lstStyle/>
        <a:p>
          <a:endParaRPr lang="cs-CZ"/>
        </a:p>
      </dgm:t>
    </dgm:pt>
    <dgm:pt modelId="{3F66D64E-0464-4550-B543-B0871A2B36C2}" type="sibTrans" cxnId="{57B433B0-C919-4DDE-B28D-94D6CD8117E8}">
      <dgm:prSet custT="1"/>
      <dgm:spPr/>
      <dgm:t>
        <a:bodyPr/>
        <a:lstStyle/>
        <a:p>
          <a:r>
            <a:rPr lang="cs-CZ" sz="1200" b="1" dirty="0">
              <a:latin typeface="+mn-lt"/>
              <a:ea typeface="Verdana" panose="020B0604030504040204" pitchFamily="34" charset="0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 </a:t>
          </a:r>
          <a:r>
            <a:rPr lang="cs-CZ" sz="1200" b="1" dirty="0" err="1">
              <a:latin typeface="+mn-lt"/>
              <a:ea typeface="Verdana" panose="020B0604030504040204" pitchFamily="34" charset="0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portal</a:t>
          </a:r>
          <a:endParaRPr lang="cs-CZ" sz="1200" b="1" dirty="0">
            <a:latin typeface="+mn-lt"/>
            <a:ea typeface="Verdana" panose="020B0604030504040204" pitchFamily="34" charset="0"/>
          </a:endParaRPr>
        </a:p>
      </dgm:t>
    </dgm:pt>
    <dgm:pt modelId="{C773D0FD-AEFC-4132-B2E1-25950ED9E2F7}" type="pres">
      <dgm:prSet presAssocID="{6AF363E4-A08D-42ED-B8D4-A33880411A5A}" presName="Name0" presStyleCnt="0">
        <dgm:presLayoutVars>
          <dgm:chMax/>
          <dgm:chPref/>
          <dgm:dir/>
          <dgm:animLvl val="lvl"/>
        </dgm:presLayoutVars>
      </dgm:prSet>
      <dgm:spPr/>
    </dgm:pt>
    <dgm:pt modelId="{9B633AF6-9C7B-4A3D-85A1-32797388A8F5}" type="pres">
      <dgm:prSet presAssocID="{84D979C4-AE25-4AB4-B663-FAC47E518DFB}" presName="composite" presStyleCnt="0"/>
      <dgm:spPr/>
    </dgm:pt>
    <dgm:pt modelId="{71F7AFE1-A9FE-42D8-8081-043D9733D01B}" type="pres">
      <dgm:prSet presAssocID="{84D979C4-AE25-4AB4-B663-FAC47E518DFB}" presName="Parent1" presStyleLbl="node1" presStyleIdx="0" presStyleCnt="6" custScaleX="92142" custScaleY="85500" custLinFactNeighborY="0">
        <dgm:presLayoutVars>
          <dgm:chMax val="1"/>
          <dgm:chPref val="1"/>
          <dgm:bulletEnabled val="1"/>
        </dgm:presLayoutVars>
      </dgm:prSet>
      <dgm:spPr/>
    </dgm:pt>
    <dgm:pt modelId="{5E563309-21EF-4D03-A432-144AEF006163}" type="pres">
      <dgm:prSet presAssocID="{84D979C4-AE25-4AB4-B663-FAC47E518DF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2502E5B-7C0A-4098-8D9B-36E9EE2423A6}" type="pres">
      <dgm:prSet presAssocID="{84D979C4-AE25-4AB4-B663-FAC47E518DFB}" presName="BalanceSpacing" presStyleCnt="0"/>
      <dgm:spPr/>
    </dgm:pt>
    <dgm:pt modelId="{26E42605-81C7-4322-9D0F-26FFA0400621}" type="pres">
      <dgm:prSet presAssocID="{84D979C4-AE25-4AB4-B663-FAC47E518DFB}" presName="BalanceSpacing1" presStyleCnt="0"/>
      <dgm:spPr/>
    </dgm:pt>
    <dgm:pt modelId="{DA662AEE-AB63-4659-829F-B31F04B9E056}" type="pres">
      <dgm:prSet presAssocID="{5F31A9BB-472F-4CC9-AAF6-DE801C5727B9}" presName="Accent1Text" presStyleLbl="node1" presStyleIdx="1" presStyleCnt="6" custScaleX="92053" custScaleY="86903" custLinFactNeighborX="16584" custLinFactNeighborY="1121"/>
      <dgm:spPr/>
    </dgm:pt>
    <dgm:pt modelId="{EF0F9C4A-43FC-4A09-89C3-A8CDC074E9E6}" type="pres">
      <dgm:prSet presAssocID="{5F31A9BB-472F-4CC9-AAF6-DE801C5727B9}" presName="spaceBetweenRectangles" presStyleCnt="0"/>
      <dgm:spPr/>
    </dgm:pt>
    <dgm:pt modelId="{D0006CB7-6CB3-42FB-B089-DD79814279FF}" type="pres">
      <dgm:prSet presAssocID="{EA244335-3851-4A8E-8BCD-8A4E75CEB5E2}" presName="composite" presStyleCnt="0"/>
      <dgm:spPr/>
    </dgm:pt>
    <dgm:pt modelId="{EE94462E-8B1D-47E2-A597-A75D481F7873}" type="pres">
      <dgm:prSet presAssocID="{EA244335-3851-4A8E-8BCD-8A4E75CEB5E2}" presName="Parent1" presStyleLbl="node1" presStyleIdx="2" presStyleCnt="6" custScaleX="86338" custScaleY="86022" custLinFactNeighborX="4093" custLinFactNeighborY="-1120">
        <dgm:presLayoutVars>
          <dgm:chMax val="1"/>
          <dgm:chPref val="1"/>
          <dgm:bulletEnabled val="1"/>
        </dgm:presLayoutVars>
      </dgm:prSet>
      <dgm:spPr/>
    </dgm:pt>
    <dgm:pt modelId="{C01B3E41-FE86-4116-ACA2-A6EE0DC13955}" type="pres">
      <dgm:prSet presAssocID="{EA244335-3851-4A8E-8BCD-8A4E75CEB5E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DC7681A-C9DA-4C5D-BB04-4CB60D6E5718}" type="pres">
      <dgm:prSet presAssocID="{EA244335-3851-4A8E-8BCD-8A4E75CEB5E2}" presName="BalanceSpacing" presStyleCnt="0"/>
      <dgm:spPr/>
    </dgm:pt>
    <dgm:pt modelId="{5A656747-A8FE-429C-8F29-F26F499BF565}" type="pres">
      <dgm:prSet presAssocID="{EA244335-3851-4A8E-8BCD-8A4E75CEB5E2}" presName="BalanceSpacing1" presStyleCnt="0"/>
      <dgm:spPr/>
    </dgm:pt>
    <dgm:pt modelId="{8912F76D-5E33-4211-B7D2-881D18780EFF}" type="pres">
      <dgm:prSet presAssocID="{3F66D64E-0464-4550-B543-B0871A2B36C2}" presName="Accent1Text" presStyleLbl="node1" presStyleIdx="3" presStyleCnt="6" custScaleX="89299" custScaleY="87600" custLinFactNeighborX="-15887" custLinFactNeighborY="1121"/>
      <dgm:spPr/>
    </dgm:pt>
    <dgm:pt modelId="{339FB1AA-FE6B-4F11-8820-775397DC0338}" type="pres">
      <dgm:prSet presAssocID="{3F66D64E-0464-4550-B543-B0871A2B36C2}" presName="spaceBetweenRectangles" presStyleCnt="0"/>
      <dgm:spPr/>
    </dgm:pt>
    <dgm:pt modelId="{FC5B5011-D8B7-4866-9A62-36DC88A9DB8A}" type="pres">
      <dgm:prSet presAssocID="{B6891647-3AB9-490C-9D47-D6C257505E9B}" presName="composite" presStyleCnt="0"/>
      <dgm:spPr/>
    </dgm:pt>
    <dgm:pt modelId="{F9FF66DF-5CBF-4D7D-B60C-4CD7809D7575}" type="pres">
      <dgm:prSet presAssocID="{B6891647-3AB9-490C-9D47-D6C257505E9B}" presName="Parent1" presStyleLbl="node1" presStyleIdx="4" presStyleCnt="6" custScaleX="92142" custScaleY="83337" custLinFactNeighborX="682" custLinFactNeighborY="-6724">
        <dgm:presLayoutVars>
          <dgm:chMax val="1"/>
          <dgm:chPref val="1"/>
          <dgm:bulletEnabled val="1"/>
        </dgm:presLayoutVars>
      </dgm:prSet>
      <dgm:spPr/>
    </dgm:pt>
    <dgm:pt modelId="{D7B1CAA0-9D15-44EC-8716-8D2FBFB1107F}" type="pres">
      <dgm:prSet presAssocID="{B6891647-3AB9-490C-9D47-D6C257505E9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C7658DD-FF5A-4CDD-A5D7-F27912990CF8}" type="pres">
      <dgm:prSet presAssocID="{B6891647-3AB9-490C-9D47-D6C257505E9B}" presName="BalanceSpacing" presStyleCnt="0"/>
      <dgm:spPr/>
    </dgm:pt>
    <dgm:pt modelId="{73E710D4-9565-495F-85D9-004B22EFE87C}" type="pres">
      <dgm:prSet presAssocID="{B6891647-3AB9-490C-9D47-D6C257505E9B}" presName="BalanceSpacing1" presStyleCnt="0"/>
      <dgm:spPr/>
    </dgm:pt>
    <dgm:pt modelId="{7275130C-12C9-406E-BB66-08C0EE86B609}" type="pres">
      <dgm:prSet presAssocID="{934F3BB0-F9EA-4CB5-9819-D086B5A5AC75}" presName="Accent1Text" presStyleLbl="node1" presStyleIdx="5" presStyleCnt="6" custScaleX="92052" custScaleY="82642" custLinFactNeighborX="16585" custLinFactNeighborY="-6724"/>
      <dgm:spPr/>
    </dgm:pt>
  </dgm:ptLst>
  <dgm:cxnLst>
    <dgm:cxn modelId="{9DA0312A-6F28-48CD-B9CB-B1A7AD3F6123}" type="presOf" srcId="{EA244335-3851-4A8E-8BCD-8A4E75CEB5E2}" destId="{EE94462E-8B1D-47E2-A597-A75D481F7873}" srcOrd="0" destOrd="0" presId="urn:microsoft.com/office/officeart/2008/layout/AlternatingHexagons"/>
    <dgm:cxn modelId="{12974735-2658-48BD-8425-448535A4329C}" type="presOf" srcId="{3F66D64E-0464-4550-B543-B0871A2B36C2}" destId="{8912F76D-5E33-4211-B7D2-881D18780EFF}" srcOrd="0" destOrd="0" presId="urn:microsoft.com/office/officeart/2008/layout/AlternatingHexagons"/>
    <dgm:cxn modelId="{5ED4E144-55DC-43A8-ADF4-DC616DEB2841}" type="presOf" srcId="{5F31A9BB-472F-4CC9-AAF6-DE801C5727B9}" destId="{DA662AEE-AB63-4659-829F-B31F04B9E056}" srcOrd="0" destOrd="0" presId="urn:microsoft.com/office/officeart/2008/layout/AlternatingHexagons"/>
    <dgm:cxn modelId="{68947C79-350D-49F4-A85A-66D450F948F6}" type="presOf" srcId="{934F3BB0-F9EA-4CB5-9819-D086B5A5AC75}" destId="{7275130C-12C9-406E-BB66-08C0EE86B609}" srcOrd="0" destOrd="0" presId="urn:microsoft.com/office/officeart/2008/layout/AlternatingHexagons"/>
    <dgm:cxn modelId="{A4A2FA80-DA86-4FEF-BA55-CD975A09C3BC}" srcId="{6AF363E4-A08D-42ED-B8D4-A33880411A5A}" destId="{B6891647-3AB9-490C-9D47-D6C257505E9B}" srcOrd="2" destOrd="0" parTransId="{E74D2BAF-A359-4BD5-A75C-4DA03B7486E3}" sibTransId="{934F3BB0-F9EA-4CB5-9819-D086B5A5AC75}"/>
    <dgm:cxn modelId="{F9A519A5-9F03-4FB2-BAF1-306879D28FA4}" srcId="{6AF363E4-A08D-42ED-B8D4-A33880411A5A}" destId="{84D979C4-AE25-4AB4-B663-FAC47E518DFB}" srcOrd="0" destOrd="0" parTransId="{FC87775A-91AE-48B5-BC7D-787EDDE9D9CE}" sibTransId="{5F31A9BB-472F-4CC9-AAF6-DE801C5727B9}"/>
    <dgm:cxn modelId="{57B433B0-C919-4DDE-B28D-94D6CD8117E8}" srcId="{6AF363E4-A08D-42ED-B8D4-A33880411A5A}" destId="{EA244335-3851-4A8E-8BCD-8A4E75CEB5E2}" srcOrd="1" destOrd="0" parTransId="{45D1EDE6-A3C2-462B-A637-3EE69F0F9813}" sibTransId="{3F66D64E-0464-4550-B543-B0871A2B36C2}"/>
    <dgm:cxn modelId="{E064DAD1-9DB9-4555-AD5A-01C429CC0AD6}" type="presOf" srcId="{6AF363E4-A08D-42ED-B8D4-A33880411A5A}" destId="{C773D0FD-AEFC-4132-B2E1-25950ED9E2F7}" srcOrd="0" destOrd="0" presId="urn:microsoft.com/office/officeart/2008/layout/AlternatingHexagons"/>
    <dgm:cxn modelId="{0AAD4AD7-FF28-4127-97F1-0D2BB801C73F}" type="presOf" srcId="{B6891647-3AB9-490C-9D47-D6C257505E9B}" destId="{F9FF66DF-5CBF-4D7D-B60C-4CD7809D7575}" srcOrd="0" destOrd="0" presId="urn:microsoft.com/office/officeart/2008/layout/AlternatingHexagons"/>
    <dgm:cxn modelId="{ACE990E2-C2E6-42A1-8711-124A6E016F16}" type="presOf" srcId="{84D979C4-AE25-4AB4-B663-FAC47E518DFB}" destId="{71F7AFE1-A9FE-42D8-8081-043D9733D01B}" srcOrd="0" destOrd="0" presId="urn:microsoft.com/office/officeart/2008/layout/AlternatingHexagons"/>
    <dgm:cxn modelId="{0E1B45B8-556E-452E-AB90-805B83F54A21}" type="presParOf" srcId="{C773D0FD-AEFC-4132-B2E1-25950ED9E2F7}" destId="{9B633AF6-9C7B-4A3D-85A1-32797388A8F5}" srcOrd="0" destOrd="0" presId="urn:microsoft.com/office/officeart/2008/layout/AlternatingHexagons"/>
    <dgm:cxn modelId="{EC4A8AD2-6D26-4561-8533-AF016721A932}" type="presParOf" srcId="{9B633AF6-9C7B-4A3D-85A1-32797388A8F5}" destId="{71F7AFE1-A9FE-42D8-8081-043D9733D01B}" srcOrd="0" destOrd="0" presId="urn:microsoft.com/office/officeart/2008/layout/AlternatingHexagons"/>
    <dgm:cxn modelId="{CAB72E6E-69AF-4484-892E-5A426C7CB429}" type="presParOf" srcId="{9B633AF6-9C7B-4A3D-85A1-32797388A8F5}" destId="{5E563309-21EF-4D03-A432-144AEF006163}" srcOrd="1" destOrd="0" presId="urn:microsoft.com/office/officeart/2008/layout/AlternatingHexagons"/>
    <dgm:cxn modelId="{C9003BCE-2CD8-426D-B1AF-B4813709F31B}" type="presParOf" srcId="{9B633AF6-9C7B-4A3D-85A1-32797388A8F5}" destId="{52502E5B-7C0A-4098-8D9B-36E9EE2423A6}" srcOrd="2" destOrd="0" presId="urn:microsoft.com/office/officeart/2008/layout/AlternatingHexagons"/>
    <dgm:cxn modelId="{2DD0C32E-78B7-42D0-A3DB-766B243C00F1}" type="presParOf" srcId="{9B633AF6-9C7B-4A3D-85A1-32797388A8F5}" destId="{26E42605-81C7-4322-9D0F-26FFA0400621}" srcOrd="3" destOrd="0" presId="urn:microsoft.com/office/officeart/2008/layout/AlternatingHexagons"/>
    <dgm:cxn modelId="{A3B20555-2F18-477C-82C2-61D1CE5C4D08}" type="presParOf" srcId="{9B633AF6-9C7B-4A3D-85A1-32797388A8F5}" destId="{DA662AEE-AB63-4659-829F-B31F04B9E056}" srcOrd="4" destOrd="0" presId="urn:microsoft.com/office/officeart/2008/layout/AlternatingHexagons"/>
    <dgm:cxn modelId="{A717C2F4-310A-4F5D-99B4-CA954A97DC82}" type="presParOf" srcId="{C773D0FD-AEFC-4132-B2E1-25950ED9E2F7}" destId="{EF0F9C4A-43FC-4A09-89C3-A8CDC074E9E6}" srcOrd="1" destOrd="0" presId="urn:microsoft.com/office/officeart/2008/layout/AlternatingHexagons"/>
    <dgm:cxn modelId="{2E26DBBA-D8C6-42C4-91B8-B3F19009A9CD}" type="presParOf" srcId="{C773D0FD-AEFC-4132-B2E1-25950ED9E2F7}" destId="{D0006CB7-6CB3-42FB-B089-DD79814279FF}" srcOrd="2" destOrd="0" presId="urn:microsoft.com/office/officeart/2008/layout/AlternatingHexagons"/>
    <dgm:cxn modelId="{B4F4C4F9-A395-4566-86FF-E4A6AF1DEE11}" type="presParOf" srcId="{D0006CB7-6CB3-42FB-B089-DD79814279FF}" destId="{EE94462E-8B1D-47E2-A597-A75D481F7873}" srcOrd="0" destOrd="0" presId="urn:microsoft.com/office/officeart/2008/layout/AlternatingHexagons"/>
    <dgm:cxn modelId="{A4D31BCF-690F-49F6-A833-768DAFA0F0C3}" type="presParOf" srcId="{D0006CB7-6CB3-42FB-B089-DD79814279FF}" destId="{C01B3E41-FE86-4116-ACA2-A6EE0DC13955}" srcOrd="1" destOrd="0" presId="urn:microsoft.com/office/officeart/2008/layout/AlternatingHexagons"/>
    <dgm:cxn modelId="{C3AE8C43-9256-4593-B41E-78DE4BC2709B}" type="presParOf" srcId="{D0006CB7-6CB3-42FB-B089-DD79814279FF}" destId="{6DC7681A-C9DA-4C5D-BB04-4CB60D6E5718}" srcOrd="2" destOrd="0" presId="urn:microsoft.com/office/officeart/2008/layout/AlternatingHexagons"/>
    <dgm:cxn modelId="{6871817C-D7B6-4AE0-9612-43B535AFBED1}" type="presParOf" srcId="{D0006CB7-6CB3-42FB-B089-DD79814279FF}" destId="{5A656747-A8FE-429C-8F29-F26F499BF565}" srcOrd="3" destOrd="0" presId="urn:microsoft.com/office/officeart/2008/layout/AlternatingHexagons"/>
    <dgm:cxn modelId="{0CED56EE-19FF-4D81-A2C7-6B2B9AB8ED16}" type="presParOf" srcId="{D0006CB7-6CB3-42FB-B089-DD79814279FF}" destId="{8912F76D-5E33-4211-B7D2-881D18780EFF}" srcOrd="4" destOrd="0" presId="urn:microsoft.com/office/officeart/2008/layout/AlternatingHexagons"/>
    <dgm:cxn modelId="{DDEC2821-A157-4863-8B4C-DA8D1E898735}" type="presParOf" srcId="{C773D0FD-AEFC-4132-B2E1-25950ED9E2F7}" destId="{339FB1AA-FE6B-4F11-8820-775397DC0338}" srcOrd="3" destOrd="0" presId="urn:microsoft.com/office/officeart/2008/layout/AlternatingHexagons"/>
    <dgm:cxn modelId="{524A23D7-A148-469A-81EE-B4E6021CCF63}" type="presParOf" srcId="{C773D0FD-AEFC-4132-B2E1-25950ED9E2F7}" destId="{FC5B5011-D8B7-4866-9A62-36DC88A9DB8A}" srcOrd="4" destOrd="0" presId="urn:microsoft.com/office/officeart/2008/layout/AlternatingHexagons"/>
    <dgm:cxn modelId="{317C9224-9D5A-4F82-AD47-C5279A2C59A3}" type="presParOf" srcId="{FC5B5011-D8B7-4866-9A62-36DC88A9DB8A}" destId="{F9FF66DF-5CBF-4D7D-B60C-4CD7809D7575}" srcOrd="0" destOrd="0" presId="urn:microsoft.com/office/officeart/2008/layout/AlternatingHexagons"/>
    <dgm:cxn modelId="{E8CE3DB8-1A4E-45A4-B705-3CD6BA0188BA}" type="presParOf" srcId="{FC5B5011-D8B7-4866-9A62-36DC88A9DB8A}" destId="{D7B1CAA0-9D15-44EC-8716-8D2FBFB1107F}" srcOrd="1" destOrd="0" presId="urn:microsoft.com/office/officeart/2008/layout/AlternatingHexagons"/>
    <dgm:cxn modelId="{F7ED1B2B-D97E-4561-9D1A-6DE52926416F}" type="presParOf" srcId="{FC5B5011-D8B7-4866-9A62-36DC88A9DB8A}" destId="{CC7658DD-FF5A-4CDD-A5D7-F27912990CF8}" srcOrd="2" destOrd="0" presId="urn:microsoft.com/office/officeart/2008/layout/AlternatingHexagons"/>
    <dgm:cxn modelId="{03E4BCD6-0EC2-406D-82E5-691E119DA481}" type="presParOf" srcId="{FC5B5011-D8B7-4866-9A62-36DC88A9DB8A}" destId="{73E710D4-9565-495F-85D9-004B22EFE87C}" srcOrd="3" destOrd="0" presId="urn:microsoft.com/office/officeart/2008/layout/AlternatingHexagons"/>
    <dgm:cxn modelId="{8E2E5CE3-9764-4203-9DF6-FA711607FB83}" type="presParOf" srcId="{FC5B5011-D8B7-4866-9A62-36DC88A9DB8A}" destId="{7275130C-12C9-406E-BB66-08C0EE86B60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4CA427-20AF-4453-AA96-37BFFDC09D06}" type="doc">
      <dgm:prSet loTypeId="urn:microsoft.com/office/officeart/2005/8/layout/pyramid2" loCatId="list" qsTypeId="urn:microsoft.com/office/officeart/2005/8/quickstyle/3d2" qsCatId="3D" csTypeId="urn:microsoft.com/office/officeart/2005/8/colors/accent1_2" csCatId="accent1" phldr="1"/>
      <dgm:spPr/>
    </dgm:pt>
    <dgm:pt modelId="{F58DA3A4-CB38-46B7-BF62-5BC446A39F0D}">
      <dgm:prSet phldrT="[Text]"/>
      <dgm:spPr/>
      <dgm:t>
        <a:bodyPr/>
        <a:lstStyle/>
        <a:p>
          <a:r>
            <a:rPr lang="cs-CZ" b="0" dirty="0" err="1">
              <a:latin typeface="+mn-lt"/>
              <a:ea typeface="Verdana" panose="020B0604030504040204" pitchFamily="34" charset="0"/>
            </a:rPr>
            <a:t>Safety</a:t>
          </a:r>
          <a:endParaRPr lang="cs-CZ" b="0" dirty="0">
            <a:latin typeface="+mn-lt"/>
            <a:ea typeface="Verdana" panose="020B0604030504040204" pitchFamily="34" charset="0"/>
          </a:endParaRPr>
        </a:p>
      </dgm:t>
    </dgm:pt>
    <dgm:pt modelId="{E670F4CF-4C93-4B3F-80DA-5408D991CFC3}" type="parTrans" cxnId="{0F179BDC-D888-4240-B109-806247D0BBD4}">
      <dgm:prSet/>
      <dgm:spPr/>
      <dgm:t>
        <a:bodyPr/>
        <a:lstStyle/>
        <a:p>
          <a:endParaRPr lang="cs-CZ"/>
        </a:p>
      </dgm:t>
    </dgm:pt>
    <dgm:pt modelId="{C9D0443D-ACA0-4746-B134-39F08824DFF8}" type="sibTrans" cxnId="{0F179BDC-D888-4240-B109-806247D0BBD4}">
      <dgm:prSet/>
      <dgm:spPr/>
      <dgm:t>
        <a:bodyPr/>
        <a:lstStyle/>
        <a:p>
          <a:endParaRPr lang="cs-CZ"/>
        </a:p>
      </dgm:t>
    </dgm:pt>
    <dgm:pt modelId="{487A4F0F-261C-4D6A-86C4-A39DFBDD80D9}">
      <dgm:prSet phldrT="[Text]"/>
      <dgm:spPr/>
      <dgm:t>
        <a:bodyPr/>
        <a:lstStyle/>
        <a:p>
          <a:r>
            <a:rPr lang="cs-CZ" b="0" err="1">
              <a:latin typeface="+mn-lt"/>
              <a:ea typeface="Verdana" panose="020B0604030504040204" pitchFamily="34" charset="0"/>
            </a:rPr>
            <a:t>Ethics</a:t>
          </a:r>
          <a:endParaRPr lang="cs-CZ" b="0">
            <a:latin typeface="+mn-lt"/>
            <a:ea typeface="Verdana" panose="020B0604030504040204" pitchFamily="34" charset="0"/>
          </a:endParaRPr>
        </a:p>
      </dgm:t>
    </dgm:pt>
    <dgm:pt modelId="{2B5E6BC0-9799-45F4-9B5B-B485127B9B8F}" type="parTrans" cxnId="{3EC1FAEC-3BB7-40FC-ABB1-94A17D38A16E}">
      <dgm:prSet/>
      <dgm:spPr/>
      <dgm:t>
        <a:bodyPr/>
        <a:lstStyle/>
        <a:p>
          <a:endParaRPr lang="cs-CZ"/>
        </a:p>
      </dgm:t>
    </dgm:pt>
    <dgm:pt modelId="{9A91F50A-0DB2-453C-813D-DC3973A26F96}" type="sibTrans" cxnId="{3EC1FAEC-3BB7-40FC-ABB1-94A17D38A16E}">
      <dgm:prSet/>
      <dgm:spPr/>
      <dgm:t>
        <a:bodyPr/>
        <a:lstStyle/>
        <a:p>
          <a:endParaRPr lang="cs-CZ"/>
        </a:p>
      </dgm:t>
    </dgm:pt>
    <dgm:pt modelId="{2FF6779C-F62F-42A2-B6C4-F66D674BAC0F}">
      <dgm:prSet phldrT="[Text]"/>
      <dgm:spPr/>
      <dgm:t>
        <a:bodyPr/>
        <a:lstStyle/>
        <a:p>
          <a:r>
            <a:rPr lang="cs-CZ" b="0" dirty="0" err="1">
              <a:latin typeface="+mn-lt"/>
              <a:ea typeface="Verdana" panose="020B0604030504040204" pitchFamily="34" charset="0"/>
            </a:rPr>
            <a:t>Occasional</a:t>
          </a:r>
          <a:r>
            <a:rPr lang="cs-CZ" b="0" dirty="0">
              <a:latin typeface="+mn-lt"/>
              <a:ea typeface="Verdana" panose="020B0604030504040204" pitchFamily="34" charset="0"/>
            </a:rPr>
            <a:t> car driver</a:t>
          </a:r>
        </a:p>
      </dgm:t>
    </dgm:pt>
    <dgm:pt modelId="{BDFD31EE-DF1C-42E3-9BF9-ED0204BA95CB}" type="parTrans" cxnId="{8FE4707A-B535-4D3D-9527-8152A6455E76}">
      <dgm:prSet/>
      <dgm:spPr/>
      <dgm:t>
        <a:bodyPr/>
        <a:lstStyle/>
        <a:p>
          <a:endParaRPr lang="cs-CZ"/>
        </a:p>
      </dgm:t>
    </dgm:pt>
    <dgm:pt modelId="{9BD67319-E12C-48B5-B3C2-90FBA9E14436}" type="sibTrans" cxnId="{8FE4707A-B535-4D3D-9527-8152A6455E76}">
      <dgm:prSet/>
      <dgm:spPr/>
      <dgm:t>
        <a:bodyPr/>
        <a:lstStyle/>
        <a:p>
          <a:endParaRPr lang="cs-CZ"/>
        </a:p>
      </dgm:t>
    </dgm:pt>
    <dgm:pt modelId="{3D4078BD-1B01-4317-A7F8-B22085DF9BCA}">
      <dgm:prSet/>
      <dgm:spPr/>
      <dgm:t>
        <a:bodyPr/>
        <a:lstStyle/>
        <a:p>
          <a:r>
            <a:rPr lang="cs-CZ" b="0" err="1">
              <a:latin typeface="+mn-lt"/>
              <a:ea typeface="Verdana" panose="020B0604030504040204" pitchFamily="34" charset="0"/>
            </a:rPr>
            <a:t>Unconscious</a:t>
          </a:r>
          <a:r>
            <a:rPr lang="cs-CZ" b="0">
              <a:latin typeface="+mn-lt"/>
              <a:ea typeface="Verdana" panose="020B0604030504040204" pitchFamily="34" charset="0"/>
            </a:rPr>
            <a:t> </a:t>
          </a:r>
          <a:r>
            <a:rPr lang="cs-CZ" b="0" err="1">
              <a:latin typeface="+mn-lt"/>
              <a:ea typeface="Verdana" panose="020B0604030504040204" pitchFamily="34" charset="0"/>
            </a:rPr>
            <a:t>bias</a:t>
          </a:r>
          <a:endParaRPr lang="cs-CZ" b="0">
            <a:latin typeface="+mn-lt"/>
            <a:ea typeface="Verdana" panose="020B0604030504040204" pitchFamily="34" charset="0"/>
          </a:endParaRPr>
        </a:p>
      </dgm:t>
    </dgm:pt>
    <dgm:pt modelId="{3AED4AB2-6F47-43BF-A8FF-89555DBAC59B}" type="parTrans" cxnId="{46A6BF4B-5E54-4E21-BFF7-1DDAEE5AD575}">
      <dgm:prSet/>
      <dgm:spPr/>
      <dgm:t>
        <a:bodyPr/>
        <a:lstStyle/>
        <a:p>
          <a:endParaRPr lang="cs-CZ"/>
        </a:p>
      </dgm:t>
    </dgm:pt>
    <dgm:pt modelId="{96A76073-9BF3-423B-8E08-AAEBD95DD999}" type="sibTrans" cxnId="{46A6BF4B-5E54-4E21-BFF7-1DDAEE5AD575}">
      <dgm:prSet/>
      <dgm:spPr/>
      <dgm:t>
        <a:bodyPr/>
        <a:lstStyle/>
        <a:p>
          <a:endParaRPr lang="cs-CZ"/>
        </a:p>
      </dgm:t>
    </dgm:pt>
    <dgm:pt modelId="{1A05C421-C4F6-45E1-B99C-9854FC7102BF}">
      <dgm:prSet/>
      <dgm:spPr/>
      <dgm:t>
        <a:bodyPr/>
        <a:lstStyle/>
        <a:p>
          <a:r>
            <a:rPr lang="cs-CZ" b="0">
              <a:latin typeface="+mn-lt"/>
              <a:ea typeface="Verdana" panose="020B0604030504040204" pitchFamily="34" charset="0"/>
            </a:rPr>
            <a:t>And more…</a:t>
          </a:r>
        </a:p>
      </dgm:t>
    </dgm:pt>
    <dgm:pt modelId="{468AEF1B-38D5-4D8D-BAA4-1323574ED141}" type="parTrans" cxnId="{2B274FB2-9D74-4457-9215-DB77FF8AE5DB}">
      <dgm:prSet/>
      <dgm:spPr/>
      <dgm:t>
        <a:bodyPr/>
        <a:lstStyle/>
        <a:p>
          <a:endParaRPr lang="cs-CZ"/>
        </a:p>
      </dgm:t>
    </dgm:pt>
    <dgm:pt modelId="{F28121A0-6D1B-4BE9-ACD1-7738E9CDC5D3}" type="sibTrans" cxnId="{2B274FB2-9D74-4457-9215-DB77FF8AE5DB}">
      <dgm:prSet/>
      <dgm:spPr/>
      <dgm:t>
        <a:bodyPr/>
        <a:lstStyle/>
        <a:p>
          <a:endParaRPr lang="cs-CZ"/>
        </a:p>
      </dgm:t>
    </dgm:pt>
    <dgm:pt modelId="{4829CE71-4849-43B8-870E-AA332220E665}" type="pres">
      <dgm:prSet presAssocID="{084CA427-20AF-4453-AA96-37BFFDC09D06}" presName="compositeShape" presStyleCnt="0">
        <dgm:presLayoutVars>
          <dgm:dir/>
          <dgm:resizeHandles/>
        </dgm:presLayoutVars>
      </dgm:prSet>
      <dgm:spPr/>
    </dgm:pt>
    <dgm:pt modelId="{A0503D90-0135-44E1-9D5C-4EC7773E7FE2}" type="pres">
      <dgm:prSet presAssocID="{084CA427-20AF-4453-AA96-37BFFDC09D06}" presName="pyramid" presStyleLbl="node1" presStyleIdx="0" presStyleCn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</dgm:pt>
    <dgm:pt modelId="{312CCC04-DF90-455F-83D5-72D481DD4679}" type="pres">
      <dgm:prSet presAssocID="{084CA427-20AF-4453-AA96-37BFFDC09D06}" presName="theList" presStyleCnt="0"/>
      <dgm:spPr/>
    </dgm:pt>
    <dgm:pt modelId="{DA4E4B62-8CB7-4EC7-A421-2493C0C05255}" type="pres">
      <dgm:prSet presAssocID="{F58DA3A4-CB38-46B7-BF62-5BC446A39F0D}" presName="aNode" presStyleLbl="fgAcc1" presStyleIdx="0" presStyleCnt="5">
        <dgm:presLayoutVars>
          <dgm:bulletEnabled val="1"/>
        </dgm:presLayoutVars>
      </dgm:prSet>
      <dgm:spPr/>
    </dgm:pt>
    <dgm:pt modelId="{BA483DFB-B782-4FC9-A725-BEDF7F3FE766}" type="pres">
      <dgm:prSet presAssocID="{F58DA3A4-CB38-46B7-BF62-5BC446A39F0D}" presName="aSpace" presStyleCnt="0"/>
      <dgm:spPr/>
    </dgm:pt>
    <dgm:pt modelId="{E82A0068-501C-41DD-83C2-F9A5A9D613FC}" type="pres">
      <dgm:prSet presAssocID="{487A4F0F-261C-4D6A-86C4-A39DFBDD80D9}" presName="aNode" presStyleLbl="fgAcc1" presStyleIdx="1" presStyleCnt="5">
        <dgm:presLayoutVars>
          <dgm:bulletEnabled val="1"/>
        </dgm:presLayoutVars>
      </dgm:prSet>
      <dgm:spPr/>
    </dgm:pt>
    <dgm:pt modelId="{DC131677-4482-46E7-ABCA-DE03212B17D5}" type="pres">
      <dgm:prSet presAssocID="{487A4F0F-261C-4D6A-86C4-A39DFBDD80D9}" presName="aSpace" presStyleCnt="0"/>
      <dgm:spPr/>
    </dgm:pt>
    <dgm:pt modelId="{6F42E536-E85D-47CA-9279-8A7D67A33826}" type="pres">
      <dgm:prSet presAssocID="{2FF6779C-F62F-42A2-B6C4-F66D674BAC0F}" presName="aNode" presStyleLbl="fgAcc1" presStyleIdx="2" presStyleCnt="5">
        <dgm:presLayoutVars>
          <dgm:bulletEnabled val="1"/>
        </dgm:presLayoutVars>
      </dgm:prSet>
      <dgm:spPr/>
    </dgm:pt>
    <dgm:pt modelId="{D6FEF395-27A8-4756-9003-B8234722AA5D}" type="pres">
      <dgm:prSet presAssocID="{2FF6779C-F62F-42A2-B6C4-F66D674BAC0F}" presName="aSpace" presStyleCnt="0"/>
      <dgm:spPr/>
    </dgm:pt>
    <dgm:pt modelId="{B5D594D4-AE0C-4F11-9C33-874091DE8D3C}" type="pres">
      <dgm:prSet presAssocID="{3D4078BD-1B01-4317-A7F8-B22085DF9BCA}" presName="aNode" presStyleLbl="fgAcc1" presStyleIdx="3" presStyleCnt="5">
        <dgm:presLayoutVars>
          <dgm:bulletEnabled val="1"/>
        </dgm:presLayoutVars>
      </dgm:prSet>
      <dgm:spPr/>
    </dgm:pt>
    <dgm:pt modelId="{6AC9DDDA-5CB6-4549-9F17-C889E5CCEE0C}" type="pres">
      <dgm:prSet presAssocID="{3D4078BD-1B01-4317-A7F8-B22085DF9BCA}" presName="aSpace" presStyleCnt="0"/>
      <dgm:spPr/>
    </dgm:pt>
    <dgm:pt modelId="{DC1AFF9C-F3CE-4C4E-B4DA-8895E472C7FA}" type="pres">
      <dgm:prSet presAssocID="{1A05C421-C4F6-45E1-B99C-9854FC7102BF}" presName="aNode" presStyleLbl="fgAcc1" presStyleIdx="4" presStyleCnt="5">
        <dgm:presLayoutVars>
          <dgm:bulletEnabled val="1"/>
        </dgm:presLayoutVars>
      </dgm:prSet>
      <dgm:spPr/>
    </dgm:pt>
    <dgm:pt modelId="{C66F09C1-290C-4773-8EF6-E62B692CE208}" type="pres">
      <dgm:prSet presAssocID="{1A05C421-C4F6-45E1-B99C-9854FC7102BF}" presName="aSpace" presStyleCnt="0"/>
      <dgm:spPr/>
    </dgm:pt>
  </dgm:ptLst>
  <dgm:cxnLst>
    <dgm:cxn modelId="{F29F4669-F4F0-4F12-B872-F9C0A291D0D0}" type="presOf" srcId="{1A05C421-C4F6-45E1-B99C-9854FC7102BF}" destId="{DC1AFF9C-F3CE-4C4E-B4DA-8895E472C7FA}" srcOrd="0" destOrd="0" presId="urn:microsoft.com/office/officeart/2005/8/layout/pyramid2"/>
    <dgm:cxn modelId="{46A6BF4B-5E54-4E21-BFF7-1DDAEE5AD575}" srcId="{084CA427-20AF-4453-AA96-37BFFDC09D06}" destId="{3D4078BD-1B01-4317-A7F8-B22085DF9BCA}" srcOrd="3" destOrd="0" parTransId="{3AED4AB2-6F47-43BF-A8FF-89555DBAC59B}" sibTransId="{96A76073-9BF3-423B-8E08-AAEBD95DD999}"/>
    <dgm:cxn modelId="{4240D36B-8CF4-4ADD-BE81-615684978CED}" type="presOf" srcId="{F58DA3A4-CB38-46B7-BF62-5BC446A39F0D}" destId="{DA4E4B62-8CB7-4EC7-A421-2493C0C05255}" srcOrd="0" destOrd="0" presId="urn:microsoft.com/office/officeart/2005/8/layout/pyramid2"/>
    <dgm:cxn modelId="{8FE4707A-B535-4D3D-9527-8152A6455E76}" srcId="{084CA427-20AF-4453-AA96-37BFFDC09D06}" destId="{2FF6779C-F62F-42A2-B6C4-F66D674BAC0F}" srcOrd="2" destOrd="0" parTransId="{BDFD31EE-DF1C-42E3-9BF9-ED0204BA95CB}" sibTransId="{9BD67319-E12C-48B5-B3C2-90FBA9E14436}"/>
    <dgm:cxn modelId="{1F4D7789-6A3A-4B98-8528-697E60A6225A}" type="presOf" srcId="{2FF6779C-F62F-42A2-B6C4-F66D674BAC0F}" destId="{6F42E536-E85D-47CA-9279-8A7D67A33826}" srcOrd="0" destOrd="0" presId="urn:microsoft.com/office/officeart/2005/8/layout/pyramid2"/>
    <dgm:cxn modelId="{2B274FB2-9D74-4457-9215-DB77FF8AE5DB}" srcId="{084CA427-20AF-4453-AA96-37BFFDC09D06}" destId="{1A05C421-C4F6-45E1-B99C-9854FC7102BF}" srcOrd="4" destOrd="0" parTransId="{468AEF1B-38D5-4D8D-BAA4-1323574ED141}" sibTransId="{F28121A0-6D1B-4BE9-ACD1-7738E9CDC5D3}"/>
    <dgm:cxn modelId="{E9787BBB-65B9-4DE3-A27B-9DFE03034D8C}" type="presOf" srcId="{487A4F0F-261C-4D6A-86C4-A39DFBDD80D9}" destId="{E82A0068-501C-41DD-83C2-F9A5A9D613FC}" srcOrd="0" destOrd="0" presId="urn:microsoft.com/office/officeart/2005/8/layout/pyramid2"/>
    <dgm:cxn modelId="{697E6EC4-644E-48F2-B1BE-B61086F1CC58}" type="presOf" srcId="{084CA427-20AF-4453-AA96-37BFFDC09D06}" destId="{4829CE71-4849-43B8-870E-AA332220E665}" srcOrd="0" destOrd="0" presId="urn:microsoft.com/office/officeart/2005/8/layout/pyramid2"/>
    <dgm:cxn modelId="{0F179BDC-D888-4240-B109-806247D0BBD4}" srcId="{084CA427-20AF-4453-AA96-37BFFDC09D06}" destId="{F58DA3A4-CB38-46B7-BF62-5BC446A39F0D}" srcOrd="0" destOrd="0" parTransId="{E670F4CF-4C93-4B3F-80DA-5408D991CFC3}" sibTransId="{C9D0443D-ACA0-4746-B134-39F08824DFF8}"/>
    <dgm:cxn modelId="{3EC1FAEC-3BB7-40FC-ABB1-94A17D38A16E}" srcId="{084CA427-20AF-4453-AA96-37BFFDC09D06}" destId="{487A4F0F-261C-4D6A-86C4-A39DFBDD80D9}" srcOrd="1" destOrd="0" parTransId="{2B5E6BC0-9799-45F4-9B5B-B485127B9B8F}" sibTransId="{9A91F50A-0DB2-453C-813D-DC3973A26F96}"/>
    <dgm:cxn modelId="{610B0AEF-C1AC-4936-903C-43FB5A2B2F05}" type="presOf" srcId="{3D4078BD-1B01-4317-A7F8-B22085DF9BCA}" destId="{B5D594D4-AE0C-4F11-9C33-874091DE8D3C}" srcOrd="0" destOrd="0" presId="urn:microsoft.com/office/officeart/2005/8/layout/pyramid2"/>
    <dgm:cxn modelId="{0BBD09C8-211B-4CF1-AEFC-6D2D7E70B179}" type="presParOf" srcId="{4829CE71-4849-43B8-870E-AA332220E665}" destId="{A0503D90-0135-44E1-9D5C-4EC7773E7FE2}" srcOrd="0" destOrd="0" presId="urn:microsoft.com/office/officeart/2005/8/layout/pyramid2"/>
    <dgm:cxn modelId="{3927F917-4923-480F-9E5A-A43651E66313}" type="presParOf" srcId="{4829CE71-4849-43B8-870E-AA332220E665}" destId="{312CCC04-DF90-455F-83D5-72D481DD4679}" srcOrd="1" destOrd="0" presId="urn:microsoft.com/office/officeart/2005/8/layout/pyramid2"/>
    <dgm:cxn modelId="{C49E71CD-EE1C-4C8F-807D-17E13900A788}" type="presParOf" srcId="{312CCC04-DF90-455F-83D5-72D481DD4679}" destId="{DA4E4B62-8CB7-4EC7-A421-2493C0C05255}" srcOrd="0" destOrd="0" presId="urn:microsoft.com/office/officeart/2005/8/layout/pyramid2"/>
    <dgm:cxn modelId="{5DA27557-08F4-4CA4-8887-3ABAC3DE62E0}" type="presParOf" srcId="{312CCC04-DF90-455F-83D5-72D481DD4679}" destId="{BA483DFB-B782-4FC9-A725-BEDF7F3FE766}" srcOrd="1" destOrd="0" presId="urn:microsoft.com/office/officeart/2005/8/layout/pyramid2"/>
    <dgm:cxn modelId="{0182CB82-60CA-4AE3-BCA9-712AC1FB0E91}" type="presParOf" srcId="{312CCC04-DF90-455F-83D5-72D481DD4679}" destId="{E82A0068-501C-41DD-83C2-F9A5A9D613FC}" srcOrd="2" destOrd="0" presId="urn:microsoft.com/office/officeart/2005/8/layout/pyramid2"/>
    <dgm:cxn modelId="{0B22B755-1E92-48B5-B8E2-557807841B6A}" type="presParOf" srcId="{312CCC04-DF90-455F-83D5-72D481DD4679}" destId="{DC131677-4482-46E7-ABCA-DE03212B17D5}" srcOrd="3" destOrd="0" presId="urn:microsoft.com/office/officeart/2005/8/layout/pyramid2"/>
    <dgm:cxn modelId="{389560B7-ED2F-48D5-A2E7-FFC3DA074944}" type="presParOf" srcId="{312CCC04-DF90-455F-83D5-72D481DD4679}" destId="{6F42E536-E85D-47CA-9279-8A7D67A33826}" srcOrd="4" destOrd="0" presId="urn:microsoft.com/office/officeart/2005/8/layout/pyramid2"/>
    <dgm:cxn modelId="{040BF7A8-1E61-4B33-9460-227F0F9D3E44}" type="presParOf" srcId="{312CCC04-DF90-455F-83D5-72D481DD4679}" destId="{D6FEF395-27A8-4756-9003-B8234722AA5D}" srcOrd="5" destOrd="0" presId="urn:microsoft.com/office/officeart/2005/8/layout/pyramid2"/>
    <dgm:cxn modelId="{C1F16173-CCFA-4699-8857-2232FD2024B5}" type="presParOf" srcId="{312CCC04-DF90-455F-83D5-72D481DD4679}" destId="{B5D594D4-AE0C-4F11-9C33-874091DE8D3C}" srcOrd="6" destOrd="0" presId="urn:microsoft.com/office/officeart/2005/8/layout/pyramid2"/>
    <dgm:cxn modelId="{9F4390BF-A5C6-44B4-8959-95578F3896E6}" type="presParOf" srcId="{312CCC04-DF90-455F-83D5-72D481DD4679}" destId="{6AC9DDDA-5CB6-4549-9F17-C889E5CCEE0C}" srcOrd="7" destOrd="0" presId="urn:microsoft.com/office/officeart/2005/8/layout/pyramid2"/>
    <dgm:cxn modelId="{34E625C8-1A52-47AF-A74B-690AF179E88D}" type="presParOf" srcId="{312CCC04-DF90-455F-83D5-72D481DD4679}" destId="{DC1AFF9C-F3CE-4C4E-B4DA-8895E472C7FA}" srcOrd="8" destOrd="0" presId="urn:microsoft.com/office/officeart/2005/8/layout/pyramid2"/>
    <dgm:cxn modelId="{E5260840-92D9-44FA-9209-B11549132335}" type="presParOf" srcId="{312CCC04-DF90-455F-83D5-72D481DD4679}" destId="{C66F09C1-290C-4773-8EF6-E62B692CE208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4744820-289C-4B69-85EE-955C219347B1}" type="doc">
      <dgm:prSet loTypeId="urn:microsoft.com/office/officeart/2005/8/layout/matrix1" loCatId="matrix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BCD4231-A2DA-491B-B474-2AEA765B05C2}">
      <dgm:prSet phldrT="[Text]" custT="1"/>
      <dgm:spPr/>
      <dgm:t>
        <a:bodyPr/>
        <a:lstStyle/>
        <a:p>
          <a:r>
            <a:rPr lang="cs-CZ" sz="1800" dirty="0"/>
            <a:t>E-</a:t>
          </a:r>
          <a:r>
            <a:rPr lang="cs-CZ" sz="1800" dirty="0" err="1"/>
            <a:t>Form</a:t>
          </a:r>
          <a:endParaRPr lang="cs-CZ" sz="1800" dirty="0"/>
        </a:p>
      </dgm:t>
    </dgm:pt>
    <dgm:pt modelId="{AC0E4F55-2D70-46D0-BDA5-A2E17FFE8BEF}" type="parTrans" cxnId="{691C7938-1E27-4E4C-8147-98C2B4EBCD0A}">
      <dgm:prSet/>
      <dgm:spPr/>
      <dgm:t>
        <a:bodyPr/>
        <a:lstStyle/>
        <a:p>
          <a:endParaRPr lang="cs-CZ"/>
        </a:p>
      </dgm:t>
    </dgm:pt>
    <dgm:pt modelId="{A0A8D95E-600B-44CE-8AF2-B35AD397550A}" type="sibTrans" cxnId="{691C7938-1E27-4E4C-8147-98C2B4EBCD0A}">
      <dgm:prSet/>
      <dgm:spPr/>
      <dgm:t>
        <a:bodyPr/>
        <a:lstStyle/>
        <a:p>
          <a:endParaRPr lang="cs-CZ"/>
        </a:p>
      </dgm:t>
    </dgm:pt>
    <dgm:pt modelId="{0BE4E6C7-3E74-4925-BEF7-D463D7631585}">
      <dgm:prSet phldrT="[Text]" custT="1"/>
      <dgm:spPr/>
      <dgm:t>
        <a:bodyPr/>
        <a:lstStyle/>
        <a:p>
          <a:r>
            <a:rPr lang="cs-CZ" sz="1800" dirty="0" err="1"/>
            <a:t>Head</a:t>
          </a:r>
          <a:r>
            <a:rPr lang="cs-CZ" sz="1800" dirty="0"/>
            <a:t> of </a:t>
          </a:r>
          <a:r>
            <a:rPr lang="cs-CZ" sz="1800" dirty="0" err="1"/>
            <a:t>dept</a:t>
          </a:r>
          <a:r>
            <a:rPr lang="cs-CZ" sz="1800" dirty="0"/>
            <a:t>. </a:t>
          </a:r>
        </a:p>
      </dgm:t>
    </dgm:pt>
    <dgm:pt modelId="{DC48C29E-71FF-425A-B1BF-6B5DF4A8DBD9}" type="parTrans" cxnId="{AC28432A-82EA-42CF-9A7A-4E30DA8151D8}">
      <dgm:prSet/>
      <dgm:spPr/>
      <dgm:t>
        <a:bodyPr/>
        <a:lstStyle/>
        <a:p>
          <a:endParaRPr lang="cs-CZ"/>
        </a:p>
      </dgm:t>
    </dgm:pt>
    <dgm:pt modelId="{B0E13BEA-06B6-4D35-9D58-7050C367E448}" type="sibTrans" cxnId="{AC28432A-82EA-42CF-9A7A-4E30DA8151D8}">
      <dgm:prSet/>
      <dgm:spPr/>
      <dgm:t>
        <a:bodyPr/>
        <a:lstStyle/>
        <a:p>
          <a:endParaRPr lang="cs-CZ"/>
        </a:p>
      </dgm:t>
    </dgm:pt>
    <dgm:pt modelId="{50C32BB1-5457-4163-A7A1-8A5532CD48C0}">
      <dgm:prSet phldrT="[Text]" custT="1"/>
      <dgm:spPr/>
      <dgm:t>
        <a:bodyPr/>
        <a:lstStyle/>
        <a:p>
          <a:r>
            <a:rPr lang="cs-CZ" sz="1800" dirty="0" err="1"/>
            <a:t>Ethical</a:t>
          </a:r>
          <a:r>
            <a:rPr lang="cs-CZ" sz="1800" dirty="0"/>
            <a:t> </a:t>
          </a:r>
          <a:r>
            <a:rPr lang="cs-CZ" sz="1800" dirty="0" err="1"/>
            <a:t>Comittee</a:t>
          </a:r>
          <a:endParaRPr lang="cs-CZ" sz="1800" dirty="0"/>
        </a:p>
      </dgm:t>
    </dgm:pt>
    <dgm:pt modelId="{416B76B7-A314-420A-A595-50E8A98FE4ED}" type="parTrans" cxnId="{9E9AF41E-5768-4F79-886E-2EFFDADC1EC6}">
      <dgm:prSet/>
      <dgm:spPr/>
      <dgm:t>
        <a:bodyPr/>
        <a:lstStyle/>
        <a:p>
          <a:endParaRPr lang="cs-CZ"/>
        </a:p>
      </dgm:t>
    </dgm:pt>
    <dgm:pt modelId="{24178019-BDCF-4C28-985A-17919E659C70}" type="sibTrans" cxnId="{9E9AF41E-5768-4F79-886E-2EFFDADC1EC6}">
      <dgm:prSet/>
      <dgm:spPr/>
      <dgm:t>
        <a:bodyPr/>
        <a:lstStyle/>
        <a:p>
          <a:endParaRPr lang="cs-CZ"/>
        </a:p>
      </dgm:t>
    </dgm:pt>
    <dgm:pt modelId="{99CAEDCE-D835-41A4-B235-1FFC95DE9622}">
      <dgm:prSet phldrT="[Text]" custT="1"/>
      <dgm:spPr/>
      <dgm:t>
        <a:bodyPr/>
        <a:lstStyle/>
        <a:p>
          <a:r>
            <a:rPr lang="cs-CZ" sz="1800" dirty="0"/>
            <a:t>HR partner</a:t>
          </a:r>
        </a:p>
      </dgm:t>
    </dgm:pt>
    <dgm:pt modelId="{FEACF21A-19F6-4DEE-9C85-BC360BC2AC96}" type="parTrans" cxnId="{F7AC6EC2-5819-4A8C-A320-0688A8B35CAE}">
      <dgm:prSet/>
      <dgm:spPr/>
      <dgm:t>
        <a:bodyPr/>
        <a:lstStyle/>
        <a:p>
          <a:endParaRPr lang="cs-CZ"/>
        </a:p>
      </dgm:t>
    </dgm:pt>
    <dgm:pt modelId="{5A9A7E37-BA45-45FE-A8BF-7F7BFC496BA7}" type="sibTrans" cxnId="{F7AC6EC2-5819-4A8C-A320-0688A8B35CAE}">
      <dgm:prSet/>
      <dgm:spPr/>
      <dgm:t>
        <a:bodyPr/>
        <a:lstStyle/>
        <a:p>
          <a:endParaRPr lang="cs-CZ"/>
        </a:p>
      </dgm:t>
    </dgm:pt>
    <dgm:pt modelId="{563E11AF-CD7E-4295-967C-9EA42A92B512}">
      <dgm:prSet phldrT="[Text]" custT="1"/>
      <dgm:spPr/>
      <dgm:t>
        <a:bodyPr/>
        <a:lstStyle/>
        <a:p>
          <a:r>
            <a:rPr lang="cs-CZ" sz="1800" dirty="0" err="1"/>
            <a:t>Trade</a:t>
          </a:r>
          <a:r>
            <a:rPr lang="cs-CZ" sz="1800" dirty="0"/>
            <a:t> Union</a:t>
          </a:r>
        </a:p>
      </dgm:t>
    </dgm:pt>
    <dgm:pt modelId="{88614897-D1CA-41D2-A764-0E30A784DE31}" type="parTrans" cxnId="{F970F779-5821-4BDB-8AF2-1F0136EC86B5}">
      <dgm:prSet/>
      <dgm:spPr/>
      <dgm:t>
        <a:bodyPr/>
        <a:lstStyle/>
        <a:p>
          <a:endParaRPr lang="cs-CZ"/>
        </a:p>
      </dgm:t>
    </dgm:pt>
    <dgm:pt modelId="{294B10C9-AC58-48FC-8D62-1E3BDFC179C0}" type="sibTrans" cxnId="{F970F779-5821-4BDB-8AF2-1F0136EC86B5}">
      <dgm:prSet/>
      <dgm:spPr/>
      <dgm:t>
        <a:bodyPr/>
        <a:lstStyle/>
        <a:p>
          <a:endParaRPr lang="cs-CZ"/>
        </a:p>
      </dgm:t>
    </dgm:pt>
    <dgm:pt modelId="{8AAC4E6A-4180-4339-927C-B6A26B5CDEF3}" type="pres">
      <dgm:prSet presAssocID="{54744820-289C-4B69-85EE-955C219347B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7CDE8A6-D105-4020-80A4-84D0942D2D0B}" type="pres">
      <dgm:prSet presAssocID="{54744820-289C-4B69-85EE-955C219347B1}" presName="matrix" presStyleCnt="0"/>
      <dgm:spPr/>
    </dgm:pt>
    <dgm:pt modelId="{E94507FE-1887-4F25-9264-A6473226BC26}" type="pres">
      <dgm:prSet presAssocID="{54744820-289C-4B69-85EE-955C219347B1}" presName="tile1" presStyleLbl="node1" presStyleIdx="0" presStyleCnt="4"/>
      <dgm:spPr/>
    </dgm:pt>
    <dgm:pt modelId="{9DF243BC-5757-4FA6-9552-A9F166734E50}" type="pres">
      <dgm:prSet presAssocID="{54744820-289C-4B69-85EE-955C219347B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3F2D482-61B8-482B-82E6-BE6E39589825}" type="pres">
      <dgm:prSet presAssocID="{54744820-289C-4B69-85EE-955C219347B1}" presName="tile2" presStyleLbl="node1" presStyleIdx="1" presStyleCnt="4"/>
      <dgm:spPr/>
    </dgm:pt>
    <dgm:pt modelId="{A34DFE18-2ACE-4828-B84A-7559B228996C}" type="pres">
      <dgm:prSet presAssocID="{54744820-289C-4B69-85EE-955C219347B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A85FA0C-A706-4CE1-934C-9BD9CAD18343}" type="pres">
      <dgm:prSet presAssocID="{54744820-289C-4B69-85EE-955C219347B1}" presName="tile3" presStyleLbl="node1" presStyleIdx="2" presStyleCnt="4"/>
      <dgm:spPr/>
    </dgm:pt>
    <dgm:pt modelId="{20D733AC-A3DB-43FD-AA15-A8B2BE6CCA71}" type="pres">
      <dgm:prSet presAssocID="{54744820-289C-4B69-85EE-955C219347B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4710E9-1151-4106-8E50-926A7474E274}" type="pres">
      <dgm:prSet presAssocID="{54744820-289C-4B69-85EE-955C219347B1}" presName="tile4" presStyleLbl="node1" presStyleIdx="3" presStyleCnt="4"/>
      <dgm:spPr/>
    </dgm:pt>
    <dgm:pt modelId="{18D8D9F3-26BD-4B9E-82D7-0C0581C9DC07}" type="pres">
      <dgm:prSet presAssocID="{54744820-289C-4B69-85EE-955C219347B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319E8080-42D0-43CB-9065-AF91A62B69FB}" type="pres">
      <dgm:prSet presAssocID="{54744820-289C-4B69-85EE-955C219347B1}" presName="centerTile" presStyleLbl="fgShp" presStyleIdx="0" presStyleCnt="1" custLinFactNeighborX="1835">
        <dgm:presLayoutVars>
          <dgm:chMax val="0"/>
          <dgm:chPref val="0"/>
        </dgm:presLayoutVars>
      </dgm:prSet>
      <dgm:spPr/>
    </dgm:pt>
  </dgm:ptLst>
  <dgm:cxnLst>
    <dgm:cxn modelId="{7730BC07-07C6-4C75-A332-F94459D68CA9}" type="presOf" srcId="{50C32BB1-5457-4163-A7A1-8A5532CD48C0}" destId="{03F2D482-61B8-482B-82E6-BE6E39589825}" srcOrd="0" destOrd="0" presId="urn:microsoft.com/office/officeart/2005/8/layout/matrix1"/>
    <dgm:cxn modelId="{9E9AF41E-5768-4F79-886E-2EFFDADC1EC6}" srcId="{DBCD4231-A2DA-491B-B474-2AEA765B05C2}" destId="{50C32BB1-5457-4163-A7A1-8A5532CD48C0}" srcOrd="1" destOrd="0" parTransId="{416B76B7-A314-420A-A595-50E8A98FE4ED}" sibTransId="{24178019-BDCF-4C28-985A-17919E659C70}"/>
    <dgm:cxn modelId="{CD5E3A21-E40C-4D92-BC9C-39FCB0E578B9}" type="presOf" srcId="{99CAEDCE-D835-41A4-B235-1FFC95DE9622}" destId="{FA85FA0C-A706-4CE1-934C-9BD9CAD18343}" srcOrd="0" destOrd="0" presId="urn:microsoft.com/office/officeart/2005/8/layout/matrix1"/>
    <dgm:cxn modelId="{AC28432A-82EA-42CF-9A7A-4E30DA8151D8}" srcId="{DBCD4231-A2DA-491B-B474-2AEA765B05C2}" destId="{0BE4E6C7-3E74-4925-BEF7-D463D7631585}" srcOrd="0" destOrd="0" parTransId="{DC48C29E-71FF-425A-B1BF-6B5DF4A8DBD9}" sibTransId="{B0E13BEA-06B6-4D35-9D58-7050C367E448}"/>
    <dgm:cxn modelId="{2667D232-6806-4088-91EF-EBCDFD6966D9}" type="presOf" srcId="{0BE4E6C7-3E74-4925-BEF7-D463D7631585}" destId="{E94507FE-1887-4F25-9264-A6473226BC26}" srcOrd="0" destOrd="0" presId="urn:microsoft.com/office/officeart/2005/8/layout/matrix1"/>
    <dgm:cxn modelId="{FB2F8636-F031-483D-87F3-213DE7F046A8}" type="presOf" srcId="{54744820-289C-4B69-85EE-955C219347B1}" destId="{8AAC4E6A-4180-4339-927C-B6A26B5CDEF3}" srcOrd="0" destOrd="0" presId="urn:microsoft.com/office/officeart/2005/8/layout/matrix1"/>
    <dgm:cxn modelId="{691C7938-1E27-4E4C-8147-98C2B4EBCD0A}" srcId="{54744820-289C-4B69-85EE-955C219347B1}" destId="{DBCD4231-A2DA-491B-B474-2AEA765B05C2}" srcOrd="0" destOrd="0" parTransId="{AC0E4F55-2D70-46D0-BDA5-A2E17FFE8BEF}" sibTransId="{A0A8D95E-600B-44CE-8AF2-B35AD397550A}"/>
    <dgm:cxn modelId="{9943155D-AD0F-4B50-9D54-C7168EFF61A2}" type="presOf" srcId="{DBCD4231-A2DA-491B-B474-2AEA765B05C2}" destId="{319E8080-42D0-43CB-9065-AF91A62B69FB}" srcOrd="0" destOrd="0" presId="urn:microsoft.com/office/officeart/2005/8/layout/matrix1"/>
    <dgm:cxn modelId="{ED3B1A72-AB63-419A-AAF6-4925392CDC41}" type="presOf" srcId="{50C32BB1-5457-4163-A7A1-8A5532CD48C0}" destId="{A34DFE18-2ACE-4828-B84A-7559B228996C}" srcOrd="1" destOrd="0" presId="urn:microsoft.com/office/officeart/2005/8/layout/matrix1"/>
    <dgm:cxn modelId="{F970F779-5821-4BDB-8AF2-1F0136EC86B5}" srcId="{DBCD4231-A2DA-491B-B474-2AEA765B05C2}" destId="{563E11AF-CD7E-4295-967C-9EA42A92B512}" srcOrd="3" destOrd="0" parTransId="{88614897-D1CA-41D2-A764-0E30A784DE31}" sibTransId="{294B10C9-AC58-48FC-8D62-1E3BDFC179C0}"/>
    <dgm:cxn modelId="{F4CE867B-27B4-440C-8EB6-9746C4A8D1CA}" type="presOf" srcId="{563E11AF-CD7E-4295-967C-9EA42A92B512}" destId="{6A4710E9-1151-4106-8E50-926A7474E274}" srcOrd="0" destOrd="0" presId="urn:microsoft.com/office/officeart/2005/8/layout/matrix1"/>
    <dgm:cxn modelId="{B21236A5-7F65-4EFF-8A56-9F68914A091A}" type="presOf" srcId="{99CAEDCE-D835-41A4-B235-1FFC95DE9622}" destId="{20D733AC-A3DB-43FD-AA15-A8B2BE6CCA71}" srcOrd="1" destOrd="0" presId="urn:microsoft.com/office/officeart/2005/8/layout/matrix1"/>
    <dgm:cxn modelId="{F7AC6EC2-5819-4A8C-A320-0688A8B35CAE}" srcId="{DBCD4231-A2DA-491B-B474-2AEA765B05C2}" destId="{99CAEDCE-D835-41A4-B235-1FFC95DE9622}" srcOrd="2" destOrd="0" parTransId="{FEACF21A-19F6-4DEE-9C85-BC360BC2AC96}" sibTransId="{5A9A7E37-BA45-45FE-A8BF-7F7BFC496BA7}"/>
    <dgm:cxn modelId="{76C001F8-F179-47E0-B03A-D2EE0F14C22C}" type="presOf" srcId="{0BE4E6C7-3E74-4925-BEF7-D463D7631585}" destId="{9DF243BC-5757-4FA6-9552-A9F166734E50}" srcOrd="1" destOrd="0" presId="urn:microsoft.com/office/officeart/2005/8/layout/matrix1"/>
    <dgm:cxn modelId="{FFF02BFE-8A6A-4BC0-9188-FF59BA97A8B8}" type="presOf" srcId="{563E11AF-CD7E-4295-967C-9EA42A92B512}" destId="{18D8D9F3-26BD-4B9E-82D7-0C0581C9DC07}" srcOrd="1" destOrd="0" presId="urn:microsoft.com/office/officeart/2005/8/layout/matrix1"/>
    <dgm:cxn modelId="{24CDBB41-2F02-4608-A580-FC77DBCF39DA}" type="presParOf" srcId="{8AAC4E6A-4180-4339-927C-B6A26B5CDEF3}" destId="{F7CDE8A6-D105-4020-80A4-84D0942D2D0B}" srcOrd="0" destOrd="0" presId="urn:microsoft.com/office/officeart/2005/8/layout/matrix1"/>
    <dgm:cxn modelId="{73316CE6-4E72-46E6-9DC6-F65023F80D5D}" type="presParOf" srcId="{F7CDE8A6-D105-4020-80A4-84D0942D2D0B}" destId="{E94507FE-1887-4F25-9264-A6473226BC26}" srcOrd="0" destOrd="0" presId="urn:microsoft.com/office/officeart/2005/8/layout/matrix1"/>
    <dgm:cxn modelId="{CB9C2CC8-C055-456B-BC09-DF7C1653DEB9}" type="presParOf" srcId="{F7CDE8A6-D105-4020-80A4-84D0942D2D0B}" destId="{9DF243BC-5757-4FA6-9552-A9F166734E50}" srcOrd="1" destOrd="0" presId="urn:microsoft.com/office/officeart/2005/8/layout/matrix1"/>
    <dgm:cxn modelId="{55049CE7-DD3C-4659-8CD9-C0D76114A6DA}" type="presParOf" srcId="{F7CDE8A6-D105-4020-80A4-84D0942D2D0B}" destId="{03F2D482-61B8-482B-82E6-BE6E39589825}" srcOrd="2" destOrd="0" presId="urn:microsoft.com/office/officeart/2005/8/layout/matrix1"/>
    <dgm:cxn modelId="{4ABD3A6F-998D-4071-9CB0-25590A52B493}" type="presParOf" srcId="{F7CDE8A6-D105-4020-80A4-84D0942D2D0B}" destId="{A34DFE18-2ACE-4828-B84A-7559B228996C}" srcOrd="3" destOrd="0" presId="urn:microsoft.com/office/officeart/2005/8/layout/matrix1"/>
    <dgm:cxn modelId="{51F66D4D-5009-44C9-A3AB-9A928851BA8B}" type="presParOf" srcId="{F7CDE8A6-D105-4020-80A4-84D0942D2D0B}" destId="{FA85FA0C-A706-4CE1-934C-9BD9CAD18343}" srcOrd="4" destOrd="0" presId="urn:microsoft.com/office/officeart/2005/8/layout/matrix1"/>
    <dgm:cxn modelId="{724474D2-AF72-484B-9700-1BA81EC03295}" type="presParOf" srcId="{F7CDE8A6-D105-4020-80A4-84D0942D2D0B}" destId="{20D733AC-A3DB-43FD-AA15-A8B2BE6CCA71}" srcOrd="5" destOrd="0" presId="urn:microsoft.com/office/officeart/2005/8/layout/matrix1"/>
    <dgm:cxn modelId="{9007AA45-4BAE-4648-A864-FAF609D4673F}" type="presParOf" srcId="{F7CDE8A6-D105-4020-80A4-84D0942D2D0B}" destId="{6A4710E9-1151-4106-8E50-926A7474E274}" srcOrd="6" destOrd="0" presId="urn:microsoft.com/office/officeart/2005/8/layout/matrix1"/>
    <dgm:cxn modelId="{4A03A56C-EBE0-4C4E-9216-762C5BE4F9D1}" type="presParOf" srcId="{F7CDE8A6-D105-4020-80A4-84D0942D2D0B}" destId="{18D8D9F3-26BD-4B9E-82D7-0C0581C9DC07}" srcOrd="7" destOrd="0" presId="urn:microsoft.com/office/officeart/2005/8/layout/matrix1"/>
    <dgm:cxn modelId="{D14CE9A8-3135-4624-B166-579DBB0B992A}" type="presParOf" srcId="{8AAC4E6A-4180-4339-927C-B6A26B5CDEF3}" destId="{319E8080-42D0-43CB-9065-AF91A62B69F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16874-5F71-463D-AF34-A69605D8D390}">
      <dsp:nvSpPr>
        <dsp:cNvPr id="0" name=""/>
        <dsp:cNvSpPr/>
      </dsp:nvSpPr>
      <dsp:spPr>
        <a:xfrm>
          <a:off x="979722" y="-55599"/>
          <a:ext cx="4044351" cy="4044351"/>
        </a:xfrm>
        <a:prstGeom prst="circularArrow">
          <a:avLst>
            <a:gd name="adj1" fmla="val 5689"/>
            <a:gd name="adj2" fmla="val 340510"/>
            <a:gd name="adj3" fmla="val 12910527"/>
            <a:gd name="adj4" fmla="val 17931596"/>
            <a:gd name="adj5" fmla="val 5908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36C8566-4A0D-4E7C-8A04-2FFFF6418512}">
      <dsp:nvSpPr>
        <dsp:cNvPr id="0" name=""/>
        <dsp:cNvSpPr/>
      </dsp:nvSpPr>
      <dsp:spPr>
        <a:xfrm>
          <a:off x="1735817" y="252732"/>
          <a:ext cx="2532161" cy="9035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u="sng" kern="1200" err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Scientific</a:t>
          </a:r>
          <a:r>
            <a:rPr lang="cs-CZ" sz="2000" b="1" u="sng" kern="120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2000" b="1" u="sng" kern="1200" err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Departments</a:t>
          </a:r>
          <a:endParaRPr lang="cs-CZ" sz="2000" b="1" u="sng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779927" y="296842"/>
        <a:ext cx="2443941" cy="815379"/>
      </dsp:txXfrm>
    </dsp:sp>
    <dsp:sp modelId="{60054593-6566-40F9-9157-F117430F8C7D}">
      <dsp:nvSpPr>
        <dsp:cNvPr id="0" name=""/>
        <dsp:cNvSpPr/>
      </dsp:nvSpPr>
      <dsp:spPr>
        <a:xfrm>
          <a:off x="3466664" y="2430998"/>
          <a:ext cx="2629335" cy="9035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err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Administrative</a:t>
          </a:r>
          <a:r>
            <a:rPr lang="cs-CZ" sz="2000" b="1" kern="120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2000" b="1" kern="1200" err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Units</a:t>
          </a:r>
          <a:endParaRPr lang="cs-CZ" sz="20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510774" y="2475108"/>
        <a:ext cx="2541115" cy="815379"/>
      </dsp:txXfrm>
    </dsp:sp>
    <dsp:sp modelId="{F1576421-85A2-49A6-BBFF-591B193F5786}">
      <dsp:nvSpPr>
        <dsp:cNvPr id="0" name=""/>
        <dsp:cNvSpPr/>
      </dsp:nvSpPr>
      <dsp:spPr>
        <a:xfrm>
          <a:off x="68333" y="2430997"/>
          <a:ext cx="2444927" cy="9035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Support </a:t>
          </a:r>
          <a:r>
            <a:rPr lang="cs-CZ" sz="2000" b="1" kern="1200" err="1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Departments</a:t>
          </a:r>
          <a:endParaRPr lang="cs-CZ" sz="20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2443" y="2475107"/>
        <a:ext cx="2356707" cy="815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FA1C9-E2E5-466C-A449-45C099AA3CBD}">
      <dsp:nvSpPr>
        <dsp:cNvPr id="0" name=""/>
        <dsp:cNvSpPr/>
      </dsp:nvSpPr>
      <dsp:spPr>
        <a:xfrm>
          <a:off x="2055627" y="646"/>
          <a:ext cx="2112760" cy="1006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Elementary</a:t>
          </a: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Particle</a:t>
          </a: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Physics</a:t>
          </a:r>
          <a:endParaRPr lang="cs-CZ" sz="1600" b="1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104764" y="49783"/>
        <a:ext cx="2014486" cy="908296"/>
      </dsp:txXfrm>
    </dsp:sp>
    <dsp:sp modelId="{36133DBF-D199-4198-A145-FB46065031C0}">
      <dsp:nvSpPr>
        <dsp:cNvPr id="0" name=""/>
        <dsp:cNvSpPr/>
      </dsp:nvSpPr>
      <dsp:spPr>
        <a:xfrm>
          <a:off x="1174848" y="547490"/>
          <a:ext cx="4022448" cy="4022448"/>
        </a:xfrm>
        <a:custGeom>
          <a:avLst/>
          <a:gdLst/>
          <a:ahLst/>
          <a:cxnLst/>
          <a:rect l="0" t="0" r="0" b="0"/>
          <a:pathLst>
            <a:path>
              <a:moveTo>
                <a:pt x="3003449" y="261792"/>
              </a:moveTo>
              <a:arcTo wR="2011224" hR="2011224" stAng="17973635" swAng="193216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30DC1-FF18-4976-85B8-1A95519A6E13}">
      <dsp:nvSpPr>
        <dsp:cNvPr id="0" name=""/>
        <dsp:cNvSpPr/>
      </dsp:nvSpPr>
      <dsp:spPr>
        <a:xfrm>
          <a:off x="4050028" y="1617212"/>
          <a:ext cx="2162717" cy="1006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628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534988" algn="l"/>
            </a:tabLst>
          </a:pPr>
          <a:r>
            <a:rPr lang="cs-CZ" sz="1600" b="1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Condensed</a:t>
          </a:r>
          <a:r>
            <a:rPr lang="cs-CZ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Matter</a:t>
          </a:r>
          <a:r>
            <a:rPr lang="cs-CZ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Physics</a:t>
          </a:r>
          <a:endParaRPr lang="cs-CZ" sz="1600" b="1" u="none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099165" y="1666349"/>
        <a:ext cx="2064443" cy="908296"/>
      </dsp:txXfrm>
    </dsp:sp>
    <dsp:sp modelId="{2887A92B-A115-4E9C-893A-2F2B99F342BE}">
      <dsp:nvSpPr>
        <dsp:cNvPr id="0" name=""/>
        <dsp:cNvSpPr/>
      </dsp:nvSpPr>
      <dsp:spPr>
        <a:xfrm>
          <a:off x="1173632" y="270163"/>
          <a:ext cx="4022448" cy="4022448"/>
        </a:xfrm>
        <a:custGeom>
          <a:avLst/>
          <a:gdLst/>
          <a:ahLst/>
          <a:cxnLst/>
          <a:rect l="0" t="0" r="0" b="0"/>
          <a:pathLst>
            <a:path>
              <a:moveTo>
                <a:pt x="3991682" y="2361666"/>
              </a:moveTo>
              <a:arcTo wR="2011224" hR="2011224" stAng="602078" swAng="137824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011BD-F74A-4D4E-BFE6-6B0E1424FB22}">
      <dsp:nvSpPr>
        <dsp:cNvPr id="0" name=""/>
        <dsp:cNvSpPr/>
      </dsp:nvSpPr>
      <dsp:spPr>
        <a:xfrm>
          <a:off x="3488183" y="3383781"/>
          <a:ext cx="2042300" cy="1006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Solid </a:t>
          </a:r>
          <a:r>
            <a:rPr lang="cs-CZ" sz="1600" b="1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State</a:t>
          </a:r>
          <a:r>
            <a:rPr lang="cs-CZ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Physics</a:t>
          </a:r>
          <a:endParaRPr lang="cs-CZ" sz="16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537320" y="3432918"/>
        <a:ext cx="1944026" cy="908296"/>
      </dsp:txXfrm>
    </dsp:sp>
    <dsp:sp modelId="{142131EB-B399-4BD8-96EA-298E7460FFB1}">
      <dsp:nvSpPr>
        <dsp:cNvPr id="0" name=""/>
        <dsp:cNvSpPr/>
      </dsp:nvSpPr>
      <dsp:spPr>
        <a:xfrm>
          <a:off x="992693" y="483586"/>
          <a:ext cx="4022448" cy="4022448"/>
        </a:xfrm>
        <a:custGeom>
          <a:avLst/>
          <a:gdLst/>
          <a:ahLst/>
          <a:cxnLst/>
          <a:rect l="0" t="0" r="0" b="0"/>
          <a:pathLst>
            <a:path>
              <a:moveTo>
                <a:pt x="2670920" y="3911178"/>
              </a:moveTo>
              <a:arcTo wR="2011224" hR="2011224" stAng="4251128" swAng="227612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55269-6021-45AF-9DBC-478EC79115D7}">
      <dsp:nvSpPr>
        <dsp:cNvPr id="0" name=""/>
        <dsp:cNvSpPr/>
      </dsp:nvSpPr>
      <dsp:spPr>
        <a:xfrm>
          <a:off x="679225" y="3387971"/>
          <a:ext cx="1879654" cy="1006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Optics</a:t>
          </a:r>
          <a:endParaRPr lang="cs-CZ" sz="16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28362" y="3437108"/>
        <a:ext cx="1781380" cy="908296"/>
      </dsp:txXfrm>
    </dsp:sp>
    <dsp:sp modelId="{B72D18B0-D737-49D0-8C3D-223C21B942EB}">
      <dsp:nvSpPr>
        <dsp:cNvPr id="0" name=""/>
        <dsp:cNvSpPr/>
      </dsp:nvSpPr>
      <dsp:spPr>
        <a:xfrm>
          <a:off x="1119435" y="592194"/>
          <a:ext cx="4022448" cy="4022448"/>
        </a:xfrm>
        <a:custGeom>
          <a:avLst/>
          <a:gdLst/>
          <a:ahLst/>
          <a:cxnLst/>
          <a:rect l="0" t="0" r="0" b="0"/>
          <a:pathLst>
            <a:path>
              <a:moveTo>
                <a:pt x="156308" y="2788598"/>
              </a:moveTo>
              <a:arcTo wR="2011224" hR="2011224" stAng="9435720" swAng="131350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49720-3859-45C4-AA6C-623D4C066992}">
      <dsp:nvSpPr>
        <dsp:cNvPr id="0" name=""/>
        <dsp:cNvSpPr/>
      </dsp:nvSpPr>
      <dsp:spPr>
        <a:xfrm>
          <a:off x="166840" y="1629522"/>
          <a:ext cx="1975402" cy="9958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Division</a:t>
          </a:r>
          <a:r>
            <a:rPr lang="cs-CZ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of</a:t>
          </a:r>
          <a:r>
            <a:rPr lang="cs-CZ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600" b="1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High-Power</a:t>
          </a:r>
          <a:r>
            <a:rPr lang="cs-CZ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Systems</a:t>
          </a:r>
          <a:endParaRPr lang="cs-CZ" sz="16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15451" y="1678133"/>
        <a:ext cx="1878180" cy="898588"/>
      </dsp:txXfrm>
    </dsp:sp>
    <dsp:sp modelId="{E44C7D9A-02F7-49ED-AC8B-B745E993947D}">
      <dsp:nvSpPr>
        <dsp:cNvPr id="0" name=""/>
        <dsp:cNvSpPr/>
      </dsp:nvSpPr>
      <dsp:spPr>
        <a:xfrm>
          <a:off x="1125989" y="488114"/>
          <a:ext cx="4022448" cy="4022448"/>
        </a:xfrm>
        <a:custGeom>
          <a:avLst/>
          <a:gdLst/>
          <a:ahLst/>
          <a:cxnLst/>
          <a:rect l="0" t="0" r="0" b="0"/>
          <a:pathLst>
            <a:path>
              <a:moveTo>
                <a:pt x="202617" y="1131472"/>
              </a:moveTo>
              <a:arcTo wR="2011224" hR="2011224" stAng="12356367" swAng="187283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5E9AE-9144-43BF-8D64-3E28E5FD698B}">
      <dsp:nvSpPr>
        <dsp:cNvPr id="0" name=""/>
        <dsp:cNvSpPr/>
      </dsp:nvSpPr>
      <dsp:spPr>
        <a:xfrm>
          <a:off x="3021" y="0"/>
          <a:ext cx="3091424" cy="396240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 err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Central</a:t>
          </a:r>
          <a:r>
            <a:rPr lang="cs-CZ" sz="2400" b="1" kern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Unit</a:t>
          </a:r>
          <a:endParaRPr lang="cs-CZ" sz="2400" b="1" kern="1200" dirty="0">
            <a:solidFill>
              <a:schemeClr val="accent1"/>
            </a:solidFill>
            <a:effectLst/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021" y="0"/>
        <a:ext cx="3091424" cy="1188720"/>
      </dsp:txXfrm>
    </dsp:sp>
    <dsp:sp modelId="{28743604-8065-4D47-9646-1E010F4492FA}">
      <dsp:nvSpPr>
        <dsp:cNvPr id="0" name=""/>
        <dsp:cNvSpPr/>
      </dsp:nvSpPr>
      <dsp:spPr>
        <a:xfrm>
          <a:off x="310653" y="1189810"/>
          <a:ext cx="2473139" cy="256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Verdana" panose="020B0604030504040204" pitchFamily="34" charset="0"/>
              <a:ea typeface="Verdana" panose="020B0604030504040204" pitchFamily="34" charset="0"/>
            </a:rPr>
            <a:t>HR Team</a:t>
          </a:r>
        </a:p>
      </dsp:txBody>
      <dsp:txXfrm>
        <a:off x="318158" y="1197315"/>
        <a:ext cx="2458129" cy="241225"/>
      </dsp:txXfrm>
    </dsp:sp>
    <dsp:sp modelId="{37143414-745B-4E01-9B66-1CA1E73F23C4}">
      <dsp:nvSpPr>
        <dsp:cNvPr id="0" name=""/>
        <dsp:cNvSpPr/>
      </dsp:nvSpPr>
      <dsp:spPr>
        <a:xfrm>
          <a:off x="310653" y="1485466"/>
          <a:ext cx="2473139" cy="256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err="1">
              <a:latin typeface="Verdana" panose="020B0604030504040204" pitchFamily="34" charset="0"/>
              <a:ea typeface="Verdana" panose="020B0604030504040204" pitchFamily="34" charset="0"/>
            </a:rPr>
            <a:t>Legal</a:t>
          </a:r>
          <a:r>
            <a:rPr lang="cs-CZ" sz="1200" b="1" kern="120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cs-CZ" sz="1200" b="1" kern="1200" err="1">
              <a:latin typeface="Verdana" panose="020B0604030504040204" pitchFamily="34" charset="0"/>
              <a:ea typeface="Verdana" panose="020B0604030504040204" pitchFamily="34" charset="0"/>
            </a:rPr>
            <a:t>Services</a:t>
          </a:r>
          <a:endParaRPr lang="cs-CZ" sz="12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8158" y="1492971"/>
        <a:ext cx="2458129" cy="241225"/>
      </dsp:txXfrm>
    </dsp:sp>
    <dsp:sp modelId="{F46CB57B-9BF0-440D-8ACE-52B89FFE0097}">
      <dsp:nvSpPr>
        <dsp:cNvPr id="0" name=""/>
        <dsp:cNvSpPr/>
      </dsp:nvSpPr>
      <dsp:spPr>
        <a:xfrm>
          <a:off x="310653" y="1781123"/>
          <a:ext cx="2473139" cy="256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err="1">
              <a:latin typeface="Verdana" panose="020B0604030504040204" pitchFamily="34" charset="0"/>
              <a:ea typeface="Verdana" panose="020B0604030504040204" pitchFamily="34" charset="0"/>
            </a:rPr>
            <a:t>Scientific</a:t>
          </a:r>
          <a:r>
            <a:rPr lang="cs-CZ" sz="1200" b="1" kern="120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cs-CZ" sz="1200" b="1" kern="1200" err="1">
              <a:latin typeface="Verdana" panose="020B0604030504040204" pitchFamily="34" charset="0"/>
              <a:ea typeface="Verdana" panose="020B0604030504040204" pitchFamily="34" charset="0"/>
            </a:rPr>
            <a:t>Library</a:t>
          </a:r>
          <a:endParaRPr lang="cs-CZ" sz="12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8158" y="1788628"/>
        <a:ext cx="2458129" cy="241225"/>
      </dsp:txXfrm>
    </dsp:sp>
    <dsp:sp modelId="{AFAAD248-F3B7-4C04-82F9-375870588BE3}">
      <dsp:nvSpPr>
        <dsp:cNvPr id="0" name=""/>
        <dsp:cNvSpPr/>
      </dsp:nvSpPr>
      <dsp:spPr>
        <a:xfrm>
          <a:off x="310653" y="2076779"/>
          <a:ext cx="2473139" cy="256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latin typeface="Verdana" panose="020B0604030504040204" pitchFamily="34" charset="0"/>
              <a:ea typeface="Verdana" panose="020B0604030504040204" pitchFamily="34" charset="0"/>
            </a:rPr>
            <a:t>IT and Technology Transfer</a:t>
          </a:r>
        </a:p>
      </dsp:txBody>
      <dsp:txXfrm>
        <a:off x="318158" y="2084284"/>
        <a:ext cx="2458129" cy="241225"/>
      </dsp:txXfrm>
    </dsp:sp>
    <dsp:sp modelId="{C781B363-2521-4AAD-8C35-48EBDDC44E22}">
      <dsp:nvSpPr>
        <dsp:cNvPr id="0" name=""/>
        <dsp:cNvSpPr/>
      </dsp:nvSpPr>
      <dsp:spPr>
        <a:xfrm>
          <a:off x="310653" y="2372435"/>
          <a:ext cx="2473139" cy="256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err="1">
              <a:latin typeface="Verdana" panose="020B0604030504040204" pitchFamily="34" charset="0"/>
              <a:ea typeface="Verdana" panose="020B0604030504040204" pitchFamily="34" charset="0"/>
            </a:rPr>
            <a:t>Internal</a:t>
          </a:r>
          <a:r>
            <a:rPr lang="cs-CZ" sz="1200" b="1" kern="1200">
              <a:latin typeface="Verdana" panose="020B0604030504040204" pitchFamily="34" charset="0"/>
              <a:ea typeface="Verdana" panose="020B0604030504040204" pitchFamily="34" charset="0"/>
            </a:rPr>
            <a:t> Auditor</a:t>
          </a:r>
        </a:p>
      </dsp:txBody>
      <dsp:txXfrm>
        <a:off x="318158" y="2379940"/>
        <a:ext cx="2458129" cy="241225"/>
      </dsp:txXfrm>
    </dsp:sp>
    <dsp:sp modelId="{F64B2BE5-8F13-4192-B9C2-3247C91E31DF}">
      <dsp:nvSpPr>
        <dsp:cNvPr id="0" name=""/>
        <dsp:cNvSpPr/>
      </dsp:nvSpPr>
      <dsp:spPr>
        <a:xfrm>
          <a:off x="310653" y="2668092"/>
          <a:ext cx="2473139" cy="256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latin typeface="Verdana" panose="020B0604030504040204" pitchFamily="34" charset="0"/>
              <a:ea typeface="Verdana" panose="020B0604030504040204" pitchFamily="34" charset="0"/>
            </a:rPr>
            <a:t>Grant Office</a:t>
          </a:r>
        </a:p>
      </dsp:txBody>
      <dsp:txXfrm>
        <a:off x="318158" y="2675597"/>
        <a:ext cx="2458129" cy="241225"/>
      </dsp:txXfrm>
    </dsp:sp>
    <dsp:sp modelId="{5D4A0D51-DCC1-4908-8590-6934AD09906A}">
      <dsp:nvSpPr>
        <dsp:cNvPr id="0" name=""/>
        <dsp:cNvSpPr/>
      </dsp:nvSpPr>
      <dsp:spPr>
        <a:xfrm>
          <a:off x="310653" y="2963748"/>
          <a:ext cx="2473139" cy="503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latin typeface="Verdana" panose="020B0604030504040204" pitchFamily="34" charset="0"/>
              <a:ea typeface="Verdana" panose="020B0604030504040204" pitchFamily="34" charset="0"/>
            </a:rPr>
            <a:t>Public Relations and International </a:t>
          </a:r>
          <a:r>
            <a:rPr lang="cs-CZ" sz="1200" b="1" kern="1200" err="1">
              <a:latin typeface="Verdana" panose="020B0604030504040204" pitchFamily="34" charset="0"/>
              <a:ea typeface="Verdana" panose="020B0604030504040204" pitchFamily="34" charset="0"/>
            </a:rPr>
            <a:t>Cooperation</a:t>
          </a:r>
          <a:r>
            <a:rPr lang="cs-CZ" sz="1200" b="1" kern="1200">
              <a:latin typeface="Verdana" panose="020B0604030504040204" pitchFamily="34" charset="0"/>
              <a:ea typeface="Verdana" panose="020B0604030504040204" pitchFamily="34" charset="0"/>
            </a:rPr>
            <a:t> Office</a:t>
          </a:r>
        </a:p>
      </dsp:txBody>
      <dsp:txXfrm>
        <a:off x="325408" y="2978503"/>
        <a:ext cx="2443629" cy="474274"/>
      </dsp:txXfrm>
    </dsp:sp>
    <dsp:sp modelId="{46AD2FBD-D8A9-4EFA-A5FE-F415A00AE1DE}">
      <dsp:nvSpPr>
        <dsp:cNvPr id="0" name=""/>
        <dsp:cNvSpPr/>
      </dsp:nvSpPr>
      <dsp:spPr>
        <a:xfrm>
          <a:off x="310653" y="3506954"/>
          <a:ext cx="2473139" cy="256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latin typeface="Verdana" panose="020B0604030504040204" pitchFamily="34" charset="0"/>
              <a:ea typeface="Verdana" panose="020B0604030504040204" pitchFamily="34" charset="0"/>
            </a:rPr>
            <a:t>OHS and FS</a:t>
          </a:r>
        </a:p>
      </dsp:txBody>
      <dsp:txXfrm>
        <a:off x="318158" y="3514459"/>
        <a:ext cx="2458129" cy="2412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131B5-8587-4259-AB29-D2F258E6EE33}">
      <dsp:nvSpPr>
        <dsp:cNvPr id="0" name=""/>
        <dsp:cNvSpPr/>
      </dsp:nvSpPr>
      <dsp:spPr>
        <a:xfrm>
          <a:off x="1702722" y="1599241"/>
          <a:ext cx="1511997" cy="15119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 dirty="0" err="1">
              <a:effectLst/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Administrative</a:t>
          </a:r>
          <a:r>
            <a:rPr lang="cs-CZ" sz="1000" b="1" kern="1200" dirty="0">
              <a:effectLst/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br>
            <a:rPr lang="cs-CZ" sz="1000" b="1" kern="1200" dirty="0">
              <a:effectLst/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</a:br>
          <a:r>
            <a:rPr lang="cs-CZ" sz="1000" b="1" kern="1200" dirty="0" err="1">
              <a:effectLst/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Units</a:t>
          </a:r>
          <a:endParaRPr lang="cs-CZ" sz="1000" b="1" u="none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924149" y="1820668"/>
        <a:ext cx="1069143" cy="1069143"/>
      </dsp:txXfrm>
    </dsp:sp>
    <dsp:sp modelId="{FB81DB0D-76FC-4F83-BC12-C80E22DD8634}">
      <dsp:nvSpPr>
        <dsp:cNvPr id="0" name=""/>
        <dsp:cNvSpPr/>
      </dsp:nvSpPr>
      <dsp:spPr>
        <a:xfrm rot="16229416">
          <a:off x="2431437" y="1542335"/>
          <a:ext cx="68088" cy="45782"/>
        </a:xfrm>
        <a:custGeom>
          <a:avLst/>
          <a:gdLst/>
          <a:ahLst/>
          <a:cxnLst/>
          <a:rect l="0" t="0" r="0" b="0"/>
          <a:pathLst>
            <a:path>
              <a:moveTo>
                <a:pt x="0" y="22891"/>
              </a:moveTo>
              <a:lnTo>
                <a:pt x="68088" y="228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463779" y="1563523"/>
        <a:ext cx="3404" cy="3404"/>
      </dsp:txXfrm>
    </dsp:sp>
    <dsp:sp modelId="{1A10A706-2448-4373-9E25-C6B9866AD413}">
      <dsp:nvSpPr>
        <dsp:cNvPr id="0" name=""/>
        <dsp:cNvSpPr/>
      </dsp:nvSpPr>
      <dsp:spPr>
        <a:xfrm>
          <a:off x="1841164" y="271208"/>
          <a:ext cx="1259998" cy="125999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 dirty="0" err="1">
              <a:latin typeface="Verdana" panose="020B0604030504040204" pitchFamily="34" charset="0"/>
              <a:ea typeface="Verdana" panose="020B0604030504040204" pitchFamily="34" charset="0"/>
            </a:rPr>
            <a:t>Accounting</a:t>
          </a:r>
          <a:endParaRPr lang="cs-CZ" sz="10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025686" y="455730"/>
        <a:ext cx="890954" cy="890954"/>
      </dsp:txXfrm>
    </dsp:sp>
    <dsp:sp modelId="{52BA9DCC-1D91-4BBF-AA85-31C0D211E47C}">
      <dsp:nvSpPr>
        <dsp:cNvPr id="0" name=""/>
        <dsp:cNvSpPr/>
      </dsp:nvSpPr>
      <dsp:spPr>
        <a:xfrm rot="20030259">
          <a:off x="3132710" y="1979406"/>
          <a:ext cx="88950" cy="45782"/>
        </a:xfrm>
        <a:custGeom>
          <a:avLst/>
          <a:gdLst/>
          <a:ahLst/>
          <a:cxnLst/>
          <a:rect l="0" t="0" r="0" b="0"/>
          <a:pathLst>
            <a:path>
              <a:moveTo>
                <a:pt x="0" y="22891"/>
              </a:moveTo>
              <a:lnTo>
                <a:pt x="88950" y="228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174961" y="2000074"/>
        <a:ext cx="4447" cy="4447"/>
      </dsp:txXfrm>
    </dsp:sp>
    <dsp:sp modelId="{65102892-2524-4568-9BF9-2F06614112D2}">
      <dsp:nvSpPr>
        <dsp:cNvPr id="0" name=""/>
        <dsp:cNvSpPr/>
      </dsp:nvSpPr>
      <dsp:spPr>
        <a:xfrm>
          <a:off x="3152559" y="1074912"/>
          <a:ext cx="1259998" cy="125999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>
              <a:latin typeface="Verdana" panose="020B0604030504040204" pitchFamily="34" charset="0"/>
              <a:ea typeface="Verdana" panose="020B0604030504040204" pitchFamily="34" charset="0"/>
            </a:rPr>
            <a:t>Support </a:t>
          </a:r>
          <a:r>
            <a:rPr lang="cs-CZ" sz="1000" b="1" kern="1200" err="1">
              <a:latin typeface="Verdana" panose="020B0604030504040204" pitchFamily="34" charset="0"/>
              <a:ea typeface="Verdana" panose="020B0604030504040204" pitchFamily="34" charset="0"/>
            </a:rPr>
            <a:t>of</a:t>
          </a:r>
          <a:r>
            <a:rPr lang="cs-CZ" sz="1000" b="1" kern="1200">
              <a:latin typeface="Verdana" panose="020B0604030504040204" pitchFamily="34" charset="0"/>
              <a:ea typeface="Verdana" panose="020B0604030504040204" pitchFamily="34" charset="0"/>
            </a:rPr>
            <a:t> AU</a:t>
          </a:r>
        </a:p>
      </dsp:txBody>
      <dsp:txXfrm>
        <a:off x="3337081" y="1259434"/>
        <a:ext cx="890954" cy="890954"/>
      </dsp:txXfrm>
    </dsp:sp>
    <dsp:sp modelId="{F1DACCB8-26C0-4877-AEE2-94B40C099B29}">
      <dsp:nvSpPr>
        <dsp:cNvPr id="0" name=""/>
        <dsp:cNvSpPr/>
      </dsp:nvSpPr>
      <dsp:spPr>
        <a:xfrm rot="2583525">
          <a:off x="2999446" y="2878032"/>
          <a:ext cx="86493" cy="45782"/>
        </a:xfrm>
        <a:custGeom>
          <a:avLst/>
          <a:gdLst/>
          <a:ahLst/>
          <a:cxnLst/>
          <a:rect l="0" t="0" r="0" b="0"/>
          <a:pathLst>
            <a:path>
              <a:moveTo>
                <a:pt x="0" y="22891"/>
              </a:moveTo>
              <a:lnTo>
                <a:pt x="86493" y="228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040531" y="2898761"/>
        <a:ext cx="4324" cy="4324"/>
      </dsp:txXfrm>
    </dsp:sp>
    <dsp:sp modelId="{49AB0ABA-5E52-45B7-BF90-D275825704FE}">
      <dsp:nvSpPr>
        <dsp:cNvPr id="0" name=""/>
        <dsp:cNvSpPr/>
      </dsp:nvSpPr>
      <dsp:spPr>
        <a:xfrm>
          <a:off x="2904604" y="2730581"/>
          <a:ext cx="1259998" cy="125999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 err="1">
              <a:latin typeface="Verdana" panose="020B0604030504040204" pitchFamily="34" charset="0"/>
              <a:ea typeface="Verdana" panose="020B0604030504040204" pitchFamily="34" charset="0"/>
            </a:rPr>
            <a:t>Personal</a:t>
          </a:r>
          <a:r>
            <a:rPr lang="cs-CZ" sz="900" b="1" kern="1200">
              <a:latin typeface="Verdana" panose="020B0604030504040204" pitchFamily="34" charset="0"/>
              <a:ea typeface="Verdana" panose="020B0604030504040204" pitchFamily="34" charset="0"/>
            </a:rPr>
            <a:t> and </a:t>
          </a:r>
          <a:r>
            <a:rPr lang="cs-CZ" sz="900" b="1" kern="1200" err="1">
              <a:latin typeface="Verdana" panose="020B0604030504040204" pitchFamily="34" charset="0"/>
              <a:ea typeface="Verdana" panose="020B0604030504040204" pitchFamily="34" charset="0"/>
            </a:rPr>
            <a:t>Payroll</a:t>
          </a:r>
          <a:endParaRPr lang="cs-CZ" sz="9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089126" y="2915103"/>
        <a:ext cx="890954" cy="890954"/>
      </dsp:txXfrm>
    </dsp:sp>
    <dsp:sp modelId="{269A3E66-61AC-4332-8DFB-861E2058E782}">
      <dsp:nvSpPr>
        <dsp:cNvPr id="0" name=""/>
        <dsp:cNvSpPr/>
      </dsp:nvSpPr>
      <dsp:spPr>
        <a:xfrm rot="8349036">
          <a:off x="1801572" y="2858587"/>
          <a:ext cx="97114" cy="45782"/>
        </a:xfrm>
        <a:custGeom>
          <a:avLst/>
          <a:gdLst/>
          <a:ahLst/>
          <a:cxnLst/>
          <a:rect l="0" t="0" r="0" b="0"/>
          <a:pathLst>
            <a:path>
              <a:moveTo>
                <a:pt x="0" y="22891"/>
              </a:moveTo>
              <a:lnTo>
                <a:pt x="97114" y="228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1847701" y="2879050"/>
        <a:ext cx="4855" cy="4855"/>
      </dsp:txXfrm>
    </dsp:sp>
    <dsp:sp modelId="{3003E586-6850-4003-8E3A-B5A2D204404F}">
      <dsp:nvSpPr>
        <dsp:cNvPr id="0" name=""/>
        <dsp:cNvSpPr/>
      </dsp:nvSpPr>
      <dsp:spPr>
        <a:xfrm>
          <a:off x="706848" y="2695304"/>
          <a:ext cx="1259998" cy="125999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>
              <a:latin typeface="Verdana" panose="020B0604030504040204" pitchFamily="34" charset="0"/>
              <a:ea typeface="Verdana" panose="020B0604030504040204" pitchFamily="34" charset="0"/>
            </a:rPr>
            <a:t>Supply and Transport</a:t>
          </a:r>
        </a:p>
      </dsp:txBody>
      <dsp:txXfrm>
        <a:off x="891370" y="2879826"/>
        <a:ext cx="890954" cy="890954"/>
      </dsp:txXfrm>
    </dsp:sp>
    <dsp:sp modelId="{A3765FEA-6AEE-4CF2-B554-9C1E439527DC}">
      <dsp:nvSpPr>
        <dsp:cNvPr id="0" name=""/>
        <dsp:cNvSpPr/>
      </dsp:nvSpPr>
      <dsp:spPr>
        <a:xfrm rot="12307733">
          <a:off x="1689947" y="1992515"/>
          <a:ext cx="88515" cy="45782"/>
        </a:xfrm>
        <a:custGeom>
          <a:avLst/>
          <a:gdLst/>
          <a:ahLst/>
          <a:cxnLst/>
          <a:rect l="0" t="0" r="0" b="0"/>
          <a:pathLst>
            <a:path>
              <a:moveTo>
                <a:pt x="0" y="22891"/>
              </a:moveTo>
              <a:lnTo>
                <a:pt x="88515" y="228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1731992" y="2013193"/>
        <a:ext cx="4425" cy="4425"/>
      </dsp:txXfrm>
    </dsp:sp>
    <dsp:sp modelId="{4C51E769-777D-4991-8BBC-1AB65CB7373E}">
      <dsp:nvSpPr>
        <dsp:cNvPr id="0" name=""/>
        <dsp:cNvSpPr/>
      </dsp:nvSpPr>
      <dsp:spPr>
        <a:xfrm>
          <a:off x="493764" y="1099080"/>
          <a:ext cx="1259998" cy="125999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 err="1">
              <a:latin typeface="Verdana" panose="020B0604030504040204" pitchFamily="34" charset="0"/>
              <a:ea typeface="Verdana" panose="020B0604030504040204" pitchFamily="34" charset="0"/>
            </a:rPr>
            <a:t>Technical</a:t>
          </a:r>
          <a:endParaRPr lang="cs-CZ" sz="10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78286" y="1283602"/>
        <a:ext cx="890954" cy="8909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E22CD-1AC3-4D04-BE60-DBB2A0EF6583}">
      <dsp:nvSpPr>
        <dsp:cNvPr id="0" name=""/>
        <dsp:cNvSpPr/>
      </dsp:nvSpPr>
      <dsp:spPr>
        <a:xfrm>
          <a:off x="-4356600" y="-668265"/>
          <a:ext cx="5190403" cy="5190403"/>
        </a:xfrm>
        <a:prstGeom prst="blockArc">
          <a:avLst>
            <a:gd name="adj1" fmla="val 18900000"/>
            <a:gd name="adj2" fmla="val 2700000"/>
            <a:gd name="adj3" fmla="val 416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82573-CEAF-4A92-9CD0-56921AE667F4}">
      <dsp:nvSpPr>
        <dsp:cNvPr id="0" name=""/>
        <dsp:cNvSpPr/>
      </dsp:nvSpPr>
      <dsp:spPr>
        <a:xfrm>
          <a:off x="436803" y="296285"/>
          <a:ext cx="4785293" cy="5928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059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latin typeface="Verdana" panose="020B0604030504040204" pitchFamily="34" charset="0"/>
              <a:ea typeface="Verdana" panose="020B0604030504040204" pitchFamily="34" charset="0"/>
            </a:rPr>
            <a:t>Cukrovarnická</a:t>
          </a:r>
        </a:p>
      </dsp:txBody>
      <dsp:txXfrm>
        <a:off x="436803" y="296285"/>
        <a:ext cx="4785293" cy="592879"/>
      </dsp:txXfrm>
    </dsp:sp>
    <dsp:sp modelId="{13261929-F3FE-426E-81A6-568386E8E48B}">
      <dsp:nvSpPr>
        <dsp:cNvPr id="0" name=""/>
        <dsp:cNvSpPr/>
      </dsp:nvSpPr>
      <dsp:spPr>
        <a:xfrm>
          <a:off x="66253" y="222175"/>
          <a:ext cx="741099" cy="7410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96A9DD-137B-43DB-B4B5-5FDE41551B2C}">
      <dsp:nvSpPr>
        <dsp:cNvPr id="0" name=""/>
        <dsp:cNvSpPr/>
      </dsp:nvSpPr>
      <dsp:spPr>
        <a:xfrm>
          <a:off x="776714" y="1185759"/>
          <a:ext cx="4445381" cy="5928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059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latin typeface="Verdana" panose="020B0604030504040204" pitchFamily="34" charset="0"/>
              <a:ea typeface="Verdana" panose="020B0604030504040204" pitchFamily="34" charset="0"/>
            </a:rPr>
            <a:t>Slovanka</a:t>
          </a:r>
        </a:p>
      </dsp:txBody>
      <dsp:txXfrm>
        <a:off x="776714" y="1185759"/>
        <a:ext cx="4445381" cy="592879"/>
      </dsp:txXfrm>
    </dsp:sp>
    <dsp:sp modelId="{77E11F9D-42B3-4292-B00B-AA22E7E99084}">
      <dsp:nvSpPr>
        <dsp:cNvPr id="0" name=""/>
        <dsp:cNvSpPr/>
      </dsp:nvSpPr>
      <dsp:spPr>
        <a:xfrm>
          <a:off x="406164" y="1111649"/>
          <a:ext cx="741099" cy="7410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0EED08-B9E8-45B3-A8E6-A78BA93B3CE0}">
      <dsp:nvSpPr>
        <dsp:cNvPr id="0" name=""/>
        <dsp:cNvSpPr/>
      </dsp:nvSpPr>
      <dsp:spPr>
        <a:xfrm>
          <a:off x="776714" y="2075232"/>
          <a:ext cx="4445381" cy="5928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059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 err="1">
              <a:latin typeface="Verdana" panose="020B0604030504040204" pitchFamily="34" charset="0"/>
              <a:ea typeface="Verdana" panose="020B0604030504040204" pitchFamily="34" charset="0"/>
            </a:rPr>
            <a:t>HiLASE</a:t>
          </a:r>
          <a:r>
            <a:rPr lang="cs-CZ" sz="2100" b="1" kern="1200" dirty="0">
              <a:latin typeface="Verdana" panose="020B0604030504040204" pitchFamily="34" charset="0"/>
              <a:ea typeface="Verdana" panose="020B0604030504040204" pitchFamily="34" charset="0"/>
            </a:rPr>
            <a:t> centrum</a:t>
          </a:r>
        </a:p>
      </dsp:txBody>
      <dsp:txXfrm>
        <a:off x="776714" y="2075232"/>
        <a:ext cx="4445381" cy="592879"/>
      </dsp:txXfrm>
    </dsp:sp>
    <dsp:sp modelId="{046AAFD7-2E51-4871-A656-724654F84856}">
      <dsp:nvSpPr>
        <dsp:cNvPr id="0" name=""/>
        <dsp:cNvSpPr/>
      </dsp:nvSpPr>
      <dsp:spPr>
        <a:xfrm>
          <a:off x="406164" y="2001123"/>
          <a:ext cx="741099" cy="7410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98737B-A222-4EC8-AB01-6C0E9CBAB0E0}">
      <dsp:nvSpPr>
        <dsp:cNvPr id="0" name=""/>
        <dsp:cNvSpPr/>
      </dsp:nvSpPr>
      <dsp:spPr>
        <a:xfrm>
          <a:off x="436803" y="2964706"/>
          <a:ext cx="4785293" cy="59287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059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latin typeface="Verdana" panose="020B0604030504040204" pitchFamily="34" charset="0"/>
              <a:ea typeface="Verdana" panose="020B0604030504040204" pitchFamily="34" charset="0"/>
            </a:rPr>
            <a:t>Joint </a:t>
          </a:r>
          <a:r>
            <a:rPr lang="cs-CZ" sz="2100" b="1" kern="1200" dirty="0" err="1">
              <a:latin typeface="Verdana" panose="020B0604030504040204" pitchFamily="34" charset="0"/>
              <a:ea typeface="Verdana" panose="020B0604030504040204" pitchFamily="34" charset="0"/>
            </a:rPr>
            <a:t>Laboratory</a:t>
          </a:r>
          <a:r>
            <a:rPr lang="cs-CZ" sz="2100" b="1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cs-CZ" sz="2100" b="1" kern="1200" dirty="0" err="1">
              <a:latin typeface="Verdana" panose="020B0604030504040204" pitchFamily="34" charset="0"/>
              <a:ea typeface="Verdana" panose="020B0604030504040204" pitchFamily="34" charset="0"/>
            </a:rPr>
            <a:t>of</a:t>
          </a:r>
          <a:r>
            <a:rPr lang="cs-CZ" sz="2100" b="1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cs-CZ" sz="2100" b="1" kern="1200" dirty="0" err="1">
              <a:latin typeface="Verdana" panose="020B0604030504040204" pitchFamily="34" charset="0"/>
              <a:ea typeface="Verdana" panose="020B0604030504040204" pitchFamily="34" charset="0"/>
            </a:rPr>
            <a:t>Optics</a:t>
          </a:r>
          <a:endParaRPr lang="cs-CZ" sz="21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36803" y="2964706"/>
        <a:ext cx="4785293" cy="592879"/>
      </dsp:txXfrm>
    </dsp:sp>
    <dsp:sp modelId="{D31BB0A5-FA81-4DEB-8A50-016DA285C5D8}">
      <dsp:nvSpPr>
        <dsp:cNvPr id="0" name=""/>
        <dsp:cNvSpPr/>
      </dsp:nvSpPr>
      <dsp:spPr>
        <a:xfrm>
          <a:off x="66253" y="2890596"/>
          <a:ext cx="741099" cy="7410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D21BC-0253-4442-BA8F-D228A46A2486}">
      <dsp:nvSpPr>
        <dsp:cNvPr id="0" name=""/>
        <dsp:cNvSpPr/>
      </dsp:nvSpPr>
      <dsp:spPr>
        <a:xfrm>
          <a:off x="1384" y="445171"/>
          <a:ext cx="1738577" cy="6296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Qualification</a:t>
          </a:r>
          <a:r>
            <a:rPr lang="cs-CZ" sz="14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Audit </a:t>
          </a:r>
          <a:r>
            <a:rPr lang="en-GB" sz="1400" b="1" kern="1200" noProof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Committee</a:t>
          </a:r>
          <a:endParaRPr lang="cs-CZ" sz="14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384" y="445171"/>
        <a:ext cx="1738577" cy="629646"/>
      </dsp:txXfrm>
    </dsp:sp>
    <dsp:sp modelId="{EAE40CD4-0820-475B-9585-8858DC3BF853}">
      <dsp:nvSpPr>
        <dsp:cNvPr id="0" name=""/>
        <dsp:cNvSpPr/>
      </dsp:nvSpPr>
      <dsp:spPr>
        <a:xfrm>
          <a:off x="1384" y="1063045"/>
          <a:ext cx="1738577" cy="174928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noProof="0" dirty="0">
              <a:solidFill>
                <a:schemeClr val="tx2"/>
              </a:solidFill>
              <a:latin typeface="Verdana"/>
              <a:ea typeface="Verdana"/>
            </a:rPr>
            <a:t>Qualification Audit Process</a:t>
          </a:r>
          <a:endParaRPr lang="cs-CZ" sz="1000" kern="1200" dirty="0">
            <a:latin typeface="Verdana"/>
            <a:ea typeface="Verdana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noProof="0" dirty="0">
              <a:solidFill>
                <a:schemeClr val="tx2"/>
              </a:solidFill>
              <a:latin typeface="Verdana"/>
              <a:ea typeface="Verdana"/>
            </a:rPr>
            <a:t>Only for </a:t>
          </a:r>
          <a:r>
            <a:rPr lang="cs-CZ" sz="1000" b="1" kern="1200" noProof="0" dirty="0" err="1">
              <a:solidFill>
                <a:schemeClr val="tx2"/>
              </a:solidFill>
              <a:latin typeface="Verdana"/>
              <a:ea typeface="Verdana"/>
            </a:rPr>
            <a:t>researchers</a:t>
          </a:r>
          <a:endParaRPr lang="en-GB" sz="1000" kern="1200" noProof="0" dirty="0" err="1">
            <a:solidFill>
              <a:schemeClr val="tx2"/>
            </a:solidFill>
            <a:latin typeface="Verdana"/>
            <a:ea typeface="Verdana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noProof="0" dirty="0">
              <a:solidFill>
                <a:schemeClr val="tx2"/>
              </a:solidFill>
              <a:latin typeface="Verdana"/>
              <a:ea typeface="Verdana"/>
            </a:rPr>
            <a:t>1x per 5 years</a:t>
          </a:r>
          <a:r>
            <a:rPr lang="cs-CZ" sz="1000" kern="1200" noProof="0" dirty="0">
              <a:solidFill>
                <a:schemeClr val="tx2"/>
              </a:solidFill>
              <a:latin typeface="Verdana"/>
              <a:ea typeface="Verdana"/>
            </a:rPr>
            <a:t> (</a:t>
          </a:r>
          <a:r>
            <a:rPr lang="cs-CZ" sz="1000" kern="1200" noProof="0" dirty="0" err="1">
              <a:solidFill>
                <a:schemeClr val="tx2"/>
              </a:solidFill>
              <a:latin typeface="Verdana"/>
              <a:ea typeface="Verdana"/>
            </a:rPr>
            <a:t>at</a:t>
          </a:r>
          <a:r>
            <a:rPr lang="cs-CZ" sz="1000" kern="1200" noProof="0" dirty="0">
              <a:solidFill>
                <a:schemeClr val="tx2"/>
              </a:solidFill>
              <a:latin typeface="Verdana"/>
              <a:ea typeface="Verdana"/>
            </a:rPr>
            <a:t> least)</a:t>
          </a:r>
          <a:endParaRPr lang="en-GB" sz="1000" kern="1200" noProof="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b="1" kern="1200" noProof="0" dirty="0">
              <a:solidFill>
                <a:schemeClr val="tx2"/>
              </a:solidFill>
              <a:latin typeface="Verdana"/>
              <a:ea typeface="Verdana"/>
            </a:rPr>
            <a:t>Chairman:</a:t>
          </a:r>
          <a:r>
            <a:rPr lang="en-GB" sz="1000" kern="1200" noProof="0" dirty="0">
              <a:solidFill>
                <a:schemeClr val="tx2"/>
              </a:solidFill>
              <a:latin typeface="Verdana"/>
              <a:ea typeface="Verdana"/>
            </a:rPr>
            <a:t> Jiří Oswald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b="1" kern="1200" noProof="0" dirty="0">
              <a:solidFill>
                <a:schemeClr val="tx2"/>
              </a:solidFill>
              <a:latin typeface="Verdana"/>
              <a:ea typeface="Verdana"/>
            </a:rPr>
            <a:t>Committee:</a:t>
          </a:r>
          <a:r>
            <a:rPr lang="en-GB" sz="1000" kern="1200" noProof="0" dirty="0">
              <a:solidFill>
                <a:schemeClr val="tx2"/>
              </a:solidFill>
              <a:latin typeface="Verdana"/>
              <a:ea typeface="Verdana"/>
            </a:rPr>
            <a:t> 14 members</a:t>
          </a:r>
        </a:p>
      </dsp:txBody>
      <dsp:txXfrm>
        <a:off x="1384" y="1063045"/>
        <a:ext cx="1738577" cy="1749283"/>
      </dsp:txXfrm>
    </dsp:sp>
    <dsp:sp modelId="{DFAF6E84-DC16-4115-AC59-107FC3165C80}">
      <dsp:nvSpPr>
        <dsp:cNvPr id="0" name=""/>
        <dsp:cNvSpPr/>
      </dsp:nvSpPr>
      <dsp:spPr>
        <a:xfrm>
          <a:off x="1980645" y="451057"/>
          <a:ext cx="1719167" cy="5485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Ethic</a:t>
          </a:r>
          <a:r>
            <a:rPr lang="cs-CZ" sz="1500" b="1" kern="1200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</a:t>
          </a:r>
          <a:r>
            <a:rPr lang="en-GB" sz="1500" b="1" kern="1200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Committee</a:t>
          </a:r>
          <a:endParaRPr lang="cs-CZ" sz="15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980645" y="451057"/>
        <a:ext cx="1719167" cy="548591"/>
      </dsp:txXfrm>
    </dsp:sp>
    <dsp:sp modelId="{994E8260-7EB1-467F-A16F-F42C6E84AB16}">
      <dsp:nvSpPr>
        <dsp:cNvPr id="0" name=""/>
        <dsp:cNvSpPr/>
      </dsp:nvSpPr>
      <dsp:spPr>
        <a:xfrm>
          <a:off x="1980645" y="999649"/>
          <a:ext cx="1719167" cy="180679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noProof="0" dirty="0">
              <a:solidFill>
                <a:schemeClr val="tx2"/>
              </a:solidFill>
              <a:latin typeface="Verdana"/>
              <a:ea typeface="Verdana"/>
            </a:rPr>
            <a:t>Code of Ethics</a:t>
          </a:r>
          <a:endParaRPr lang="cs-CZ" sz="1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b="1" kern="1200" noProof="0" dirty="0">
              <a:solidFill>
                <a:schemeClr val="tx2"/>
              </a:solidFill>
              <a:latin typeface="Verdana"/>
              <a:ea typeface="Verdana"/>
            </a:rPr>
            <a:t>Chairman: </a:t>
          </a:r>
          <a:r>
            <a:rPr lang="en-GB" sz="1000" kern="1200" noProof="0" dirty="0">
              <a:solidFill>
                <a:schemeClr val="tx2"/>
              </a:solidFill>
              <a:latin typeface="Verdana"/>
              <a:ea typeface="Verdana"/>
            </a:rPr>
            <a:t>Dušan Kučera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b="1" kern="1200" noProof="0" dirty="0">
              <a:solidFill>
                <a:schemeClr val="tx2"/>
              </a:solidFill>
              <a:latin typeface="Verdana"/>
              <a:ea typeface="Verdana"/>
            </a:rPr>
            <a:t>Committee:</a:t>
          </a:r>
          <a:r>
            <a:rPr lang="en-GB" sz="1000" kern="1200" noProof="0" dirty="0">
              <a:solidFill>
                <a:schemeClr val="tx2"/>
              </a:solidFill>
              <a:latin typeface="Verdana"/>
              <a:ea typeface="Verdana"/>
            </a:rPr>
            <a:t> 9 members</a:t>
          </a:r>
        </a:p>
      </dsp:txBody>
      <dsp:txXfrm>
        <a:off x="1980645" y="999649"/>
        <a:ext cx="1719167" cy="1806793"/>
      </dsp:txXfrm>
    </dsp:sp>
    <dsp:sp modelId="{1B4D36EE-F345-45D0-9853-E2D9A701FA7D}">
      <dsp:nvSpPr>
        <dsp:cNvPr id="0" name=""/>
        <dsp:cNvSpPr/>
      </dsp:nvSpPr>
      <dsp:spPr>
        <a:xfrm>
          <a:off x="3972730" y="444474"/>
          <a:ext cx="1719167" cy="5485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Trade Union Organisation</a:t>
          </a:r>
          <a:endParaRPr lang="cs-CZ" sz="15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972730" y="444474"/>
        <a:ext cx="1719167" cy="548591"/>
      </dsp:txXfrm>
    </dsp:sp>
    <dsp:sp modelId="{335E2668-8AF0-418B-AE25-8A09EBCC920E}">
      <dsp:nvSpPr>
        <dsp:cNvPr id="0" name=""/>
        <dsp:cNvSpPr/>
      </dsp:nvSpPr>
      <dsp:spPr>
        <a:xfrm>
          <a:off x="3940496" y="999649"/>
          <a:ext cx="1719167" cy="180679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u="sng" kern="1200" noProof="0" dirty="0">
              <a:solidFill>
                <a:schemeClr val="tx2"/>
              </a:solidFill>
              <a:latin typeface="Verdana"/>
              <a:ea typeface="Verdana"/>
            </a:rPr>
            <a:t>Information on Trade Unions</a:t>
          </a:r>
          <a:endParaRPr lang="cs-CZ" sz="1000" kern="1200" dirty="0">
            <a:latin typeface="Verdana"/>
            <a:ea typeface="Verdana"/>
          </a:endParaRP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b="1" kern="1200" noProof="0" dirty="0">
              <a:solidFill>
                <a:schemeClr val="tx2"/>
              </a:solidFill>
              <a:latin typeface="Verdana"/>
              <a:ea typeface="Verdana"/>
            </a:rPr>
            <a:t>Chairwoman:</a:t>
          </a:r>
          <a:r>
            <a:rPr lang="en-GB" sz="1000" kern="1200" noProof="0" dirty="0">
              <a:solidFill>
                <a:schemeClr val="tx2"/>
              </a:solidFill>
              <a:latin typeface="Verdana"/>
              <a:ea typeface="Verdana"/>
            </a:rPr>
            <a:t> Lenka Volfová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noProof="0" dirty="0">
              <a:solidFill>
                <a:schemeClr val="tx2"/>
              </a:solidFill>
              <a:latin typeface="Verdana"/>
              <a:ea typeface="Verdana"/>
            </a:rPr>
            <a:t>More </a:t>
          </a:r>
          <a:r>
            <a:rPr lang="cs-CZ" sz="1000" kern="1200" noProof="0" dirty="0" err="1">
              <a:solidFill>
                <a:schemeClr val="tx2"/>
              </a:solidFill>
              <a:latin typeface="Verdana"/>
              <a:ea typeface="Verdana"/>
            </a:rPr>
            <a:t>than</a:t>
          </a:r>
          <a:r>
            <a:rPr lang="en-GB" sz="1000" kern="1200" noProof="0" dirty="0">
              <a:solidFill>
                <a:schemeClr val="tx2"/>
              </a:solidFill>
              <a:latin typeface="Verdana"/>
              <a:ea typeface="Verdana"/>
            </a:rPr>
            <a:t> 130 members</a:t>
          </a:r>
        </a:p>
      </dsp:txBody>
      <dsp:txXfrm>
        <a:off x="3940496" y="999649"/>
        <a:ext cx="1719167" cy="1806793"/>
      </dsp:txXfrm>
    </dsp:sp>
    <dsp:sp modelId="{BBFA9E2D-1F3C-4A9D-96EA-DFB7FB3C6606}">
      <dsp:nvSpPr>
        <dsp:cNvPr id="0" name=""/>
        <dsp:cNvSpPr/>
      </dsp:nvSpPr>
      <dsp:spPr>
        <a:xfrm>
          <a:off x="5900347" y="451057"/>
          <a:ext cx="1719167" cy="5485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/>
            </a:rPr>
            <a:t>Elections</a:t>
          </a:r>
          <a:r>
            <a:rPr lang="cs-CZ" sz="1500" b="1" kern="1200" noProof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/>
            </a:rPr>
            <a:t> </a:t>
          </a:r>
          <a:r>
            <a:rPr lang="cs-CZ" sz="1500" b="1" kern="1200" noProof="0" err="1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/>
            </a:rPr>
            <a:t>procedure</a:t>
          </a:r>
          <a:endParaRPr lang="cs-CZ" sz="15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900347" y="451057"/>
        <a:ext cx="1719167" cy="548591"/>
      </dsp:txXfrm>
    </dsp:sp>
    <dsp:sp modelId="{41C8819B-8354-4C94-B594-73A2BCC8785D}">
      <dsp:nvSpPr>
        <dsp:cNvPr id="0" name=""/>
        <dsp:cNvSpPr/>
      </dsp:nvSpPr>
      <dsp:spPr>
        <a:xfrm>
          <a:off x="5900347" y="999649"/>
          <a:ext cx="1719167" cy="180679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 err="1">
              <a:latin typeface="Verdana"/>
              <a:ea typeface="Verdana"/>
            </a:rPr>
            <a:t>Elections</a:t>
          </a:r>
          <a:r>
            <a:rPr lang="cs-CZ" sz="1100" kern="1200" dirty="0">
              <a:latin typeface="Verdana"/>
              <a:ea typeface="Verdana"/>
            </a:rPr>
            <a:t> to </a:t>
          </a:r>
          <a:r>
            <a:rPr lang="cs-CZ" sz="1100" kern="1200" dirty="0" err="1">
              <a:latin typeface="Verdana"/>
              <a:ea typeface="Verdana"/>
            </a:rPr>
            <a:t>the</a:t>
          </a:r>
          <a:r>
            <a:rPr lang="cs-CZ" sz="1100" kern="1200" dirty="0">
              <a:latin typeface="Verdana"/>
              <a:ea typeface="Verdana"/>
            </a:rPr>
            <a:t> FZU </a:t>
          </a:r>
          <a:r>
            <a:rPr lang="cs-CZ" sz="1100" kern="1200" dirty="0" err="1">
              <a:latin typeface="Verdana"/>
              <a:ea typeface="Verdana"/>
            </a:rPr>
            <a:t>Council</a:t>
          </a:r>
          <a:endParaRPr lang="cs-CZ" sz="11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>
              <a:latin typeface="Verdana"/>
              <a:ea typeface="Verdana"/>
            </a:rPr>
            <a:t>By-</a:t>
          </a:r>
          <a:r>
            <a:rPr lang="cs-CZ" sz="1100" kern="1200" dirty="0" err="1">
              <a:latin typeface="Verdana"/>
              <a:ea typeface="Verdana"/>
            </a:rPr>
            <a:t>election</a:t>
          </a:r>
          <a:r>
            <a:rPr lang="cs-CZ" sz="1100" kern="1200" dirty="0">
              <a:latin typeface="Verdana"/>
              <a:ea typeface="Verdana"/>
            </a:rPr>
            <a:t> </a:t>
          </a:r>
          <a:r>
            <a:rPr lang="cs-CZ" sz="1100" kern="1200" dirty="0" err="1">
              <a:latin typeface="Verdana"/>
              <a:ea typeface="Verdana"/>
            </a:rPr>
            <a:t>at</a:t>
          </a:r>
          <a:r>
            <a:rPr lang="cs-CZ" sz="1100" kern="1200" dirty="0">
              <a:latin typeface="Verdana"/>
              <a:ea typeface="Verdana"/>
            </a:rPr>
            <a:t> </a:t>
          </a:r>
          <a:r>
            <a:rPr lang="cs-CZ" sz="1100" kern="1200" dirty="0" err="1">
              <a:latin typeface="Verdana"/>
              <a:ea typeface="Verdana"/>
            </a:rPr>
            <a:t>the</a:t>
          </a:r>
          <a:r>
            <a:rPr lang="cs-CZ" sz="1100" kern="1200" dirty="0">
              <a:latin typeface="Verdana"/>
              <a:ea typeface="Verdana"/>
            </a:rPr>
            <a:t> FZU to </a:t>
          </a:r>
          <a:r>
            <a:rPr lang="cs-CZ" sz="1100" kern="1200" dirty="0" err="1">
              <a:latin typeface="Verdana"/>
              <a:ea typeface="Verdana"/>
            </a:rPr>
            <a:t>select</a:t>
          </a:r>
          <a:r>
            <a:rPr lang="cs-CZ" sz="1100" kern="1200" dirty="0">
              <a:latin typeface="Verdana"/>
              <a:ea typeface="Verdana"/>
            </a:rPr>
            <a:t> </a:t>
          </a:r>
          <a:r>
            <a:rPr lang="cs-CZ" sz="1100" kern="1200" dirty="0" err="1">
              <a:latin typeface="Verdana"/>
              <a:ea typeface="Verdana"/>
            </a:rPr>
            <a:t>representatives</a:t>
          </a:r>
          <a:r>
            <a:rPr lang="cs-CZ" sz="1100" kern="1200" dirty="0">
              <a:latin typeface="Verdana"/>
              <a:ea typeface="Verdana"/>
            </a:rPr>
            <a:t> to </a:t>
          </a:r>
          <a:r>
            <a:rPr lang="cs-CZ" sz="1100" kern="1200" dirty="0" err="1">
              <a:latin typeface="Verdana"/>
              <a:ea typeface="Verdana"/>
            </a:rPr>
            <a:t>the</a:t>
          </a:r>
          <a:r>
            <a:rPr lang="cs-CZ" sz="1100" kern="1200" dirty="0">
              <a:latin typeface="Verdana"/>
              <a:ea typeface="Verdana"/>
            </a:rPr>
            <a:t> </a:t>
          </a:r>
          <a:r>
            <a:rPr lang="cs-CZ" sz="1100" kern="1200" dirty="0" err="1">
              <a:latin typeface="Verdana"/>
              <a:ea typeface="Verdana"/>
            </a:rPr>
            <a:t>Academy</a:t>
          </a:r>
          <a:r>
            <a:rPr lang="cs-CZ" sz="1100" kern="1200" dirty="0">
              <a:latin typeface="Verdana"/>
              <a:ea typeface="Verdana"/>
            </a:rPr>
            <a:t> </a:t>
          </a:r>
          <a:r>
            <a:rPr lang="cs-CZ" sz="1100" kern="1200" dirty="0" err="1">
              <a:latin typeface="Verdana"/>
              <a:ea typeface="Verdana"/>
            </a:rPr>
            <a:t>Assembly</a:t>
          </a:r>
          <a:r>
            <a:rPr lang="cs-CZ" sz="1100" kern="1200" dirty="0">
              <a:latin typeface="Verdana"/>
              <a:ea typeface="Verdana"/>
            </a:rPr>
            <a:t>, </a:t>
          </a:r>
          <a:r>
            <a:rPr lang="cs-CZ" sz="1100" kern="1200" dirty="0" err="1">
              <a:latin typeface="Verdana"/>
              <a:ea typeface="Verdana"/>
            </a:rPr>
            <a:t>Academic</a:t>
          </a:r>
          <a:r>
            <a:rPr lang="cs-CZ" sz="1100" kern="1200" dirty="0">
              <a:latin typeface="Verdana"/>
              <a:ea typeface="Verdana"/>
            </a:rPr>
            <a:t> </a:t>
          </a:r>
          <a:r>
            <a:rPr lang="cs-CZ" sz="1100" kern="1200" dirty="0" err="1">
              <a:latin typeface="Verdana"/>
              <a:ea typeface="Verdana"/>
            </a:rPr>
            <a:t>or</a:t>
          </a:r>
          <a:r>
            <a:rPr lang="cs-CZ" sz="1100" kern="1200" dirty="0">
              <a:latin typeface="Verdana"/>
              <a:ea typeface="Verdana"/>
            </a:rPr>
            <a:t> Science </a:t>
          </a:r>
          <a:r>
            <a:rPr lang="cs-CZ" sz="1100" kern="1200" dirty="0" err="1">
              <a:latin typeface="Verdana"/>
              <a:ea typeface="Verdana"/>
            </a:rPr>
            <a:t>Council</a:t>
          </a:r>
          <a:endParaRPr lang="cs-CZ" sz="1100" kern="1200" dirty="0">
            <a:latin typeface="Verdana"/>
            <a:ea typeface="Verdana"/>
          </a:endParaRPr>
        </a:p>
      </dsp:txBody>
      <dsp:txXfrm>
        <a:off x="5900347" y="999649"/>
        <a:ext cx="1719167" cy="18067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7AFE1-A9FE-42D8-8081-043D9733D01B}">
      <dsp:nvSpPr>
        <dsp:cNvPr id="0" name=""/>
        <dsp:cNvSpPr/>
      </dsp:nvSpPr>
      <dsp:spPr>
        <a:xfrm rot="5400000">
          <a:off x="2620379" y="267512"/>
          <a:ext cx="1404566" cy="13169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200" b="1" kern="1200" dirty="0">
              <a:latin typeface="+mn-lt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Booking </a:t>
          </a:r>
          <a:r>
            <a:rPr lang="cs-CZ" sz="1200" b="1" kern="1200" dirty="0" err="1">
              <a:latin typeface="+mn-lt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rooms</a:t>
          </a:r>
          <a:r>
            <a:rPr lang="cs-CZ" sz="1200" b="1" kern="1200" dirty="0">
              <a:latin typeface="+mn-lt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cs-CZ" sz="1200" b="1" kern="1200" dirty="0" err="1">
              <a:latin typeface="+mn-lt"/>
              <a:ea typeface="Verdana" panose="020B060403050404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service</a:t>
          </a:r>
          <a:endParaRPr lang="cs-CZ" sz="1200" b="1" kern="1200" dirty="0">
            <a:latin typeface="+mn-lt"/>
            <a:ea typeface="Verdana" panose="020B0604030504040204" pitchFamily="34" charset="0"/>
          </a:endParaRPr>
        </a:p>
      </dsp:txBody>
      <dsp:txXfrm rot="-5400000">
        <a:off x="2876845" y="450469"/>
        <a:ext cx="891633" cy="950988"/>
      </dsp:txXfrm>
    </dsp:sp>
    <dsp:sp modelId="{5E563309-21EF-4D03-A432-144AEF006163}">
      <dsp:nvSpPr>
        <dsp:cNvPr id="0" name=""/>
        <dsp:cNvSpPr/>
      </dsp:nvSpPr>
      <dsp:spPr>
        <a:xfrm>
          <a:off x="4080635" y="433133"/>
          <a:ext cx="1833329" cy="98566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62AEE-AB63-4659-829F-B31F04B9E056}">
      <dsp:nvSpPr>
        <dsp:cNvPr id="0" name=""/>
        <dsp:cNvSpPr/>
      </dsp:nvSpPr>
      <dsp:spPr>
        <a:xfrm rot="5400000">
          <a:off x="1302330" y="286564"/>
          <a:ext cx="1427614" cy="131562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>
              <a:latin typeface="+mn-lt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Home</a:t>
          </a:r>
          <a:br>
            <a:rPr lang="cs-CZ" sz="1200" b="1" kern="1200" dirty="0">
              <a:latin typeface="+mn-lt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</a:br>
          <a:r>
            <a:rPr lang="cs-CZ" sz="1200" b="1" kern="1200" dirty="0" err="1">
              <a:latin typeface="+mn-lt"/>
              <a:ea typeface="Verdana" panose="020B060403050404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page</a:t>
          </a:r>
          <a:endParaRPr lang="cs-CZ" sz="1200" b="1" kern="1200" dirty="0">
            <a:latin typeface="+mn-lt"/>
            <a:ea typeface="Verdana" panose="020B0604030504040204" pitchFamily="34" charset="0"/>
          </a:endParaRPr>
        </a:p>
      </dsp:txBody>
      <dsp:txXfrm rot="-5400000">
        <a:off x="1568993" y="459176"/>
        <a:ext cx="894287" cy="970406"/>
      </dsp:txXfrm>
    </dsp:sp>
    <dsp:sp modelId="{EE94462E-8B1D-47E2-A597-A75D481F7873}">
      <dsp:nvSpPr>
        <dsp:cNvPr id="0" name=""/>
        <dsp:cNvSpPr/>
      </dsp:nvSpPr>
      <dsp:spPr>
        <a:xfrm rot="5400000">
          <a:off x="1899859" y="1577394"/>
          <a:ext cx="1413141" cy="12339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200" b="1" kern="1200" dirty="0">
              <a:latin typeface="+mn-lt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VERSO </a:t>
          </a:r>
          <a:r>
            <a:rPr lang="cs-CZ" sz="1200" b="1" kern="1200" dirty="0" err="1">
              <a:latin typeface="+mn-lt"/>
              <a:ea typeface="Verdana" panose="020B060403050404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system</a:t>
          </a:r>
          <a:endParaRPr lang="cs-CZ" sz="1200" b="1" kern="1200" dirty="0">
            <a:latin typeface="+mn-lt"/>
            <a:ea typeface="Verdana" panose="020B0604030504040204" pitchFamily="34" charset="0"/>
          </a:endParaRPr>
        </a:p>
      </dsp:txBody>
      <dsp:txXfrm rot="-5400000">
        <a:off x="2182074" y="1708389"/>
        <a:ext cx="848711" cy="971959"/>
      </dsp:txXfrm>
    </dsp:sp>
    <dsp:sp modelId="{C01B3E41-FE86-4116-ACA2-A6EE0DC13955}">
      <dsp:nvSpPr>
        <dsp:cNvPr id="0" name=""/>
        <dsp:cNvSpPr/>
      </dsp:nvSpPr>
      <dsp:spPr>
        <a:xfrm>
          <a:off x="0" y="1719937"/>
          <a:ext cx="1774189" cy="98566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2F76D-5E33-4211-B7D2-881D18780EFF}">
      <dsp:nvSpPr>
        <dsp:cNvPr id="0" name=""/>
        <dsp:cNvSpPr/>
      </dsp:nvSpPr>
      <dsp:spPr>
        <a:xfrm rot="5400000">
          <a:off x="3144887" y="1593049"/>
          <a:ext cx="1439064" cy="12762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+mn-lt"/>
              <a:ea typeface="Verdana" panose="020B060403050404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 </a:t>
          </a:r>
          <a:r>
            <a:rPr lang="cs-CZ" sz="1200" b="1" kern="1200" dirty="0" err="1">
              <a:latin typeface="+mn-lt"/>
              <a:ea typeface="Verdana" panose="020B060403050404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portal</a:t>
          </a:r>
          <a:endParaRPr lang="cs-CZ" sz="1200" b="1" kern="1200" dirty="0">
            <a:latin typeface="+mn-lt"/>
            <a:ea typeface="Verdana" panose="020B0604030504040204" pitchFamily="34" charset="0"/>
          </a:endParaRPr>
        </a:p>
      </dsp:txBody>
      <dsp:txXfrm rot="-5400000">
        <a:off x="3426965" y="1737929"/>
        <a:ext cx="874908" cy="986508"/>
      </dsp:txXfrm>
    </dsp:sp>
    <dsp:sp modelId="{F9FF66DF-5CBF-4D7D-B60C-4CD7809D7575}">
      <dsp:nvSpPr>
        <dsp:cNvPr id="0" name=""/>
        <dsp:cNvSpPr/>
      </dsp:nvSpPr>
      <dsp:spPr>
        <a:xfrm rot="5400000">
          <a:off x="2647893" y="2838239"/>
          <a:ext cx="1369033" cy="13169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1200" b="1" kern="1200" dirty="0" err="1">
              <a:latin typeface="+mn-lt"/>
              <a:ea typeface="Verdana" panose="020B060403050404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Webmail</a:t>
          </a:r>
          <a:endParaRPr lang="cs-CZ" sz="1200" b="1" kern="1200" dirty="0">
            <a:latin typeface="+mn-lt"/>
            <a:ea typeface="Verdana" panose="020B0604030504040204" pitchFamily="34" charset="0"/>
          </a:endParaRPr>
        </a:p>
      </dsp:txBody>
      <dsp:txXfrm rot="-5400000">
        <a:off x="2889264" y="3036001"/>
        <a:ext cx="886291" cy="921377"/>
      </dsp:txXfrm>
    </dsp:sp>
    <dsp:sp modelId="{D7B1CAA0-9D15-44EC-8716-8D2FBFB1107F}">
      <dsp:nvSpPr>
        <dsp:cNvPr id="0" name=""/>
        <dsp:cNvSpPr/>
      </dsp:nvSpPr>
      <dsp:spPr>
        <a:xfrm>
          <a:off x="4080635" y="3114319"/>
          <a:ext cx="1833329" cy="98566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5130C-12C9-406E-BB66-08C0EE86B609}">
      <dsp:nvSpPr>
        <dsp:cNvPr id="0" name=""/>
        <dsp:cNvSpPr/>
      </dsp:nvSpPr>
      <dsp:spPr>
        <a:xfrm rot="5400000">
          <a:off x="1337343" y="2838882"/>
          <a:ext cx="1357616" cy="13156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latin typeface="+mn-lt"/>
              <a:ea typeface="Verdana" panose="020B0604030504040204" pitchFamily="34" charset="0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VPN</a:t>
          </a:r>
          <a:endParaRPr lang="cs-CZ" sz="1200" b="1" kern="1200" dirty="0">
            <a:latin typeface="+mn-lt"/>
            <a:ea typeface="Verdana" panose="020B0604030504040204" pitchFamily="34" charset="0"/>
          </a:endParaRPr>
        </a:p>
      </dsp:txBody>
      <dsp:txXfrm rot="-5400000">
        <a:off x="1574221" y="3040650"/>
        <a:ext cx="883860" cy="9120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03D90-0135-44E1-9D5C-4EC7773E7FE2}">
      <dsp:nvSpPr>
        <dsp:cNvPr id="0" name=""/>
        <dsp:cNvSpPr/>
      </dsp:nvSpPr>
      <dsp:spPr>
        <a:xfrm>
          <a:off x="0" y="0"/>
          <a:ext cx="2596366" cy="3527763"/>
        </a:xfrm>
        <a:prstGeom prst="triangl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E4B62-8CB7-4EC7-A421-2493C0C05255}">
      <dsp:nvSpPr>
        <dsp:cNvPr id="0" name=""/>
        <dsp:cNvSpPr/>
      </dsp:nvSpPr>
      <dsp:spPr>
        <a:xfrm>
          <a:off x="1298183" y="353120"/>
          <a:ext cx="1687638" cy="5016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 err="1">
              <a:latin typeface="+mn-lt"/>
              <a:ea typeface="Verdana" panose="020B0604030504040204" pitchFamily="34" charset="0"/>
            </a:rPr>
            <a:t>Safety</a:t>
          </a:r>
          <a:endParaRPr lang="cs-CZ" sz="1300" b="0" kern="1200" dirty="0">
            <a:latin typeface="+mn-lt"/>
            <a:ea typeface="Verdana" panose="020B0604030504040204" pitchFamily="34" charset="0"/>
          </a:endParaRPr>
        </a:p>
      </dsp:txBody>
      <dsp:txXfrm>
        <a:off x="1322669" y="377606"/>
        <a:ext cx="1638666" cy="452631"/>
      </dsp:txXfrm>
    </dsp:sp>
    <dsp:sp modelId="{E82A0068-501C-41DD-83C2-F9A5A9D613FC}">
      <dsp:nvSpPr>
        <dsp:cNvPr id="0" name=""/>
        <dsp:cNvSpPr/>
      </dsp:nvSpPr>
      <dsp:spPr>
        <a:xfrm>
          <a:off x="1298183" y="917425"/>
          <a:ext cx="1687638" cy="5016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err="1">
              <a:latin typeface="+mn-lt"/>
              <a:ea typeface="Verdana" panose="020B0604030504040204" pitchFamily="34" charset="0"/>
            </a:rPr>
            <a:t>Ethics</a:t>
          </a:r>
          <a:endParaRPr lang="cs-CZ" sz="1300" b="0" kern="1200">
            <a:latin typeface="+mn-lt"/>
            <a:ea typeface="Verdana" panose="020B0604030504040204" pitchFamily="34" charset="0"/>
          </a:endParaRPr>
        </a:p>
      </dsp:txBody>
      <dsp:txXfrm>
        <a:off x="1322669" y="941911"/>
        <a:ext cx="1638666" cy="452631"/>
      </dsp:txXfrm>
    </dsp:sp>
    <dsp:sp modelId="{6F42E536-E85D-47CA-9279-8A7D67A33826}">
      <dsp:nvSpPr>
        <dsp:cNvPr id="0" name=""/>
        <dsp:cNvSpPr/>
      </dsp:nvSpPr>
      <dsp:spPr>
        <a:xfrm>
          <a:off x="1298183" y="1481729"/>
          <a:ext cx="1687638" cy="5016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 err="1">
              <a:latin typeface="+mn-lt"/>
              <a:ea typeface="Verdana" panose="020B0604030504040204" pitchFamily="34" charset="0"/>
            </a:rPr>
            <a:t>Occasional</a:t>
          </a:r>
          <a:r>
            <a:rPr lang="cs-CZ" sz="1300" b="0" kern="1200" dirty="0">
              <a:latin typeface="+mn-lt"/>
              <a:ea typeface="Verdana" panose="020B0604030504040204" pitchFamily="34" charset="0"/>
            </a:rPr>
            <a:t> car driver</a:t>
          </a:r>
        </a:p>
      </dsp:txBody>
      <dsp:txXfrm>
        <a:off x="1322669" y="1506215"/>
        <a:ext cx="1638666" cy="452631"/>
      </dsp:txXfrm>
    </dsp:sp>
    <dsp:sp modelId="{B5D594D4-AE0C-4F11-9C33-874091DE8D3C}">
      <dsp:nvSpPr>
        <dsp:cNvPr id="0" name=""/>
        <dsp:cNvSpPr/>
      </dsp:nvSpPr>
      <dsp:spPr>
        <a:xfrm>
          <a:off x="1298183" y="2046033"/>
          <a:ext cx="1687638" cy="5016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err="1">
              <a:latin typeface="+mn-lt"/>
              <a:ea typeface="Verdana" panose="020B0604030504040204" pitchFamily="34" charset="0"/>
            </a:rPr>
            <a:t>Unconscious</a:t>
          </a:r>
          <a:r>
            <a:rPr lang="cs-CZ" sz="1300" b="0" kern="1200">
              <a:latin typeface="+mn-lt"/>
              <a:ea typeface="Verdana" panose="020B0604030504040204" pitchFamily="34" charset="0"/>
            </a:rPr>
            <a:t> </a:t>
          </a:r>
          <a:r>
            <a:rPr lang="cs-CZ" sz="1300" b="0" kern="1200" err="1">
              <a:latin typeface="+mn-lt"/>
              <a:ea typeface="Verdana" panose="020B0604030504040204" pitchFamily="34" charset="0"/>
            </a:rPr>
            <a:t>bias</a:t>
          </a:r>
          <a:endParaRPr lang="cs-CZ" sz="1300" b="0" kern="1200">
            <a:latin typeface="+mn-lt"/>
            <a:ea typeface="Verdana" panose="020B0604030504040204" pitchFamily="34" charset="0"/>
          </a:endParaRPr>
        </a:p>
      </dsp:txBody>
      <dsp:txXfrm>
        <a:off x="1322669" y="2070519"/>
        <a:ext cx="1638666" cy="452631"/>
      </dsp:txXfrm>
    </dsp:sp>
    <dsp:sp modelId="{DC1AFF9C-F3CE-4C4E-B4DA-8895E472C7FA}">
      <dsp:nvSpPr>
        <dsp:cNvPr id="0" name=""/>
        <dsp:cNvSpPr/>
      </dsp:nvSpPr>
      <dsp:spPr>
        <a:xfrm>
          <a:off x="1298183" y="2610337"/>
          <a:ext cx="1687638" cy="5016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>
              <a:latin typeface="+mn-lt"/>
              <a:ea typeface="Verdana" panose="020B0604030504040204" pitchFamily="34" charset="0"/>
            </a:rPr>
            <a:t>And more…</a:t>
          </a:r>
        </a:p>
      </dsp:txBody>
      <dsp:txXfrm>
        <a:off x="1322669" y="2634823"/>
        <a:ext cx="1638666" cy="4526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507FE-1887-4F25-9264-A6473226BC26}">
      <dsp:nvSpPr>
        <dsp:cNvPr id="0" name=""/>
        <dsp:cNvSpPr/>
      </dsp:nvSpPr>
      <dsp:spPr>
        <a:xfrm rot="16200000">
          <a:off x="554083" y="-554083"/>
          <a:ext cx="1411670" cy="251983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Head</a:t>
          </a:r>
          <a:r>
            <a:rPr lang="cs-CZ" sz="1800" kern="1200" dirty="0"/>
            <a:t> of </a:t>
          </a:r>
          <a:r>
            <a:rPr lang="cs-CZ" sz="1800" kern="1200" dirty="0" err="1"/>
            <a:t>dept</a:t>
          </a:r>
          <a:r>
            <a:rPr lang="cs-CZ" sz="1800" kern="1200" dirty="0"/>
            <a:t>. </a:t>
          </a:r>
        </a:p>
      </dsp:txBody>
      <dsp:txXfrm rot="5400000">
        <a:off x="-1" y="1"/>
        <a:ext cx="2519837" cy="1058753"/>
      </dsp:txXfrm>
    </dsp:sp>
    <dsp:sp modelId="{03F2D482-61B8-482B-82E6-BE6E39589825}">
      <dsp:nvSpPr>
        <dsp:cNvPr id="0" name=""/>
        <dsp:cNvSpPr/>
      </dsp:nvSpPr>
      <dsp:spPr>
        <a:xfrm>
          <a:off x="2519837" y="0"/>
          <a:ext cx="2519837" cy="141167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Ethical</a:t>
          </a:r>
          <a:r>
            <a:rPr lang="cs-CZ" sz="1800" kern="1200" dirty="0"/>
            <a:t> </a:t>
          </a:r>
          <a:r>
            <a:rPr lang="cs-CZ" sz="1800" kern="1200" dirty="0" err="1"/>
            <a:t>Comittee</a:t>
          </a:r>
          <a:endParaRPr lang="cs-CZ" sz="1800" kern="1200" dirty="0"/>
        </a:p>
      </dsp:txBody>
      <dsp:txXfrm>
        <a:off x="2519837" y="0"/>
        <a:ext cx="2519837" cy="1058753"/>
      </dsp:txXfrm>
    </dsp:sp>
    <dsp:sp modelId="{FA85FA0C-A706-4CE1-934C-9BD9CAD18343}">
      <dsp:nvSpPr>
        <dsp:cNvPr id="0" name=""/>
        <dsp:cNvSpPr/>
      </dsp:nvSpPr>
      <dsp:spPr>
        <a:xfrm rot="10800000">
          <a:off x="0" y="1411670"/>
          <a:ext cx="2519837" cy="141167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HR partner</a:t>
          </a:r>
        </a:p>
      </dsp:txBody>
      <dsp:txXfrm rot="10800000">
        <a:off x="0" y="1764588"/>
        <a:ext cx="2519837" cy="1058753"/>
      </dsp:txXfrm>
    </dsp:sp>
    <dsp:sp modelId="{6A4710E9-1151-4106-8E50-926A7474E274}">
      <dsp:nvSpPr>
        <dsp:cNvPr id="0" name=""/>
        <dsp:cNvSpPr/>
      </dsp:nvSpPr>
      <dsp:spPr>
        <a:xfrm rot="5400000">
          <a:off x="3073919" y="857587"/>
          <a:ext cx="1411670" cy="251983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Trade</a:t>
          </a:r>
          <a:r>
            <a:rPr lang="cs-CZ" sz="1800" kern="1200" dirty="0"/>
            <a:t> Union</a:t>
          </a:r>
        </a:p>
      </dsp:txBody>
      <dsp:txXfrm rot="-5400000">
        <a:off x="2519836" y="1764588"/>
        <a:ext cx="2519837" cy="1058753"/>
      </dsp:txXfrm>
    </dsp:sp>
    <dsp:sp modelId="{319E8080-42D0-43CB-9065-AF91A62B69FB}">
      <dsp:nvSpPr>
        <dsp:cNvPr id="0" name=""/>
        <dsp:cNvSpPr/>
      </dsp:nvSpPr>
      <dsp:spPr>
        <a:xfrm>
          <a:off x="1791629" y="1058753"/>
          <a:ext cx="1511902" cy="705835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E-</a:t>
          </a:r>
          <a:r>
            <a:rPr lang="cs-CZ" sz="1800" kern="1200" dirty="0" err="1"/>
            <a:t>Form</a:t>
          </a:r>
          <a:endParaRPr lang="cs-CZ" sz="1800" kern="1200" dirty="0"/>
        </a:p>
      </dsp:txBody>
      <dsp:txXfrm>
        <a:off x="1826085" y="1093209"/>
        <a:ext cx="1442990" cy="6369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5245AEF-D331-40F8-AA17-8A78325A6C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662A83A-1293-4921-AF83-A5E214F8EE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36691-CCE0-4D61-9268-2D5D34A9EF29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191EC9-F2C9-4021-B9D9-D390FAF1CD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CAB7FC-4C5C-4DF5-A662-4485D0B16B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95AF6-5BBA-4B22-A5A6-C8B0A8E38B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44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6976E-3292-4EEA-B4E7-1F4D8F6D0C9B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800D6-5B72-4ED7-BE62-58028DD787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1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raktál rgb PNG 300 dpi">
            <a:extLst>
              <a:ext uri="{FF2B5EF4-FFF2-40B4-BE49-F238E27FC236}">
                <a16:creationId xmlns:a16="http://schemas.microsoft.com/office/drawing/2014/main" id="{EA51967B-E450-46BD-A781-BD22CEE11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655600"/>
          </a:xfrm>
          <a:prstGeom prst="rect">
            <a:avLst/>
          </a:prstGeom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FCD6914-2C8E-4EA1-A7C6-EA022BCC0B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27FEA8C-D996-4BC1-88F4-531E38361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142EE-8B4F-4798-8E39-9E8023FA3C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3816000"/>
            <a:ext cx="8064900" cy="18000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Autor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11AD2C-1E8F-415D-B30F-7F09B723F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36000"/>
            <a:ext cx="8064900" cy="3312000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F510EB2C-997E-4096-B834-5B067AF75FF2}"/>
              </a:ext>
            </a:extLst>
          </p:cNvPr>
          <p:cNvCxnSpPr/>
          <p:nvPr userDrawn="1"/>
        </p:nvCxnSpPr>
        <p:spPr>
          <a:xfrm>
            <a:off x="0" y="2826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8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C86DD1-1607-46F7-A39B-58B5F5426E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5DB6E8-9AE9-4E3D-8B2F-D90080791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9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B8A17DE-E0A3-4A13-BE74-2DB29A354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655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FABB9D3-70FF-40C5-B99A-CB3B276F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"/>
            <a:ext cx="8064900" cy="5583600"/>
          </a:xfrm>
        </p:spPr>
        <p:txBody>
          <a:bodyPr anchor="ctr" anchorCtr="0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AE69616-6DFF-41D8-AB2E-2F0717318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E86800-D9CC-4DBD-8351-AB7D38AF8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847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2016000"/>
            <a:ext cx="3763800" cy="36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1100" y="4032000"/>
            <a:ext cx="3763800" cy="165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/>
          <p:nvPr userDrawn="1"/>
        </p:nvCxnSpPr>
        <p:spPr>
          <a:xfrm>
            <a:off x="4572000" y="2016000"/>
            <a:ext cx="0" cy="36734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C27F5BFE-2299-4B02-A06A-1F104687C3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1081" y="2016000"/>
            <a:ext cx="3762375" cy="1656000"/>
          </a:xfrm>
          <a:solidFill>
            <a:schemeClr val="accent2"/>
          </a:solidFill>
        </p:spPr>
        <p:txBody>
          <a:bodyPr lIns="180000" tIns="108000" rIns="180000" bIns="108000" anchor="ctr" anchorCtr="1"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2905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, 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2952000"/>
            <a:ext cx="3763800" cy="273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/>
          <p:nvPr userDrawn="1"/>
        </p:nvCxnSpPr>
        <p:spPr>
          <a:xfrm>
            <a:off x="4572000" y="647999"/>
            <a:ext cx="0" cy="504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6B0AAC1-4B94-4459-ACE9-9AD4ACBCAAA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611094" y="576000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544" y="2412000"/>
            <a:ext cx="3761100" cy="324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41100" y="2016000"/>
            <a:ext cx="3763800" cy="3672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08BBFED4-6936-4291-8BE0-967419474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41100" y="648000"/>
            <a:ext cx="3761100" cy="1152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24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galerie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3456000"/>
            <a:ext cx="3763800" cy="223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/>
          <p:nvPr userDrawn="1"/>
        </p:nvCxnSpPr>
        <p:spPr>
          <a:xfrm>
            <a:off x="4572000" y="647999"/>
            <a:ext cx="0" cy="504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1382" y="4248000"/>
            <a:ext cx="108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841100" y="648000"/>
            <a:ext cx="108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08BBFED4-6936-4291-8BE0-967419474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40201" y="2448000"/>
            <a:ext cx="3761100" cy="1440000"/>
          </a:xfrm>
        </p:spPr>
        <p:txBody>
          <a:bodyPr anchor="ctr" anchorCtr="0">
            <a:normAutofit/>
          </a:bodyPr>
          <a:lstStyle>
            <a:lvl1pPr algn="ctr">
              <a:spcBef>
                <a:spcPts val="0"/>
              </a:spcBef>
              <a:defRPr sz="20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48000"/>
            <a:ext cx="3761097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CCD32732-CFB9-448B-AE82-A187647C2C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2016000"/>
            <a:ext cx="3762375" cy="1224000"/>
          </a:xfrm>
          <a:solidFill>
            <a:schemeClr val="accent2"/>
          </a:solidFill>
        </p:spPr>
        <p:txBody>
          <a:bodyPr lIns="180000" tIns="108000" rIns="180000" bIns="108000" anchor="ctr" anchorCtr="1"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Zástupný symbol obrázku 9">
            <a:extLst>
              <a:ext uri="{FF2B5EF4-FFF2-40B4-BE49-F238E27FC236}">
                <a16:creationId xmlns:a16="http://schemas.microsoft.com/office/drawing/2014/main" id="{42642888-14CD-4560-97C2-66AECFD7F34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524000" y="647999"/>
            <a:ext cx="108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4" name="Zástupný symbol obrázku 9">
            <a:extLst>
              <a:ext uri="{FF2B5EF4-FFF2-40B4-BE49-F238E27FC236}">
                <a16:creationId xmlns:a16="http://schemas.microsoft.com/office/drawing/2014/main" id="{3B34269D-5738-43DF-AA12-1D2DF648EC2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80751" y="4248000"/>
            <a:ext cx="108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6" name="Zástupný symbol obrázku 9">
            <a:extLst>
              <a:ext uri="{FF2B5EF4-FFF2-40B4-BE49-F238E27FC236}">
                <a16:creationId xmlns:a16="http://schemas.microsoft.com/office/drawing/2014/main" id="{E78E8096-2AC6-45C3-BCF5-4DD5E184693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521301" y="4248000"/>
            <a:ext cx="108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35C65A5-8809-45FD-8385-4F5A7FBC6A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90199" y="648001"/>
            <a:ext cx="108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62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 tří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0002" y="2016000"/>
            <a:ext cx="23274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648000"/>
            <a:ext cx="8064900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19" name="Zástupný symbol obrázku 9">
            <a:extLst>
              <a:ext uri="{FF2B5EF4-FFF2-40B4-BE49-F238E27FC236}">
                <a16:creationId xmlns:a16="http://schemas.microsoft.com/office/drawing/2014/main" id="{F40CA059-9873-42E1-99EB-323708A7A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599" y="2016000"/>
            <a:ext cx="23274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20" name="Zástupný symbol obrázku 9">
            <a:extLst>
              <a:ext uri="{FF2B5EF4-FFF2-40B4-BE49-F238E27FC236}">
                <a16:creationId xmlns:a16="http://schemas.microsoft.com/office/drawing/2014/main" id="{FB58865E-5642-412D-9D3F-6415DB9020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08300" y="3942000"/>
            <a:ext cx="23274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B9ADD7D-8C4A-42C3-8A09-D87B1CFFE4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38450" y="1998000"/>
            <a:ext cx="468000" cy="468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2</a:t>
            </a:r>
          </a:p>
        </p:txBody>
      </p:sp>
      <p:sp>
        <p:nvSpPr>
          <p:cNvPr id="21" name="Zástupný symbol pro text 4">
            <a:extLst>
              <a:ext uri="{FF2B5EF4-FFF2-40B4-BE49-F238E27FC236}">
                <a16:creationId xmlns:a16="http://schemas.microsoft.com/office/drawing/2014/main" id="{A9CD23CD-BCFF-4B45-90D3-C04D4261621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468351" y="3971027"/>
            <a:ext cx="468000" cy="468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1</a:t>
            </a:r>
          </a:p>
        </p:txBody>
      </p:sp>
      <p:sp>
        <p:nvSpPr>
          <p:cNvPr id="22" name="Zástupný symbol pro text 4">
            <a:extLst>
              <a:ext uri="{FF2B5EF4-FFF2-40B4-BE49-F238E27FC236}">
                <a16:creationId xmlns:a16="http://schemas.microsoft.com/office/drawing/2014/main" id="{6448142E-8BAE-4F32-8A10-1AE7BD812EC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206299" y="3974076"/>
            <a:ext cx="468000" cy="468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3</a:t>
            </a:r>
          </a:p>
        </p:txBody>
      </p:sp>
      <p:sp>
        <p:nvSpPr>
          <p:cNvPr id="23" name="Zástupný symbol pro text 16">
            <a:extLst>
              <a:ext uri="{FF2B5EF4-FFF2-40B4-BE49-F238E27FC236}">
                <a16:creationId xmlns:a16="http://schemas.microsoft.com/office/drawing/2014/main" id="{74BBAE5B-2B9C-4A6D-8E34-B07F74E867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0001" y="4590000"/>
            <a:ext cx="2327399" cy="1098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Zástupný symbol pro text 16">
            <a:extLst>
              <a:ext uri="{FF2B5EF4-FFF2-40B4-BE49-F238E27FC236}">
                <a16:creationId xmlns:a16="http://schemas.microsoft.com/office/drawing/2014/main" id="{35D13F08-6F40-44C5-B6BF-0FC7E5389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08301" y="2664000"/>
            <a:ext cx="2327399" cy="1098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Zástupný symbol pro text 16">
            <a:extLst>
              <a:ext uri="{FF2B5EF4-FFF2-40B4-BE49-F238E27FC236}">
                <a16:creationId xmlns:a16="http://schemas.microsoft.com/office/drawing/2014/main" id="{35E011CA-30E1-407A-B648-88C2A77D87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76600" y="4590000"/>
            <a:ext cx="2327399" cy="1098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9CA9480-89AB-4922-8C55-EFCAE1B04A11}"/>
              </a:ext>
            </a:extLst>
          </p:cNvPr>
          <p:cNvCxnSpPr/>
          <p:nvPr userDrawn="1"/>
        </p:nvCxnSpPr>
        <p:spPr>
          <a:xfrm>
            <a:off x="3137400" y="2016000"/>
            <a:ext cx="0" cy="36734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5301743-9DD3-4F54-9F0C-9468A958CDEE}"/>
              </a:ext>
            </a:extLst>
          </p:cNvPr>
          <p:cNvCxnSpPr/>
          <p:nvPr userDrawn="1"/>
        </p:nvCxnSpPr>
        <p:spPr>
          <a:xfrm>
            <a:off x="6007500" y="2016000"/>
            <a:ext cx="0" cy="36734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401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galerie tří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2016000"/>
            <a:ext cx="3763800" cy="36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/>
          <p:nvPr userDrawn="1"/>
        </p:nvCxnSpPr>
        <p:spPr>
          <a:xfrm>
            <a:off x="4572000" y="647999"/>
            <a:ext cx="0" cy="504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1382" y="5328000"/>
            <a:ext cx="3762617" cy="3600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178388" y="648000"/>
            <a:ext cx="108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48000"/>
            <a:ext cx="3761097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12" name="Zástupný symbol obrázku 9">
            <a:extLst>
              <a:ext uri="{FF2B5EF4-FFF2-40B4-BE49-F238E27FC236}">
                <a16:creationId xmlns:a16="http://schemas.microsoft.com/office/drawing/2014/main" id="{42642888-14CD-4560-97C2-66AECFD7F34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524000" y="647999"/>
            <a:ext cx="108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4" name="Zástupný symbol obrázku 9">
            <a:extLst>
              <a:ext uri="{FF2B5EF4-FFF2-40B4-BE49-F238E27FC236}">
                <a16:creationId xmlns:a16="http://schemas.microsoft.com/office/drawing/2014/main" id="{3B34269D-5738-43DF-AA12-1D2DF648EC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41383" y="2448000"/>
            <a:ext cx="3762618" cy="252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35C65A5-8809-45FD-8385-4F5A7FBC6A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42789" y="648001"/>
            <a:ext cx="108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 i="1">
                <a:solidFill>
                  <a:schemeClr val="accent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502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raktál rgb PNG 300 dpi">
            <a:extLst>
              <a:ext uri="{FF2B5EF4-FFF2-40B4-BE49-F238E27FC236}">
                <a16:creationId xmlns:a16="http://schemas.microsoft.com/office/drawing/2014/main" id="{EA51967B-E450-46BD-A781-BD22CEE11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655600"/>
          </a:xfrm>
          <a:prstGeom prst="rect">
            <a:avLst/>
          </a:prstGeom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FCD6914-2C8E-4EA1-A7C6-EA022BCC0B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27FEA8C-D996-4BC1-88F4-531E38361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142EE-8B4F-4798-8E39-9E8023FA3C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3816000"/>
            <a:ext cx="8064900" cy="18000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Jméno Příjmení</a:t>
            </a:r>
          </a:p>
          <a:p>
            <a:r>
              <a:rPr lang="cs-CZ"/>
              <a:t>kontakt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11AD2C-1E8F-415D-B30F-7F09B723F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36000"/>
            <a:ext cx="8064900" cy="3312000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/>
              <a:t>Děkuji za pozornost</a:t>
            </a:r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F510EB2C-997E-4096-B834-5B067AF75FF2}"/>
              </a:ext>
            </a:extLst>
          </p:cNvPr>
          <p:cNvCxnSpPr/>
          <p:nvPr userDrawn="1"/>
        </p:nvCxnSpPr>
        <p:spPr>
          <a:xfrm>
            <a:off x="0" y="2826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02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2DDD6F-337D-4613-850A-08434E8E3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28C445F-7EC5-412D-9D7C-CCA02C2BF1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3581348-7B5B-4A6A-97DC-1665C2AB2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BEE03F-A3CB-4257-BA60-13DE998E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90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2016000"/>
            <a:ext cx="3763800" cy="36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0200" y="2016000"/>
            <a:ext cx="3763800" cy="36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43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(fraktá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2016000"/>
            <a:ext cx="3493800" cy="36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929F32-B6EF-42EC-9478-EBEFEE9AC1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0"/>
            <a:ext cx="4572000" cy="568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48000"/>
            <a:ext cx="3493800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C07A7110-5DA4-434E-8DDB-BC25B1E10E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1100" y="1224000"/>
            <a:ext cx="3493800" cy="3672000"/>
          </a:xfrm>
        </p:spPr>
        <p:txBody>
          <a:bodyPr/>
          <a:lstStyle>
            <a:lvl1pPr algn="ctr">
              <a:spcBef>
                <a:spcPts val="0"/>
              </a:spcBef>
              <a:defRPr b="1" i="1">
                <a:solidFill>
                  <a:schemeClr val="bg1"/>
                </a:solidFill>
              </a:defRPr>
            </a:lvl1pPr>
            <a:lvl2pPr algn="ctr">
              <a:defRPr b="1" i="1">
                <a:solidFill>
                  <a:schemeClr val="bg1"/>
                </a:solidFill>
              </a:defRPr>
            </a:lvl2pPr>
            <a:lvl3pPr algn="ctr">
              <a:defRPr b="1" i="1">
                <a:solidFill>
                  <a:schemeClr val="bg1"/>
                </a:solidFill>
              </a:defRPr>
            </a:lvl3pPr>
            <a:lvl4pPr algn="ctr">
              <a:defRPr b="1" i="1">
                <a:solidFill>
                  <a:schemeClr val="bg1"/>
                </a:solidFill>
              </a:defRPr>
            </a:lvl4pPr>
            <a:lvl5pPr algn="ctr">
              <a:defRPr b="1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25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AD4E70-8C49-4866-89D1-16B98F28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48000"/>
            <a:ext cx="8064900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52A1000-0E4E-4D32-8148-5BEDB5548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016000"/>
            <a:ext cx="3763800" cy="792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D43090C-D552-473B-B8AE-1529A48FA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808000"/>
            <a:ext cx="3763800" cy="288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7F2D96F-F115-4FB7-9E64-677DCA1A8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40202" y="2016000"/>
            <a:ext cx="3763800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0C31E10-0CF9-46CE-9397-B747FB2680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41100" y="2844000"/>
            <a:ext cx="3763800" cy="284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2A2F2445-4343-4371-85D1-EDD6ACEC72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FA45C6DF-18E3-4877-B5D8-D666DE8AEF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2016000"/>
            <a:ext cx="3763800" cy="36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CF8B50D0-47D1-463B-A923-50A5FD7F35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41100" y="2016000"/>
            <a:ext cx="3763800" cy="36734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93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EE03F-A3CB-4257-BA60-13DE998E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28C445F-7EC5-412D-9D7C-CCA02C2BF1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3581348-7B5B-4A6A-97DC-1665C2AB2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9A4AD859-049B-42A6-B660-30149F1408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0544" y="2016000"/>
            <a:ext cx="8064104" cy="36734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56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CF8B50D0-47D1-463B-A923-50A5FD7F35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41100" y="2016000"/>
            <a:ext cx="3763800" cy="36734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7" name="Zástupný symbol obrázku 9">
            <a:extLst>
              <a:ext uri="{FF2B5EF4-FFF2-40B4-BE49-F238E27FC236}">
                <a16:creationId xmlns:a16="http://schemas.microsoft.com/office/drawing/2014/main" id="{5B218AF9-A040-4A5D-A158-64AEE4DCFF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2016000"/>
            <a:ext cx="3763800" cy="36734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04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F3F45-87DE-4659-8ED8-D79F7499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98E870-6A58-4347-838C-79AB7C4C06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999338-B38B-4EF7-8BFF-8D306EADB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67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9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ogo FZÚ rgb EMF">
            <a:extLst>
              <a:ext uri="{FF2B5EF4-FFF2-40B4-BE49-F238E27FC236}">
                <a16:creationId xmlns:a16="http://schemas.microsoft.com/office/drawing/2014/main" id="{FCE51D40-71DD-4B4D-9BE8-C75886C0AB3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98" y="6015600"/>
            <a:ext cx="2140070" cy="479544"/>
          </a:xfrm>
          <a:prstGeom prst="rect">
            <a:avLst/>
          </a:prstGeom>
        </p:spPr>
      </p:pic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C14D38-F7D3-4E4D-A548-21E139FBD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015999"/>
            <a:ext cx="8064900" cy="36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129050-8B86-4124-BC7A-0FBB55CC5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9719" y="6015600"/>
            <a:ext cx="5084180" cy="417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BE225D-4281-4BED-8E33-6774B699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4900" y="6015600"/>
            <a:ext cx="540000" cy="417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1">
                <a:solidFill>
                  <a:schemeClr val="accent2"/>
                </a:solidFill>
              </a:defRPr>
            </a:lvl1pPr>
          </a:lstStyle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931230-1C60-48F9-BCC5-B6986B95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48000"/>
            <a:ext cx="80649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6" name="Účaří loga FZÚ (Y 17,76 cm)" hidden="1">
            <a:extLst>
              <a:ext uri="{FF2B5EF4-FFF2-40B4-BE49-F238E27FC236}">
                <a16:creationId xmlns:a16="http://schemas.microsoft.com/office/drawing/2014/main" id="{0EE604A2-92A8-4EEF-B6E5-9D1C56E4C3B0}"/>
              </a:ext>
            </a:extLst>
          </p:cNvPr>
          <p:cNvCxnSpPr/>
          <p:nvPr userDrawn="1"/>
        </p:nvCxnSpPr>
        <p:spPr>
          <a:xfrm>
            <a:off x="0" y="63936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ext Y 5,6 (šířka 1 sloupce 29,87 cm)" hidden="1">
            <a:extLst>
              <a:ext uri="{FF2B5EF4-FFF2-40B4-BE49-F238E27FC236}">
                <a16:creationId xmlns:a16="http://schemas.microsoft.com/office/drawing/2014/main" id="{972DFCA8-7A84-4EA7-AC99-9B6196FE4561}"/>
              </a:ext>
            </a:extLst>
          </p:cNvPr>
          <p:cNvCxnSpPr/>
          <p:nvPr userDrawn="1"/>
        </p:nvCxnSpPr>
        <p:spPr>
          <a:xfrm>
            <a:off x="0" y="2016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 logo 1,0 cm (Y 18,05 cm)" hidden="1">
            <a:extLst>
              <a:ext uri="{FF2B5EF4-FFF2-40B4-BE49-F238E27FC236}">
                <a16:creationId xmlns:a16="http://schemas.microsoft.com/office/drawing/2014/main" id="{82A407BE-DE23-4948-87B7-7740DB53E5FD}"/>
              </a:ext>
            </a:extLst>
          </p:cNvPr>
          <p:cNvCxnSpPr/>
          <p:nvPr userDrawn="1"/>
        </p:nvCxnSpPr>
        <p:spPr>
          <a:xfrm>
            <a:off x="0" y="6498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 okraj 2 cm (X 31,87)" hidden="1">
            <a:extLst>
              <a:ext uri="{FF2B5EF4-FFF2-40B4-BE49-F238E27FC236}">
                <a16:creationId xmlns:a16="http://schemas.microsoft.com/office/drawing/2014/main" id="{32B3957D-D0E8-4AA8-BAF6-4019F0E5AF59}"/>
              </a:ext>
            </a:extLst>
          </p:cNvPr>
          <p:cNvCxnSpPr/>
          <p:nvPr userDrawn="1"/>
        </p:nvCxnSpPr>
        <p:spPr>
          <a:xfrm>
            <a:off x="86049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 okraj 2 cm" hidden="1">
            <a:extLst>
              <a:ext uri="{FF2B5EF4-FFF2-40B4-BE49-F238E27FC236}">
                <a16:creationId xmlns:a16="http://schemas.microsoft.com/office/drawing/2014/main" id="{229524BF-DD9F-4C32-9F06-E12FA906A460}"/>
              </a:ext>
            </a:extLst>
          </p:cNvPr>
          <p:cNvCxnSpPr/>
          <p:nvPr userDrawn="1"/>
        </p:nvCxnSpPr>
        <p:spPr>
          <a:xfrm>
            <a:off x="540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H okraj Y 1,8 (šířka 1 sloupce 29,87 cm)" hidden="1">
            <a:extLst>
              <a:ext uri="{FF2B5EF4-FFF2-40B4-BE49-F238E27FC236}">
                <a16:creationId xmlns:a16="http://schemas.microsoft.com/office/drawing/2014/main" id="{0E81B20B-F7CB-420F-AB0B-1C82A8D75795}"/>
              </a:ext>
            </a:extLst>
          </p:cNvPr>
          <p:cNvCxnSpPr/>
          <p:nvPr userDrawn="1"/>
        </p:nvCxnSpPr>
        <p:spPr>
          <a:xfrm>
            <a:off x="0" y="648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53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3" r:id="rId4"/>
    <p:sldLayoutId id="2147483653" r:id="rId5"/>
    <p:sldLayoutId id="2147483657" r:id="rId6"/>
    <p:sldLayoutId id="2147483656" r:id="rId7"/>
    <p:sldLayoutId id="2147483658" r:id="rId8"/>
    <p:sldLayoutId id="2147483654" r:id="rId9"/>
    <p:sldLayoutId id="2147483655" r:id="rId10"/>
    <p:sldLayoutId id="2147483651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46" userDrawn="1">
          <p15:clr>
            <a:srgbClr val="F26B43"/>
          </p15:clr>
        </p15:guide>
        <p15:guide id="4" pos="5414" userDrawn="1">
          <p15:clr>
            <a:srgbClr val="F26B43"/>
          </p15:clr>
        </p15:guide>
        <p15:guide id="5" orient="horz" pos="414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orient="horz" pos="127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zu.cz/en/about-fzu/fzu-activities/gender-equality-plan" TargetMode="External"/><Relationship Id="rId2" Type="http://schemas.openxmlformats.org/officeDocument/2006/relationships/hyperlink" Target="https://www.fzu.cz/lide/mgr-monika-svobodova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hyperlink" Target="https://www.fzu.cz/en/employees/support/hr-personnel-payroll/unconscious-bias" TargetMode="External"/><Relationship Id="rId4" Type="http://schemas.openxmlformats.org/officeDocument/2006/relationships/hyperlink" Target="https://www.fzu.cz/en/employees/miscellaneous/committees/gender-equality-pane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zu.cz/en/employees/support/hr-personnel-payroll/hr-team-and-contacts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5.jp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5.jp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2" Type="http://schemas.openxmlformats.org/officeDocument/2006/relationships/hyperlink" Target="https://www.fzu.cz/en/employees/support/hr-personnel-payroll/care-employees/benefits-employees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11" Type="http://schemas.openxmlformats.org/officeDocument/2006/relationships/image" Target="../media/image39.jpeg"/><Relationship Id="rId5" Type="http://schemas.openxmlformats.org/officeDocument/2006/relationships/image" Target="../media/image33.jpg"/><Relationship Id="rId10" Type="http://schemas.openxmlformats.org/officeDocument/2006/relationships/image" Target="../media/image38.jpe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zu.cz/en/node/6794" TargetMode="External"/><Relationship Id="rId3" Type="http://schemas.openxmlformats.org/officeDocument/2006/relationships/hyperlink" Target="https://www.fzu.cz/en/employees/formal/trade-unions" TargetMode="External"/><Relationship Id="rId7" Type="http://schemas.openxmlformats.org/officeDocument/2006/relationships/hyperlink" Target="https://www.fzu.cz/en/about-fzu/fzu-activities/gender-equality-plan" TargetMode="External"/><Relationship Id="rId2" Type="http://schemas.openxmlformats.org/officeDocument/2006/relationships/hyperlink" Target="https://www.fzu.cz/en/pro-zamestnance/reditel/rozhodnutireditele/internal-regulations-required-law/collective-2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euraxess.ec.europa.eu/sites/default/files/am509774cee_en_e4.pdf" TargetMode="External"/><Relationship Id="rId11" Type="http://schemas.openxmlformats.org/officeDocument/2006/relationships/image" Target="../media/image5.jpg"/><Relationship Id="rId5" Type="http://schemas.openxmlformats.org/officeDocument/2006/relationships/hyperlink" Target="https://www.fzu.cz/en/employees/practical-information/manuals/internal-manuals/qualification-audit" TargetMode="External"/><Relationship Id="rId10" Type="http://schemas.openxmlformats.org/officeDocument/2006/relationships/hyperlink" Target="https://www.fzu.cz/en/user/login" TargetMode="External"/><Relationship Id="rId4" Type="http://schemas.openxmlformats.org/officeDocument/2006/relationships/hyperlink" Target="https://www.fzu.cz/en/about-fzu/organizational-structure/commission/ethics-committee" TargetMode="External"/><Relationship Id="rId9" Type="http://schemas.openxmlformats.org/officeDocument/2006/relationships/hyperlink" Target="https://www.fzu.cz/en/pro-zamestnance/reditel/rozhodnutireditele/decisions-director/rr-3312018-flexible-working-tim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8.xml"/><Relationship Id="rId2" Type="http://schemas.openxmlformats.org/officeDocument/2006/relationships/hyperlink" Target="http://www.lms.fzu.cz/" TargetMode="Externa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fzu.cz/en/services/research-support/grant-support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ezervace.fzu.cz/auth.sign/in" TargetMode="External"/><Relationship Id="rId2" Type="http://schemas.openxmlformats.org/officeDocument/2006/relationships/hyperlink" Target="https://www.fzu.cz/en/employees/services/courses-and-training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9.xml"/><Relationship Id="rId7" Type="http://schemas.openxmlformats.org/officeDocument/2006/relationships/hyperlink" Target="https://www.fzu.cz/en/employees/support/hr-personnel-payroll/care-employees/complaints-appeals-and-resolution-conflicts" TargetMode="Externa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fzu.cz/en/home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fzu.cz/en/o-fzu/organizacni-struktura/sekce-6/oddeleni-10/group-1003/people/grid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jp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hyperlink" Target="https://www.fzu.cz/en/about-fzu/contact" TargetMode="External"/><Relationship Id="rId10" Type="http://schemas.openxmlformats.org/officeDocument/2006/relationships/image" Target="../media/image21.jpg"/><Relationship Id="rId4" Type="http://schemas.openxmlformats.org/officeDocument/2006/relationships/image" Target="../media/image16.pn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jpg"/><Relationship Id="rId4" Type="http://schemas.openxmlformats.org/officeDocument/2006/relationships/hyperlink" Target="https://www.fzu.cz/en/about-fzu/organizational-structure/organizational-schema" TargetMode="Externa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5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HR Team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5569" y="1242000"/>
            <a:ext cx="8064900" cy="2408886"/>
          </a:xfrm>
        </p:spPr>
        <p:txBody>
          <a:bodyPr>
            <a:normAutofit/>
          </a:bodyPr>
          <a:lstStyle/>
          <a:p>
            <a:r>
              <a:rPr lang="cs-CZ" sz="7200" dirty="0" err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Welcome</a:t>
            </a:r>
            <a:r>
              <a:rPr lang="cs-CZ" sz="72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cs-CZ" sz="7200" dirty="0" err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72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FZU</a:t>
            </a:r>
          </a:p>
        </p:txBody>
      </p:sp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862B5611-5BC4-6502-D7C6-0E8A9D549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3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10D226-6F8F-95AE-5D99-1E552799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26" y="270656"/>
            <a:ext cx="8661665" cy="1239557"/>
          </a:xfrm>
        </p:spPr>
        <p:txBody>
          <a:bodyPr/>
          <a:lstStyle/>
          <a:p>
            <a:r>
              <a:rPr lang="cs-CZ" sz="4000" dirty="0" err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Equal</a:t>
            </a:r>
            <a:r>
              <a:rPr lang="cs-CZ" sz="40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000" dirty="0" err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opportunities</a:t>
            </a:r>
            <a:r>
              <a:rPr lang="cs-CZ" sz="40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000" dirty="0" err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at</a:t>
            </a:r>
            <a:r>
              <a:rPr lang="cs-CZ" sz="40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FZU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2453F6-7CEB-528F-EDB8-03A8C7E6EB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2B015-36C4-4400-9846-8404AE1F3BF6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1" i="0" u="none" strike="noStrike" kern="1200" cap="none" spc="0" normalizeH="0" baseline="0" noProof="0">
              <a:ln>
                <a:noFill/>
              </a:ln>
              <a:solidFill>
                <a:srgbClr val="0072C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Zástupný obsah 1">
            <a:hlinkClick r:id="rId2"/>
            <a:extLst>
              <a:ext uri="{FF2B5EF4-FFF2-40B4-BE49-F238E27FC236}">
                <a16:creationId xmlns:a16="http://schemas.microsoft.com/office/drawing/2014/main" id="{C2072A63-67B4-0ACA-ABFA-6C7097F3CF89}"/>
              </a:ext>
            </a:extLst>
          </p:cNvPr>
          <p:cNvSpPr txBox="1">
            <a:spLocks/>
          </p:cNvSpPr>
          <p:nvPr/>
        </p:nvSpPr>
        <p:spPr>
          <a:xfrm>
            <a:off x="539550" y="1371957"/>
            <a:ext cx="8064900" cy="36720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FZU has long </a:t>
            </a:r>
            <a:r>
              <a:rPr lang="cs-CZ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supported</a:t>
            </a:r>
            <a:r>
              <a:rPr lang="cs-CZ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 </a:t>
            </a:r>
            <a:r>
              <a:rPr lang="cs-CZ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equal</a:t>
            </a:r>
            <a:r>
              <a:rPr lang="cs-CZ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 </a:t>
            </a:r>
            <a:r>
              <a:rPr lang="cs-CZ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conditions</a:t>
            </a:r>
            <a:r>
              <a:rPr lang="cs-CZ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 and </a:t>
            </a:r>
            <a:r>
              <a:rPr lang="cs-CZ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opportunities</a:t>
            </a:r>
            <a:r>
              <a:rPr lang="cs-CZ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 </a:t>
            </a:r>
            <a:r>
              <a:rPr lang="cs-CZ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for</a:t>
            </a:r>
            <a:r>
              <a:rPr lang="cs-CZ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 </a:t>
            </a:r>
            <a:r>
              <a:rPr lang="cs-CZ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all</a:t>
            </a:r>
            <a:endParaRPr lang="cs-CZ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From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 2021</a:t>
            </a:r>
            <a:r>
              <a:rPr kumimoji="0" lang="cs-CZ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cs-CZ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onwards</a:t>
            </a:r>
            <a:r>
              <a:rPr kumimoji="0" lang="cs-CZ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, </a:t>
            </a:r>
            <a:r>
              <a:rPr kumimoji="0" lang="cs-CZ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the</a:t>
            </a:r>
            <a:r>
              <a:rPr kumimoji="0" lang="cs-CZ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Gender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equality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is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being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implemented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lvl="0" indent="-457200" fontAlgn="base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The working group for the implementation of the plan is the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Gender Equality Panel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(representation of all sections of FZU)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Verdana"/>
              <a:cs typeface="+mn-cs"/>
            </a:endParaRPr>
          </a:p>
          <a:p>
            <a:pPr marL="457200" lvl="0" indent="-457200" fontAlgn="base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Discussion meetings, educational activities and campaigns to promote equality and break down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unconscious prejudices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are held at FZU</a:t>
            </a:r>
            <a:endParaRPr lang="cs-CZ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E-learning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training</a:t>
            </a:r>
            <a:r>
              <a:rPr kumimoji="0" lang="cs-CZ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cs-CZ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is</a:t>
            </a:r>
            <a:r>
              <a:rPr kumimoji="0" lang="cs-CZ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cs-CZ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available</a:t>
            </a:r>
            <a:r>
              <a:rPr kumimoji="0" lang="cs-CZ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 to </a:t>
            </a:r>
            <a:r>
              <a:rPr kumimoji="0" lang="cs-CZ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all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Contact</a:t>
            </a:r>
            <a:r>
              <a:rPr lang="cs-CZ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 </a:t>
            </a:r>
            <a:r>
              <a:rPr lang="cs-CZ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persons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</a:rPr>
              <a:t>: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Monika Svobodová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" name="Obrázek 3" descr="Obsah obrázku text, klipart&#10;&#10;Popis byl vytvořen automaticky">
            <a:extLst>
              <a:ext uri="{FF2B5EF4-FFF2-40B4-BE49-F238E27FC236}">
                <a16:creationId xmlns:a16="http://schemas.microsoft.com/office/drawing/2014/main" id="{898BC8EA-62C0-E552-154D-3460879E1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0FE7F-50A5-441B-83D8-D07E1D270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24800"/>
            <a:ext cx="8064900" cy="1183200"/>
          </a:xfrm>
        </p:spPr>
        <p:txBody>
          <a:bodyPr>
            <a:normAutofit/>
          </a:bodyPr>
          <a:lstStyle/>
          <a:p>
            <a:r>
              <a:rPr lang="cs-CZ" sz="4000" err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Formal</a:t>
            </a:r>
            <a:r>
              <a:rPr lang="cs-CZ" sz="400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000" err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Parties</a:t>
            </a:r>
            <a:r>
              <a:rPr lang="cs-CZ" sz="400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A6A770-3E3B-4171-80B9-BA4C3D58EF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11</a:t>
            </a:fld>
            <a:endParaRPr lang="cs-CZ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C7A89AF-9878-4DBB-AFDE-EE2B54B14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770723"/>
              </p:ext>
            </p:extLst>
          </p:nvPr>
        </p:nvGraphicFramePr>
        <p:xfrm>
          <a:off x="762000" y="1608000"/>
          <a:ext cx="7620900" cy="325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492288AF-D644-BC11-ABEE-D805FDECB8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B12D497-F227-4F2A-9219-B0CED7EE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9717"/>
            <a:ext cx="5519714" cy="861992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</a:t>
            </a:r>
            <a:r>
              <a:rPr lang="en-GB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</a:t>
            </a:r>
            <a:endParaRPr lang="cs-CZ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117313B-2E0D-46AE-8C2A-E4C02E5D71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034405B-3B6F-44A1-83DB-F088D387A1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28251" y="449717"/>
            <a:ext cx="2216150" cy="5372100"/>
          </a:xfrm>
        </p:spPr>
        <p:txBody>
          <a:bodyPr vert="horz" lIns="0" tIns="0" rIns="0" bIns="0" numCol="1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500" b="1" dirty="0">
              <a:solidFill>
                <a:schemeClr val="bg1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500" b="1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Simona </a:t>
            </a:r>
            <a:r>
              <a:rPr lang="cs-CZ" sz="1500" b="1" dirty="0" err="1">
                <a:solidFill>
                  <a:schemeClr val="bg1"/>
                </a:solidFill>
                <a:latin typeface="Verdana"/>
                <a:ea typeface="Verdana"/>
                <a:cs typeface="Arial"/>
              </a:rPr>
              <a:t>Dačeva</a:t>
            </a:r>
            <a:endParaRPr lang="cs-CZ" sz="1500" b="1" dirty="0">
              <a:solidFill>
                <a:schemeClr val="bg1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Division</a:t>
            </a: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1 a Division7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E-mail: daceva@fzu.cz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Tel: 702 298 635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spcBef>
                <a:spcPts val="600"/>
              </a:spcBef>
            </a:pPr>
            <a:r>
              <a:rPr lang="cs-CZ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Monika Svobodová</a:t>
            </a:r>
          </a:p>
          <a:p>
            <a:pPr>
              <a:spcBef>
                <a:spcPts val="600"/>
              </a:spcBef>
            </a:pPr>
            <a:r>
              <a:rPr lang="cs-CZ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Division</a:t>
            </a: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3 and </a:t>
            </a:r>
            <a:r>
              <a:rPr lang="cs-CZ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Division</a:t>
            </a: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8</a:t>
            </a: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E-mail: monika.svobodova@fzu.cz</a:t>
            </a: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Tel: 702 299 555</a:t>
            </a:r>
          </a:p>
          <a:p>
            <a:pPr>
              <a:spcBef>
                <a:spcPts val="600"/>
              </a:spcBef>
            </a:pPr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Petra Kratochvílová</a:t>
            </a:r>
          </a:p>
          <a:p>
            <a:pPr>
              <a:spcBef>
                <a:spcPts val="600"/>
              </a:spcBef>
            </a:pPr>
            <a:r>
              <a:rPr lang="cs-CZ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Division</a:t>
            </a: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4, </a:t>
            </a:r>
            <a:r>
              <a:rPr lang="cs-CZ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dpt</a:t>
            </a: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52 and 55</a:t>
            </a: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E-mail: petra.kratochvilova@fzu.cz</a:t>
            </a: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Tel: 607 240 074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20000"/>
              </a:lnSpc>
            </a:pPr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C21BF39-0377-488A-B919-8F34AB1B0EEF}"/>
              </a:ext>
            </a:extLst>
          </p:cNvPr>
          <p:cNvSpPr txBox="1"/>
          <p:nvPr/>
        </p:nvSpPr>
        <p:spPr>
          <a:xfrm>
            <a:off x="359579" y="1443104"/>
            <a:ext cx="48655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 partners are in charge of all HR processes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Expert advice on recruitment and selection procedures, new employees adaptation</a:t>
            </a:r>
            <a:b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Setting up and implementing internal HR processes in compliance with HR AWARD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Close cooperation with Personnel Department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Each employee has their HR Partner</a:t>
            </a:r>
          </a:p>
        </p:txBody>
      </p:sp>
      <p:pic>
        <p:nvPicPr>
          <p:cNvPr id="8" name="Obrázek 7" descr="Obsah obrázku zeď, osoba, interiér, oblečení&#10;&#10;Popis byl vytvořen automaticky">
            <a:extLst>
              <a:ext uri="{FF2B5EF4-FFF2-40B4-BE49-F238E27FC236}">
                <a16:creationId xmlns:a16="http://schemas.microsoft.com/office/drawing/2014/main" id="{629E53C0-5700-46D6-F99A-EF1E8ADC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03" y="1133069"/>
            <a:ext cx="828000" cy="8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 descr="Obsah obrázku osoba, žlutá, pózování, pracovní oděv&#10;&#10;Popis byl vytvořen automaticky">
            <a:extLst>
              <a:ext uri="{FF2B5EF4-FFF2-40B4-BE49-F238E27FC236}">
                <a16:creationId xmlns:a16="http://schemas.microsoft.com/office/drawing/2014/main" id="{A69730E6-B2F8-FFB6-EDB6-78CC82CD3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7" y="2735630"/>
            <a:ext cx="828000" cy="8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42179B17-493A-E861-135F-FA385AE94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  <p:pic>
        <p:nvPicPr>
          <p:cNvPr id="9" name="Obrázek 8" descr="Obsah obrázku osoba, zeď, interiér&#10;&#10;Popis byl vytvořen automaticky">
            <a:extLst>
              <a:ext uri="{FF2B5EF4-FFF2-40B4-BE49-F238E27FC236}">
                <a16:creationId xmlns:a16="http://schemas.microsoft.com/office/drawing/2014/main" id="{E56D546A-7B58-8BEC-5FB1-43B5AFFFD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17" y="4149885"/>
            <a:ext cx="760499" cy="950624"/>
          </a:xfrm>
          <a:prstGeom prst="rect">
            <a:avLst/>
          </a:prstGeom>
          <a:ln>
            <a:solidFill>
              <a:schemeClr val="tx1">
                <a:alpha val="94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99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B427D-BDE2-41E8-A611-122AF0A0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46" y="406115"/>
            <a:ext cx="6717143" cy="809283"/>
          </a:xfrm>
        </p:spPr>
        <p:txBody>
          <a:bodyPr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Benefits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Employees</a:t>
            </a:r>
            <a:endParaRPr lang="cs-CZ" sz="4000" dirty="0"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E9C01A-0515-45B7-A033-FA2FA8DE1F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3BE1B25-1E68-4194-12C4-91A4E61A161D}"/>
              </a:ext>
            </a:extLst>
          </p:cNvPr>
          <p:cNvSpPr txBox="1"/>
          <p:nvPr/>
        </p:nvSpPr>
        <p:spPr>
          <a:xfrm>
            <a:off x="279895" y="1208131"/>
            <a:ext cx="687251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bg1"/>
                </a:solidFill>
                <a:latin typeface="Verdana"/>
                <a:ea typeface="Verdana"/>
              </a:rPr>
              <a:t>More </a:t>
            </a:r>
            <a:r>
              <a:rPr lang="cs-CZ" sz="1600" err="1">
                <a:solidFill>
                  <a:schemeClr val="bg1"/>
                </a:solidFill>
                <a:latin typeface="Verdana"/>
                <a:ea typeface="Verdana"/>
              </a:rPr>
              <a:t>information</a:t>
            </a:r>
            <a:r>
              <a:rPr lang="cs-CZ" sz="1600" dirty="0">
                <a:solidFill>
                  <a:schemeClr val="bg1"/>
                </a:solidFill>
                <a:latin typeface="Verdana"/>
                <a:ea typeface="Verdana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Verdana"/>
                <a:ea typeface="Verdana"/>
              </a:rPr>
              <a:t>about</a:t>
            </a:r>
            <a:r>
              <a:rPr lang="cs-CZ" sz="1600" dirty="0">
                <a:solidFill>
                  <a:schemeClr val="bg1"/>
                </a:solidFill>
                <a:latin typeface="Verdana"/>
                <a:ea typeface="Verdana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Verdana"/>
                <a:ea typeface="Verdana"/>
              </a:rPr>
              <a:t>all</a:t>
            </a:r>
            <a:r>
              <a:rPr lang="cs-CZ" sz="1600" dirty="0">
                <a:solidFill>
                  <a:schemeClr val="bg1"/>
                </a:solidFill>
                <a:latin typeface="Verdana"/>
                <a:ea typeface="Verdana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Verdana"/>
                <a:ea typeface="Verdana"/>
              </a:rPr>
              <a:t>benefits</a:t>
            </a:r>
            <a:r>
              <a:rPr lang="cs-CZ" sz="1600" dirty="0">
                <a:solidFill>
                  <a:schemeClr val="bg1"/>
                </a:solidFill>
                <a:latin typeface="Verdana"/>
                <a:ea typeface="Verdana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Verdana"/>
                <a:ea typeface="Verdana"/>
              </a:rPr>
              <a:t>can</a:t>
            </a:r>
            <a:r>
              <a:rPr lang="cs-CZ" sz="1600" dirty="0">
                <a:solidFill>
                  <a:schemeClr val="bg1"/>
                </a:solidFill>
                <a:latin typeface="Verdana"/>
                <a:ea typeface="Verdana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Verdana"/>
                <a:ea typeface="Verdana"/>
              </a:rPr>
              <a:t>be</a:t>
            </a:r>
            <a:r>
              <a:rPr lang="cs-CZ" sz="1600" dirty="0">
                <a:solidFill>
                  <a:schemeClr val="bg1"/>
                </a:solidFill>
                <a:latin typeface="Verdana"/>
                <a:ea typeface="Verdana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Verdana"/>
                <a:ea typeface="Verdana"/>
              </a:rPr>
              <a:t>found</a:t>
            </a:r>
            <a:r>
              <a:rPr lang="cs-CZ" sz="1600" dirty="0">
                <a:solidFill>
                  <a:schemeClr val="bg1"/>
                </a:solidFill>
                <a:latin typeface="Verdana"/>
                <a:ea typeface="Verdana"/>
              </a:rPr>
              <a:t> </a:t>
            </a:r>
            <a:r>
              <a:rPr lang="cs-CZ" sz="1600" b="1" dirty="0">
                <a:solidFill>
                  <a:schemeClr val="bg1"/>
                </a:solidFill>
                <a:latin typeface="Verdana"/>
                <a:ea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cs-CZ" sz="16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3F361B14-53EB-E3B7-00B4-F71784670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2401E48-F666-8E10-F87C-382CF0F62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09" y="1653322"/>
            <a:ext cx="639678" cy="6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95F29B-F8F8-6E39-070A-AC7BECE05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09" y="2355407"/>
            <a:ext cx="626022" cy="6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1EB983D-940E-75A4-DBAD-44A087852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3" y="3129768"/>
            <a:ext cx="633313" cy="6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Obrázek 11" descr="Obsah obrázku text, nábytek, stůl, pracovní stůl&#10;&#10;Popis byl vytvořen automaticky">
            <a:extLst>
              <a:ext uri="{FF2B5EF4-FFF2-40B4-BE49-F238E27FC236}">
                <a16:creationId xmlns:a16="http://schemas.microsoft.com/office/drawing/2014/main" id="{7706F633-2160-5F57-9210-D96F74A123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9" y="3826732"/>
            <a:ext cx="668738" cy="6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E3D0256-6DE6-4305-87B3-D5D4E47E64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1" y="4531440"/>
            <a:ext cx="717913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A80AFF99-7408-6A5B-1E1C-5342BC9F4B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8" y="1622463"/>
            <a:ext cx="657634" cy="6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43A3968-CC80-6191-88C4-4125E1B95B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46" y="2404621"/>
            <a:ext cx="710618" cy="6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Obrázek 15" descr="Obsah obrázku text, klipart&#10;&#10;Popis byl vytvořen automaticky">
            <a:extLst>
              <a:ext uri="{FF2B5EF4-FFF2-40B4-BE49-F238E27FC236}">
                <a16:creationId xmlns:a16="http://schemas.microsoft.com/office/drawing/2014/main" id="{D0C26E0C-24A9-77E3-C561-58B560430A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76" y="3262557"/>
            <a:ext cx="695288" cy="6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BC3E3DF-BF04-D01C-A492-084E322382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76" y="4094239"/>
            <a:ext cx="696595" cy="68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C3CD94CA-C21E-DD51-C6B2-2023BDBCA0FF}"/>
              </a:ext>
            </a:extLst>
          </p:cNvPr>
          <p:cNvSpPr txBox="1"/>
          <p:nvPr/>
        </p:nvSpPr>
        <p:spPr>
          <a:xfrm>
            <a:off x="326846" y="1249314"/>
            <a:ext cx="294794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4EBF1E1-8AAF-2519-CD4D-58DE0ACAC2BD}"/>
              </a:ext>
            </a:extLst>
          </p:cNvPr>
          <p:cNvSpPr txBox="1"/>
          <p:nvPr/>
        </p:nvSpPr>
        <p:spPr>
          <a:xfrm>
            <a:off x="1738838" y="1719943"/>
            <a:ext cx="246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Flexible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working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time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BEFD3B50-F01C-D89A-1695-692E5C3AE044}"/>
              </a:ext>
            </a:extLst>
          </p:cNvPr>
          <p:cNvSpPr txBox="1"/>
          <p:nvPr/>
        </p:nvSpPr>
        <p:spPr>
          <a:xfrm>
            <a:off x="1748136" y="2487090"/>
            <a:ext cx="2463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Work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from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home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AAE3B5C-D1BE-9068-2E95-B28F55F939A8}"/>
              </a:ext>
            </a:extLst>
          </p:cNvPr>
          <p:cNvSpPr txBox="1"/>
          <p:nvPr/>
        </p:nvSpPr>
        <p:spPr>
          <a:xfrm>
            <a:off x="1738838" y="3224286"/>
            <a:ext cx="2402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Extra </a:t>
            </a:r>
            <a:r>
              <a:rPr lang="cs-CZ" dirty="0" err="1">
                <a:solidFill>
                  <a:schemeClr val="bg1"/>
                </a:solidFill>
              </a:rPr>
              <a:t>vacation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days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2CF84DC-F508-63AF-2536-52B26DB5CA38}"/>
              </a:ext>
            </a:extLst>
          </p:cNvPr>
          <p:cNvSpPr txBox="1"/>
          <p:nvPr/>
        </p:nvSpPr>
        <p:spPr>
          <a:xfrm>
            <a:off x="1748136" y="3939795"/>
            <a:ext cx="2901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Internal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language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courses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B85DC132-A3B4-324D-27B5-DB6824C345E4}"/>
              </a:ext>
            </a:extLst>
          </p:cNvPr>
          <p:cNvSpPr txBox="1"/>
          <p:nvPr/>
        </p:nvSpPr>
        <p:spPr>
          <a:xfrm>
            <a:off x="1748136" y="4590293"/>
            <a:ext cx="2717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Multisport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card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43051FEC-0128-49FA-0573-867589ECA5FC}"/>
              </a:ext>
            </a:extLst>
          </p:cNvPr>
          <p:cNvSpPr txBox="1"/>
          <p:nvPr/>
        </p:nvSpPr>
        <p:spPr>
          <a:xfrm>
            <a:off x="5993418" y="1708726"/>
            <a:ext cx="2717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Childbirth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allowance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9261AAD3-07F5-7732-690E-B21003EEBBB8}"/>
              </a:ext>
            </a:extLst>
          </p:cNvPr>
          <p:cNvSpPr txBox="1"/>
          <p:nvPr/>
        </p:nvSpPr>
        <p:spPr>
          <a:xfrm>
            <a:off x="6016575" y="2451269"/>
            <a:ext cx="3312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Contributions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children´s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activities</a:t>
            </a:r>
            <a:r>
              <a:rPr lang="cs-CZ" dirty="0">
                <a:solidFill>
                  <a:schemeClr val="bg1"/>
                </a:solidFill>
              </a:rPr>
              <a:t>/</a:t>
            </a:r>
            <a:r>
              <a:rPr lang="cs-CZ" dirty="0" err="1">
                <a:solidFill>
                  <a:schemeClr val="bg1"/>
                </a:solidFill>
              </a:rPr>
              <a:t>camps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10CE800E-2339-DB1C-3234-C87B5E0EE543}"/>
              </a:ext>
            </a:extLst>
          </p:cNvPr>
          <p:cNvSpPr txBox="1"/>
          <p:nvPr/>
        </p:nvSpPr>
        <p:spPr>
          <a:xfrm>
            <a:off x="6016575" y="3357473"/>
            <a:ext cx="2463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Contributions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leisure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activities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C17539D6-093F-A8EE-B0FC-089977CA7394}"/>
              </a:ext>
            </a:extLst>
          </p:cNvPr>
          <p:cNvSpPr txBox="1"/>
          <p:nvPr/>
        </p:nvSpPr>
        <p:spPr>
          <a:xfrm>
            <a:off x="5909306" y="4208274"/>
            <a:ext cx="2486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Contributions</a:t>
            </a:r>
            <a:r>
              <a:rPr lang="cs-CZ" dirty="0">
                <a:solidFill>
                  <a:schemeClr val="bg1"/>
                </a:solidFill>
              </a:rPr>
              <a:t> to pension/</a:t>
            </a:r>
            <a:r>
              <a:rPr lang="cs-CZ" dirty="0" err="1">
                <a:solidFill>
                  <a:schemeClr val="bg1"/>
                </a:solidFill>
              </a:rPr>
              <a:t>life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insurance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94891150-3ED1-4C64-69B8-F652E8AF1447}"/>
              </a:ext>
            </a:extLst>
          </p:cNvPr>
          <p:cNvSpPr/>
          <p:nvPr/>
        </p:nvSpPr>
        <p:spPr>
          <a:xfrm>
            <a:off x="5171818" y="4958641"/>
            <a:ext cx="475803" cy="475803"/>
          </a:xfrm>
          <a:custGeom>
            <a:avLst/>
            <a:gdLst>
              <a:gd name="connsiteX0" fmla="*/ 237902 w 475803"/>
              <a:gd name="connsiteY0" fmla="*/ 0 h 475803"/>
              <a:gd name="connsiteX1" fmla="*/ 0 w 475803"/>
              <a:gd name="connsiteY1" fmla="*/ 237902 h 475803"/>
              <a:gd name="connsiteX2" fmla="*/ 237902 w 475803"/>
              <a:gd name="connsiteY2" fmla="*/ 475804 h 475803"/>
              <a:gd name="connsiteX3" fmla="*/ 475804 w 475803"/>
              <a:gd name="connsiteY3" fmla="*/ 237902 h 475803"/>
              <a:gd name="connsiteX4" fmla="*/ 237902 w 475803"/>
              <a:gd name="connsiteY4" fmla="*/ 0 h 475803"/>
              <a:gd name="connsiteX5" fmla="*/ 438240 w 475803"/>
              <a:gd name="connsiteY5" fmla="*/ 237902 h 475803"/>
              <a:gd name="connsiteX6" fmla="*/ 343079 w 475803"/>
              <a:gd name="connsiteY6" fmla="*/ 408189 h 475803"/>
              <a:gd name="connsiteX7" fmla="*/ 339949 w 475803"/>
              <a:gd name="connsiteY7" fmla="*/ 410068 h 475803"/>
              <a:gd name="connsiteX8" fmla="*/ 327428 w 475803"/>
              <a:gd name="connsiteY8" fmla="*/ 416954 h 475803"/>
              <a:gd name="connsiteX9" fmla="*/ 323046 w 475803"/>
              <a:gd name="connsiteY9" fmla="*/ 419458 h 475803"/>
              <a:gd name="connsiteX10" fmla="*/ 238528 w 475803"/>
              <a:gd name="connsiteY10" fmla="*/ 438240 h 475803"/>
              <a:gd name="connsiteX11" fmla="*/ 199712 w 475803"/>
              <a:gd name="connsiteY11" fmla="*/ 430101 h 475803"/>
              <a:gd name="connsiteX12" fmla="*/ 146497 w 475803"/>
              <a:gd name="connsiteY12" fmla="*/ 376886 h 475803"/>
              <a:gd name="connsiteX13" fmla="*/ 138359 w 475803"/>
              <a:gd name="connsiteY13" fmla="*/ 338071 h 475803"/>
              <a:gd name="connsiteX14" fmla="*/ 146497 w 475803"/>
              <a:gd name="connsiteY14" fmla="*/ 298629 h 475803"/>
              <a:gd name="connsiteX15" fmla="*/ 199712 w 475803"/>
              <a:gd name="connsiteY15" fmla="*/ 245414 h 475803"/>
              <a:gd name="connsiteX16" fmla="*/ 239154 w 475803"/>
              <a:gd name="connsiteY16" fmla="*/ 237276 h 475803"/>
              <a:gd name="connsiteX17" fmla="*/ 277969 w 475803"/>
              <a:gd name="connsiteY17" fmla="*/ 229137 h 475803"/>
              <a:gd name="connsiteX18" fmla="*/ 331184 w 475803"/>
              <a:gd name="connsiteY18" fmla="*/ 175922 h 475803"/>
              <a:gd name="connsiteX19" fmla="*/ 339323 w 475803"/>
              <a:gd name="connsiteY19" fmla="*/ 137107 h 475803"/>
              <a:gd name="connsiteX20" fmla="*/ 312403 w 475803"/>
              <a:gd name="connsiteY20" fmla="*/ 68866 h 475803"/>
              <a:gd name="connsiteX21" fmla="*/ 282352 w 475803"/>
              <a:gd name="connsiteY21" fmla="*/ 46954 h 475803"/>
              <a:gd name="connsiteX22" fmla="*/ 246667 w 475803"/>
              <a:gd name="connsiteY22" fmla="*/ 37563 h 475803"/>
              <a:gd name="connsiteX23" fmla="*/ 438240 w 475803"/>
              <a:gd name="connsiteY23" fmla="*/ 237902 h 475803"/>
              <a:gd name="connsiteX24" fmla="*/ 221624 w 475803"/>
              <a:gd name="connsiteY24" fmla="*/ 97039 h 475803"/>
              <a:gd name="connsiteX25" fmla="*/ 256057 w 475803"/>
              <a:gd name="connsiteY25" fmla="*/ 97039 h 475803"/>
              <a:gd name="connsiteX26" fmla="*/ 279222 w 475803"/>
              <a:gd name="connsiteY26" fmla="*/ 120203 h 475803"/>
              <a:gd name="connsiteX27" fmla="*/ 282978 w 475803"/>
              <a:gd name="connsiteY27" fmla="*/ 137107 h 475803"/>
              <a:gd name="connsiteX28" fmla="*/ 279222 w 475803"/>
              <a:gd name="connsiteY28" fmla="*/ 154010 h 475803"/>
              <a:gd name="connsiteX29" fmla="*/ 269831 w 475803"/>
              <a:gd name="connsiteY29" fmla="*/ 167783 h 475803"/>
              <a:gd name="connsiteX30" fmla="*/ 256057 w 475803"/>
              <a:gd name="connsiteY30" fmla="*/ 177174 h 475803"/>
              <a:gd name="connsiteX31" fmla="*/ 239154 w 475803"/>
              <a:gd name="connsiteY31" fmla="*/ 180931 h 475803"/>
              <a:gd name="connsiteX32" fmla="*/ 222250 w 475803"/>
              <a:gd name="connsiteY32" fmla="*/ 177800 h 475803"/>
              <a:gd name="connsiteX33" fmla="*/ 208477 w 475803"/>
              <a:gd name="connsiteY33" fmla="*/ 168409 h 475803"/>
              <a:gd name="connsiteX34" fmla="*/ 199086 w 475803"/>
              <a:gd name="connsiteY34" fmla="*/ 154636 h 475803"/>
              <a:gd name="connsiteX35" fmla="*/ 199086 w 475803"/>
              <a:gd name="connsiteY35" fmla="*/ 120203 h 475803"/>
              <a:gd name="connsiteX36" fmla="*/ 221624 w 475803"/>
              <a:gd name="connsiteY36" fmla="*/ 97039 h 475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75803" h="475803">
                <a:moveTo>
                  <a:pt x="237902" y="0"/>
                </a:moveTo>
                <a:cubicBezTo>
                  <a:pt x="106430" y="0"/>
                  <a:pt x="0" y="106430"/>
                  <a:pt x="0" y="237902"/>
                </a:cubicBezTo>
                <a:cubicBezTo>
                  <a:pt x="0" y="369374"/>
                  <a:pt x="106430" y="475804"/>
                  <a:pt x="237902" y="475804"/>
                </a:cubicBezTo>
                <a:cubicBezTo>
                  <a:pt x="369374" y="475804"/>
                  <a:pt x="475804" y="369374"/>
                  <a:pt x="475804" y="237902"/>
                </a:cubicBezTo>
                <a:cubicBezTo>
                  <a:pt x="475804" y="106430"/>
                  <a:pt x="369374" y="0"/>
                  <a:pt x="237902" y="0"/>
                </a:cubicBezTo>
                <a:close/>
                <a:moveTo>
                  <a:pt x="438240" y="237902"/>
                </a:moveTo>
                <a:cubicBezTo>
                  <a:pt x="438240" y="307394"/>
                  <a:pt x="402555" y="371878"/>
                  <a:pt x="343079" y="408189"/>
                </a:cubicBezTo>
                <a:cubicBezTo>
                  <a:pt x="341827" y="408815"/>
                  <a:pt x="341201" y="409441"/>
                  <a:pt x="339949" y="410068"/>
                </a:cubicBezTo>
                <a:cubicBezTo>
                  <a:pt x="335567" y="412572"/>
                  <a:pt x="331810" y="415076"/>
                  <a:pt x="327428" y="416954"/>
                </a:cubicBezTo>
                <a:cubicBezTo>
                  <a:pt x="326176" y="417580"/>
                  <a:pt x="324298" y="418206"/>
                  <a:pt x="323046" y="419458"/>
                </a:cubicBezTo>
                <a:cubicBezTo>
                  <a:pt x="296751" y="431980"/>
                  <a:pt x="267953" y="438240"/>
                  <a:pt x="238528" y="438240"/>
                </a:cubicBezTo>
                <a:cubicBezTo>
                  <a:pt x="225381" y="438240"/>
                  <a:pt x="212233" y="435736"/>
                  <a:pt x="199712" y="430101"/>
                </a:cubicBezTo>
                <a:cubicBezTo>
                  <a:pt x="175922" y="420084"/>
                  <a:pt x="156514" y="400677"/>
                  <a:pt x="146497" y="376886"/>
                </a:cubicBezTo>
                <a:cubicBezTo>
                  <a:pt x="141489" y="364365"/>
                  <a:pt x="138359" y="351218"/>
                  <a:pt x="138359" y="338071"/>
                </a:cubicBezTo>
                <a:cubicBezTo>
                  <a:pt x="138359" y="324298"/>
                  <a:pt x="140863" y="311150"/>
                  <a:pt x="146497" y="298629"/>
                </a:cubicBezTo>
                <a:cubicBezTo>
                  <a:pt x="156514" y="274839"/>
                  <a:pt x="175922" y="255431"/>
                  <a:pt x="199712" y="245414"/>
                </a:cubicBezTo>
                <a:cubicBezTo>
                  <a:pt x="212233" y="240406"/>
                  <a:pt x="225381" y="237276"/>
                  <a:pt x="239154" y="237276"/>
                </a:cubicBezTo>
                <a:cubicBezTo>
                  <a:pt x="252301" y="237276"/>
                  <a:pt x="265448" y="234771"/>
                  <a:pt x="277969" y="229137"/>
                </a:cubicBezTo>
                <a:cubicBezTo>
                  <a:pt x="301760" y="219120"/>
                  <a:pt x="321167" y="199712"/>
                  <a:pt x="331184" y="175922"/>
                </a:cubicBezTo>
                <a:cubicBezTo>
                  <a:pt x="336193" y="163401"/>
                  <a:pt x="339323" y="150254"/>
                  <a:pt x="339323" y="137107"/>
                </a:cubicBezTo>
                <a:cubicBezTo>
                  <a:pt x="339323" y="111438"/>
                  <a:pt x="329932" y="87022"/>
                  <a:pt x="312403" y="68866"/>
                </a:cubicBezTo>
                <a:cubicBezTo>
                  <a:pt x="303638" y="60102"/>
                  <a:pt x="293621" y="52589"/>
                  <a:pt x="282352" y="46954"/>
                </a:cubicBezTo>
                <a:cubicBezTo>
                  <a:pt x="271083" y="41320"/>
                  <a:pt x="259188" y="38189"/>
                  <a:pt x="246667" y="37563"/>
                </a:cubicBezTo>
                <a:cubicBezTo>
                  <a:pt x="353722" y="42572"/>
                  <a:pt x="438240" y="130846"/>
                  <a:pt x="438240" y="237902"/>
                </a:cubicBezTo>
                <a:close/>
                <a:moveTo>
                  <a:pt x="221624" y="97039"/>
                </a:moveTo>
                <a:cubicBezTo>
                  <a:pt x="232267" y="92656"/>
                  <a:pt x="244788" y="92656"/>
                  <a:pt x="256057" y="97039"/>
                </a:cubicBezTo>
                <a:cubicBezTo>
                  <a:pt x="266700" y="101421"/>
                  <a:pt x="274839" y="110186"/>
                  <a:pt x="279222" y="120203"/>
                </a:cubicBezTo>
                <a:cubicBezTo>
                  <a:pt x="281726" y="125838"/>
                  <a:pt x="282978" y="131472"/>
                  <a:pt x="282978" y="137107"/>
                </a:cubicBezTo>
                <a:cubicBezTo>
                  <a:pt x="282978" y="142741"/>
                  <a:pt x="281726" y="148376"/>
                  <a:pt x="279222" y="154010"/>
                </a:cubicBezTo>
                <a:cubicBezTo>
                  <a:pt x="276717" y="159019"/>
                  <a:pt x="273587" y="164027"/>
                  <a:pt x="269831" y="167783"/>
                </a:cubicBezTo>
                <a:cubicBezTo>
                  <a:pt x="266074" y="171540"/>
                  <a:pt x="261066" y="174670"/>
                  <a:pt x="256057" y="177174"/>
                </a:cubicBezTo>
                <a:cubicBezTo>
                  <a:pt x="250423" y="179678"/>
                  <a:pt x="244788" y="180931"/>
                  <a:pt x="239154" y="180931"/>
                </a:cubicBezTo>
                <a:cubicBezTo>
                  <a:pt x="233519" y="180931"/>
                  <a:pt x="227259" y="179678"/>
                  <a:pt x="222250" y="177800"/>
                </a:cubicBezTo>
                <a:cubicBezTo>
                  <a:pt x="217242" y="175922"/>
                  <a:pt x="212233" y="172792"/>
                  <a:pt x="208477" y="168409"/>
                </a:cubicBezTo>
                <a:cubicBezTo>
                  <a:pt x="204721" y="164653"/>
                  <a:pt x="201590" y="159645"/>
                  <a:pt x="199086" y="154636"/>
                </a:cubicBezTo>
                <a:cubicBezTo>
                  <a:pt x="194704" y="143993"/>
                  <a:pt x="194704" y="131472"/>
                  <a:pt x="199086" y="120203"/>
                </a:cubicBezTo>
                <a:cubicBezTo>
                  <a:pt x="202843" y="110186"/>
                  <a:pt x="210981" y="101421"/>
                  <a:pt x="221624" y="9703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62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8AC519FB-488B-E85F-9C9D-E781BFB240B3}"/>
              </a:ext>
            </a:extLst>
          </p:cNvPr>
          <p:cNvSpPr/>
          <p:nvPr/>
        </p:nvSpPr>
        <p:spPr>
          <a:xfrm>
            <a:off x="5366130" y="5235537"/>
            <a:ext cx="87178" cy="87178"/>
          </a:xfrm>
          <a:custGeom>
            <a:avLst/>
            <a:gdLst>
              <a:gd name="connsiteX0" fmla="*/ 74657 w 87178"/>
              <a:gd name="connsiteY0" fmla="*/ 12678 h 87178"/>
              <a:gd name="connsiteX1" fmla="*/ 60884 w 87178"/>
              <a:gd name="connsiteY1" fmla="*/ 3287 h 87178"/>
              <a:gd name="connsiteX2" fmla="*/ 26451 w 87178"/>
              <a:gd name="connsiteY2" fmla="*/ 3287 h 87178"/>
              <a:gd name="connsiteX3" fmla="*/ 3287 w 87178"/>
              <a:gd name="connsiteY3" fmla="*/ 26451 h 87178"/>
              <a:gd name="connsiteX4" fmla="*/ 3287 w 87178"/>
              <a:gd name="connsiteY4" fmla="*/ 60884 h 87178"/>
              <a:gd name="connsiteX5" fmla="*/ 12678 w 87178"/>
              <a:gd name="connsiteY5" fmla="*/ 74657 h 87178"/>
              <a:gd name="connsiteX6" fmla="*/ 26451 w 87178"/>
              <a:gd name="connsiteY6" fmla="*/ 84048 h 87178"/>
              <a:gd name="connsiteX7" fmla="*/ 43354 w 87178"/>
              <a:gd name="connsiteY7" fmla="*/ 87178 h 87178"/>
              <a:gd name="connsiteX8" fmla="*/ 60258 w 87178"/>
              <a:gd name="connsiteY8" fmla="*/ 83422 h 87178"/>
              <a:gd name="connsiteX9" fmla="*/ 74031 w 87178"/>
              <a:gd name="connsiteY9" fmla="*/ 74031 h 87178"/>
              <a:gd name="connsiteX10" fmla="*/ 83422 w 87178"/>
              <a:gd name="connsiteY10" fmla="*/ 60258 h 87178"/>
              <a:gd name="connsiteX11" fmla="*/ 87178 w 87178"/>
              <a:gd name="connsiteY11" fmla="*/ 43354 h 87178"/>
              <a:gd name="connsiteX12" fmla="*/ 83422 w 87178"/>
              <a:gd name="connsiteY12" fmla="*/ 26451 h 87178"/>
              <a:gd name="connsiteX13" fmla="*/ 74657 w 87178"/>
              <a:gd name="connsiteY13" fmla="*/ 12678 h 87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178" h="87178">
                <a:moveTo>
                  <a:pt x="74657" y="12678"/>
                </a:moveTo>
                <a:cubicBezTo>
                  <a:pt x="70901" y="8921"/>
                  <a:pt x="65893" y="5791"/>
                  <a:pt x="60884" y="3287"/>
                </a:cubicBezTo>
                <a:cubicBezTo>
                  <a:pt x="50241" y="-1096"/>
                  <a:pt x="37720" y="-1096"/>
                  <a:pt x="26451" y="3287"/>
                </a:cubicBezTo>
                <a:cubicBezTo>
                  <a:pt x="15808" y="7669"/>
                  <a:pt x="7669" y="16434"/>
                  <a:pt x="3287" y="26451"/>
                </a:cubicBezTo>
                <a:cubicBezTo>
                  <a:pt x="-1096" y="37094"/>
                  <a:pt x="-1096" y="49615"/>
                  <a:pt x="3287" y="60884"/>
                </a:cubicBezTo>
                <a:cubicBezTo>
                  <a:pt x="5791" y="65893"/>
                  <a:pt x="8921" y="70901"/>
                  <a:pt x="12678" y="74657"/>
                </a:cubicBezTo>
                <a:cubicBezTo>
                  <a:pt x="16434" y="78414"/>
                  <a:pt x="21442" y="81544"/>
                  <a:pt x="26451" y="84048"/>
                </a:cubicBezTo>
                <a:cubicBezTo>
                  <a:pt x="32085" y="86552"/>
                  <a:pt x="37720" y="87178"/>
                  <a:pt x="43354" y="87178"/>
                </a:cubicBezTo>
                <a:cubicBezTo>
                  <a:pt x="48989" y="87178"/>
                  <a:pt x="55250" y="85926"/>
                  <a:pt x="60258" y="83422"/>
                </a:cubicBezTo>
                <a:cubicBezTo>
                  <a:pt x="65266" y="80918"/>
                  <a:pt x="70275" y="77788"/>
                  <a:pt x="74031" y="74031"/>
                </a:cubicBezTo>
                <a:cubicBezTo>
                  <a:pt x="77788" y="70275"/>
                  <a:pt x="80918" y="65266"/>
                  <a:pt x="83422" y="60258"/>
                </a:cubicBezTo>
                <a:cubicBezTo>
                  <a:pt x="85926" y="54624"/>
                  <a:pt x="87178" y="48989"/>
                  <a:pt x="87178" y="43354"/>
                </a:cubicBezTo>
                <a:cubicBezTo>
                  <a:pt x="87178" y="37720"/>
                  <a:pt x="85926" y="31459"/>
                  <a:pt x="83422" y="26451"/>
                </a:cubicBezTo>
                <a:cubicBezTo>
                  <a:pt x="81544" y="21442"/>
                  <a:pt x="78414" y="16434"/>
                  <a:pt x="74657" y="1267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625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0E4C0E2-5D70-EBA8-2F01-4A92DC1DC4BC}"/>
              </a:ext>
            </a:extLst>
          </p:cNvPr>
          <p:cNvSpPr txBox="1"/>
          <p:nvPr/>
        </p:nvSpPr>
        <p:spPr>
          <a:xfrm>
            <a:off x="5957794" y="5011876"/>
            <a:ext cx="32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Yoga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classes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main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building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9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4" grpId="0" animBg="1"/>
      <p:bldP spid="8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70DCA-72C2-458D-A38A-E224F6BB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40" y="373735"/>
            <a:ext cx="6971143" cy="842114"/>
          </a:xfrm>
        </p:spPr>
        <p:txBody>
          <a:bodyPr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Important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Documents</a:t>
            </a:r>
            <a:endParaRPr lang="cs-CZ" sz="4000" dirty="0"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857875-9FDC-49A5-BF63-8568E8DD02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BCDD6DD-0FA0-4B89-ABFF-A99D9CEA0638}"/>
              </a:ext>
            </a:extLst>
          </p:cNvPr>
          <p:cNvSpPr txBox="1"/>
          <p:nvPr/>
        </p:nvSpPr>
        <p:spPr>
          <a:xfrm>
            <a:off x="129473" y="1121506"/>
            <a:ext cx="9127815" cy="5496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Collective Bargaining Agreement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a basic document, defines employment relations between employee (represented by the trade union organisation) and employer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Information about 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lang="en-GB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rade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</a:t>
            </a:r>
            <a:r>
              <a:rPr lang="en-GB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nion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 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basic information about trade union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 of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Ethics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Workers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summary of ethical norms to be observed at the organisation</a:t>
            </a:r>
            <a:endParaRPr lang="cs-CZ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Qualification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Audit 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Committee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serves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researchers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only</a:t>
            </a:r>
            <a:endParaRPr lang="en-GB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Chart for Researchers 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uniform document applicable for all countries of the EU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 of Conduct for Researchers 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recommendations on selection procedures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Gender Equality Plan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official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ensuring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equal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opportunities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</a:t>
            </a:r>
            <a:endParaRPr lang="en-GB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Rules for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office mode 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the decision that lays out conditions for working from home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Flexibile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working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time</a:t>
            </a: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lays out conditions for scheduling working hours</a:t>
            </a:r>
            <a:endParaRPr lang="cs-CZ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Employee Brochure 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guide to the institute for a new employee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cs-CZ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14602F2-FADC-47EF-AECD-F5A32DFE7D29}"/>
              </a:ext>
            </a:extLst>
          </p:cNvPr>
          <p:cNvSpPr txBox="1"/>
          <p:nvPr/>
        </p:nvSpPr>
        <p:spPr>
          <a:xfrm>
            <a:off x="3703087" y="5376065"/>
            <a:ext cx="544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Documents are freely downloadable after logging into </a:t>
            </a:r>
            <a:r>
              <a:rPr lang="en-GB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intranet</a:t>
            </a:r>
            <a:r>
              <a:rPr lang="cs-CZ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ázek 6" descr="Obsah obrázku text, klipart&#10;&#10;Popis byl vytvořen automaticky">
            <a:extLst>
              <a:ext uri="{FF2B5EF4-FFF2-40B4-BE49-F238E27FC236}">
                <a16:creationId xmlns:a16="http://schemas.microsoft.com/office/drawing/2014/main" id="{1FB10EC6-AFB0-812D-E55D-D2311EFF12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B1AF7-3C46-4DBA-8C20-CD9F1D0F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3" y="410534"/>
            <a:ext cx="3807029" cy="820343"/>
          </a:xfrm>
        </p:spPr>
        <p:txBody>
          <a:bodyPr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Useful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Links</a:t>
            </a:r>
            <a:endParaRPr lang="cs-CZ" sz="4000" dirty="0"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221A91-715B-459B-ACAC-8A6FB7B3A8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15</a:t>
            </a:fld>
            <a:endParaRPr lang="cs-CZ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6763818-3755-FB75-FE62-34C2A955BB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85922"/>
              </p:ext>
            </p:extLst>
          </p:nvPr>
        </p:nvGraphicFramePr>
        <p:xfrm>
          <a:off x="1898047" y="1122020"/>
          <a:ext cx="5913965" cy="439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 descr="Obsah obrázku text, klipart&#10;&#10;Popis byl vytvořen automaticky">
            <a:extLst>
              <a:ext uri="{FF2B5EF4-FFF2-40B4-BE49-F238E27FC236}">
                <a16:creationId xmlns:a16="http://schemas.microsoft.com/office/drawing/2014/main" id="{E91C79FC-28A5-5A39-F175-5D7A1E0FE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DA9A313-3980-9D26-DBB8-68F192DD9FD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20866" y="1823160"/>
            <a:ext cx="3762375" cy="1655763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www.lms.fzu.cz</a:t>
            </a:r>
            <a:endParaRPr lang="cs-CZ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Zástupný obsah 8">
            <a:extLst>
              <a:ext uri="{FF2B5EF4-FFF2-40B4-BE49-F238E27FC236}">
                <a16:creationId xmlns:a16="http://schemas.microsoft.com/office/drawing/2014/main" id="{3936E2F7-0B48-4305-BB56-43BF6372C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29" y="2651042"/>
            <a:ext cx="2763366" cy="225767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56E6155-5327-E246-353F-A7C6F7D8E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7" y="435142"/>
            <a:ext cx="3211943" cy="120497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E-learning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196B69-818D-EB65-7DB6-DDAC0FED7D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16</a:t>
            </a:fld>
            <a:endParaRPr lang="cs-CZ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2633F37-67C7-D796-B05C-70D2E5638A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1950735"/>
              </p:ext>
            </p:extLst>
          </p:nvPr>
        </p:nvGraphicFramePr>
        <p:xfrm>
          <a:off x="992777" y="2016000"/>
          <a:ext cx="2985822" cy="3527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Obrázek 6" descr="Obsah obrázku text, klipart&#10;&#10;Popis byl vytvořen automaticky">
            <a:extLst>
              <a:ext uri="{FF2B5EF4-FFF2-40B4-BE49-F238E27FC236}">
                <a16:creationId xmlns:a16="http://schemas.microsoft.com/office/drawing/2014/main" id="{673535E0-BC0E-54D5-53F5-A1C50CC9D5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37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2FDB9C9-ABE7-4943-9678-DFE49D166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29" y="348058"/>
            <a:ext cx="4256971" cy="12340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 Support</a:t>
            </a:r>
            <a:endParaRPr lang="cs-CZ" sz="4000" dirty="0"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53B5E7-36D1-48FF-8284-C8225A56F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647EB4F-AB84-4821-95EF-5D6DE3D2777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91091" y="1285746"/>
            <a:ext cx="5349965" cy="4286507"/>
          </a:xfrm>
        </p:spPr>
        <p:txBody>
          <a:bodyPr vert="horz" lIns="0" tIns="0" rIns="0" bIns="0" rtlCol="0" anchor="t"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GB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Complete support </a:t>
            </a:r>
            <a:r>
              <a:rPr lang="en-GB" sz="1800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before and during the preparation of grant applications</a:t>
            </a:r>
            <a:endParaRPr lang="cs-CZ" sz="1800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Expert consultations and analysis of individual parts of applications</a:t>
            </a:r>
            <a:endParaRPr lang="cs-CZ" sz="1800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Providing information on </a:t>
            </a:r>
            <a:r>
              <a:rPr lang="en-GB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current programs </a:t>
            </a:r>
            <a:r>
              <a:rPr lang="en-GB" sz="1800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and </a:t>
            </a:r>
            <a:r>
              <a:rPr lang="en-GB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calls in the European Research Are</a:t>
            </a:r>
            <a:r>
              <a:rPr lang="en-GB" sz="1800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</a:t>
            </a:r>
            <a:endParaRPr lang="cs-CZ" sz="1800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Conducting </a:t>
            </a:r>
            <a:r>
              <a:rPr lang="en-GB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seminars</a:t>
            </a:r>
            <a:r>
              <a:rPr lang="en-GB" sz="1800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and </a:t>
            </a:r>
            <a:r>
              <a:rPr lang="en-GB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workshops</a:t>
            </a:r>
            <a:r>
              <a:rPr lang="cs-CZ" sz="1800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o</a:t>
            </a:r>
            <a:r>
              <a:rPr lang="en-GB" sz="1800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n the topics of calls and grants</a:t>
            </a:r>
            <a:endParaRPr lang="cs-CZ" sz="1800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Information service on grant possibilities of</a:t>
            </a:r>
            <a:r>
              <a:rPr lang="en-GB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national and foreign providers</a:t>
            </a:r>
            <a:endParaRPr lang="cs-CZ" sz="1800" b="1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cs-CZ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More </a:t>
            </a:r>
            <a:r>
              <a:rPr lang="cs-CZ" sz="1800" b="1" dirty="0" err="1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information</a:t>
            </a:r>
            <a:r>
              <a:rPr lang="cs-CZ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avaliable</a:t>
            </a:r>
            <a:r>
              <a:rPr lang="cs-CZ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on </a:t>
            </a:r>
            <a:r>
              <a:rPr lang="cs-CZ" sz="1800" b="1" dirty="0" err="1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intranet</a:t>
            </a:r>
            <a:r>
              <a:rPr lang="cs-CZ" sz="1800" b="1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endParaRPr lang="cs-CZ" sz="1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endParaRPr lang="en-GB" sz="1800" b="1" dirty="0">
              <a:solidFill>
                <a:schemeClr val="bg1"/>
              </a:solidFill>
              <a:ea typeface="Verdana"/>
              <a:cs typeface="Times New Roman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endParaRPr lang="en-GB" sz="1800" b="1" dirty="0">
              <a:solidFill>
                <a:schemeClr val="bg1"/>
              </a:solidFill>
              <a:ea typeface="Verdana"/>
              <a:cs typeface="Times New Roman"/>
            </a:endParaRPr>
          </a:p>
          <a:p>
            <a:endParaRPr lang="cs-CZ" sz="1800" dirty="0">
              <a:solidFill>
                <a:schemeClr val="bg1"/>
              </a:solidFill>
              <a:cs typeface="Arial" panose="020B0604020202020204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4E67BC-F975-466F-9660-EDDD9AE1A4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41056" y="1123270"/>
            <a:ext cx="3494087" cy="4960937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HEAD OF GRANT OFFICE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Ilona </a:t>
            </a:r>
            <a:r>
              <a:rPr lang="cs-CZ" sz="15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Skordis</a:t>
            </a:r>
            <a:r>
              <a:rPr lang="cs-CZ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Gottwaldová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Mail: ilona.gottwaldova@fzu.cz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Tel: 601 084 852</a:t>
            </a:r>
            <a:endParaRPr lang="cs-CZ" sz="1300" i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600" i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SPECIALISTS</a:t>
            </a:r>
            <a:endParaRPr lang="cs-CZ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500" i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Dominika </a:t>
            </a:r>
            <a:r>
              <a:rPr lang="cs-CZ" sz="15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Vyštejnová</a:t>
            </a:r>
            <a:endParaRPr lang="cs-CZ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Mail: vystejnova@fzu.cz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Tel: 702 240 735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Adam Matoušek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Mail: matouseka@fzu.cz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Tel: </a:t>
            </a:r>
            <a:r>
              <a:rPr lang="cs-CZ" sz="1200" i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724 896 732</a:t>
            </a:r>
          </a:p>
          <a:p>
            <a:endParaRPr lang="cs-CZ" sz="1600" i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60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ázek 6" descr="Obsah obrázku text, klipart&#10;&#10;Popis byl vytvořen automaticky">
            <a:extLst>
              <a:ext uri="{FF2B5EF4-FFF2-40B4-BE49-F238E27FC236}">
                <a16:creationId xmlns:a16="http://schemas.microsoft.com/office/drawing/2014/main" id="{26A111CE-1AAD-23E3-6498-3C9219481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9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CD2FE-CAF5-4211-A1CE-38164EB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29" y="581304"/>
            <a:ext cx="7588000" cy="856629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and Development</a:t>
            </a:r>
            <a:endParaRPr lang="cs-CZ" sz="4000" dirty="0"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D3C987-5A56-49D3-9DE9-C6EF7ACE2D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DA2B015-36C4-4400-9846-8404AE1F3BF6}" type="slidenum">
              <a:rPr lang="cs-CZ" smtClean="0"/>
              <a:pPr>
                <a:spcAft>
                  <a:spcPts val="600"/>
                </a:spcAft>
              </a:pPr>
              <a:t>18</a:t>
            </a:fld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88FAC8B-2103-4751-968F-1F2FA2A33DA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17715" y="2036482"/>
            <a:ext cx="4840514" cy="3311806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  <a:latin typeface="Verdana"/>
                <a:ea typeface="Verdana"/>
              </a:rPr>
              <a:t>FZU cares about the development and continuous education of its employees, therefore it provides an extensive range of courses and </a:t>
            </a:r>
            <a:r>
              <a:rPr lang="en-GB" sz="1800" b="1" dirty="0">
                <a:solidFill>
                  <a:schemeClr val="bg1"/>
                </a:solidFill>
                <a:latin typeface="Verdana"/>
                <a:ea typeface="Verdana"/>
              </a:rPr>
              <a:t>soft skills training</a:t>
            </a:r>
            <a:endParaRPr lang="cs-CZ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offer applies to </a:t>
            </a:r>
            <a:r>
              <a:rPr lang="en-GB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 employees</a:t>
            </a:r>
            <a:endParaRPr lang="cs-CZ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69875" lvl="0" indent="-2698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Trainings are conducted </a:t>
            </a:r>
            <a:r>
              <a:rPr lang="en-GB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online</a:t>
            </a:r>
            <a:r>
              <a:rPr lang="en-GB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or </a:t>
            </a:r>
            <a:r>
              <a:rPr lang="en-GB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person</a:t>
            </a:r>
            <a:endParaRPr lang="cs-CZ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69875" lvl="0" indent="-2698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Conducting </a:t>
            </a:r>
            <a:r>
              <a:rPr lang="en-GB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workshops</a:t>
            </a:r>
            <a:r>
              <a:rPr lang="en-GB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GB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seminars</a:t>
            </a:r>
            <a:endParaRPr lang="cs-CZ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Application forms available at: </a:t>
            </a:r>
            <a:r>
              <a:rPr lang="en-GB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 tooltip="https://rezervace.fzu.c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rezervace.fzu.cz</a:t>
            </a:r>
            <a:endParaRPr lang="en-GB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3A3A89B3-9C29-45E5-B392-1820FE8C517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28343" y="1944914"/>
            <a:ext cx="3715657" cy="3403374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COORDINATORS</a:t>
            </a:r>
            <a:endPara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endParaRPr lang="cs-CZ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Monika Hochmanová</a:t>
            </a: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Mail: hochmanova@fzu.cz</a:t>
            </a: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Tel: 266 053 007</a:t>
            </a:r>
          </a:p>
          <a:p>
            <a:pPr>
              <a:spcBef>
                <a:spcPts val="600"/>
              </a:spcBef>
            </a:pPr>
            <a:endParaRPr lang="cs-CZ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endParaRPr lang="cs-CZ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endParaRPr lang="cs-CZ" sz="1600" dirty="0">
              <a:solidFill>
                <a:schemeClr val="bg1"/>
              </a:solidFill>
              <a:latin typeface="Verdana"/>
              <a:ea typeface="Verdana"/>
            </a:endParaRP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chemeClr val="bg1"/>
                </a:solidFill>
                <a:latin typeface="Verdana"/>
                <a:ea typeface="Verdana"/>
              </a:rPr>
              <a:t>Olga Kalusová </a:t>
            </a:r>
            <a:r>
              <a:rPr lang="cs-CZ" sz="1600" b="1" dirty="0" err="1">
                <a:solidFill>
                  <a:schemeClr val="bg1"/>
                </a:solidFill>
                <a:latin typeface="Verdana"/>
                <a:ea typeface="Verdana"/>
              </a:rPr>
              <a:t>Hrabaňová</a:t>
            </a:r>
            <a:endParaRPr lang="cs-CZ" sz="1600" b="1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Mail: kaluso@fzu.cz</a:t>
            </a: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Tel: 266 052 489</a:t>
            </a:r>
          </a:p>
          <a:p>
            <a:pPr>
              <a:spcBef>
                <a:spcPts val="600"/>
              </a:spcBef>
            </a:pPr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600" dirty="0">
              <a:solidFill>
                <a:schemeClr val="bg1"/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6" name="Obrázek 5" descr="Obsah obrázku zeď, osoba, oblečení, interiér&#10;&#10;Popis byl vytvořen automaticky">
            <a:extLst>
              <a:ext uri="{FF2B5EF4-FFF2-40B4-BE49-F238E27FC236}">
                <a16:creationId xmlns:a16="http://schemas.microsoft.com/office/drawing/2014/main" id="{4CA0A5D2-76C9-6A9D-E1BD-A4CA9FA6F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00" y="2601000"/>
            <a:ext cx="828000" cy="8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BFD4B9EE-7598-D161-854C-7184CCC24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0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BD8E09C-60D9-1BE1-DF76-6DFA60CDCA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5701995"/>
              </p:ext>
            </p:extLst>
          </p:nvPr>
        </p:nvGraphicFramePr>
        <p:xfrm>
          <a:off x="2057041" y="2395242"/>
          <a:ext cx="5039674" cy="2823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7A54E333-BF7E-434E-820F-BF18B94C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03" y="435661"/>
            <a:ext cx="7435600" cy="883776"/>
          </a:xfrm>
        </p:spPr>
        <p:txBody>
          <a:bodyPr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Complaints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appeals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37EF1D-A76B-4AAC-8663-F8B3012F8F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53D1EA5-B550-43C1-9800-7ECA0DB1A473}"/>
              </a:ext>
            </a:extLst>
          </p:cNvPr>
          <p:cNvSpPr txBox="1"/>
          <p:nvPr/>
        </p:nvSpPr>
        <p:spPr>
          <a:xfrm>
            <a:off x="217375" y="5218585"/>
            <a:ext cx="8515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More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infomation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avaliable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on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link </a:t>
            </a:r>
            <a:r>
              <a:rPr lang="cs-CZ" sz="18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below</a:t>
            </a:r>
            <a:r>
              <a:rPr lang="cs-CZ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cs-CZ" sz="1800" b="1" u="sng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Complaints</a:t>
            </a:r>
            <a:r>
              <a:rPr lang="cs-CZ" sz="1800" b="1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cs-CZ" sz="1800" b="1" u="sng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appeals</a:t>
            </a:r>
            <a:endParaRPr lang="cs-CZ" sz="18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465F2596-C161-EC13-3F15-5A857BF9FC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51F8B3A-168D-7FA1-23F0-00D787C8270A}"/>
              </a:ext>
            </a:extLst>
          </p:cNvPr>
          <p:cNvSpPr txBox="1"/>
          <p:nvPr/>
        </p:nvSpPr>
        <p:spPr>
          <a:xfrm>
            <a:off x="938676" y="1264204"/>
            <a:ext cx="7566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If you happen to be dealing with a conflict or crisis situation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areas of discrimination, sexual harassment, bossing, or disagreeing with decisions and compensation, you have several options for resolving your complaint.</a:t>
            </a:r>
            <a:endPara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F54113C-34DE-44E3-9388-F2ABD7C3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61" y="695135"/>
            <a:ext cx="3780387" cy="853852"/>
          </a:xfrm>
        </p:spPr>
        <p:txBody>
          <a:bodyPr>
            <a:noAutofit/>
          </a:bodyPr>
          <a:lstStyle/>
          <a:p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Who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We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Are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3C2A91-B063-4B83-AA0C-01B271D892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2DE9AA5-77C2-4795-A56A-6F2AD4D494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612" y="2087086"/>
            <a:ext cx="8915060" cy="4346114"/>
          </a:xfrm>
        </p:spPr>
        <p:txBody>
          <a:bodyPr>
            <a:noAutofit/>
          </a:bodyPr>
          <a:lstStyle/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We are the largest Institute of the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/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Czech Academy of Sciences</a:t>
            </a: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We are a public research institution</a:t>
            </a: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We belong to top institutions in the field</a:t>
            </a: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The history of the FZU spans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almost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0 years</a:t>
            </a: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Our centres have earned international recognition</a:t>
            </a: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We employ more than 1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00 workers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We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are a proud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member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HR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Award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community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All information is available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at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https://www.fzu.cz/en/home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FBFC12A-F2A4-4BA7-AEF7-109244865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9906" y="157036"/>
            <a:ext cx="3571844" cy="238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8C07433D-E6D2-42A6-B5AB-C9B67CDFDD4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54" y="3220960"/>
            <a:ext cx="1561817" cy="1154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662F9AA1-4A33-1BAA-76AF-C67527DF4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7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55" y="3714047"/>
            <a:ext cx="8064900" cy="1800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cs-CZ" b="1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 Team</a:t>
            </a:r>
            <a:endParaRPr lang="cs-CZ" b="1" dirty="0"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63255" y="248000"/>
            <a:ext cx="6266423" cy="3023795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We hope that you do well in FZU!</a:t>
            </a:r>
            <a:endParaRPr lang="cs-CZ" sz="5400" dirty="0"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B809E083-CAB0-3BB9-B803-5612C6581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3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 descr="Přesýpací hodiny">
            <a:extLst>
              <a:ext uri="{FF2B5EF4-FFF2-40B4-BE49-F238E27FC236}">
                <a16:creationId xmlns:a16="http://schemas.microsoft.com/office/drawing/2014/main" id="{6CAF7F0C-52ED-4CB8-A92B-0114D3D2B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9205" y="3618715"/>
            <a:ext cx="704820" cy="704820"/>
          </a:xfrm>
          <a:prstGeom prst="rect">
            <a:avLst/>
          </a:prstGeom>
        </p:spPr>
      </p:pic>
      <p:pic>
        <p:nvPicPr>
          <p:cNvPr id="10" name="Grafický objekt 9" descr="Skupinová pracovní debata">
            <a:extLst>
              <a:ext uri="{FF2B5EF4-FFF2-40B4-BE49-F238E27FC236}">
                <a16:creationId xmlns:a16="http://schemas.microsoft.com/office/drawing/2014/main" id="{554BB036-A3E7-4847-AEA4-471FA4B81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4293" y="1658614"/>
            <a:ext cx="809957" cy="809957"/>
          </a:xfrm>
          <a:prstGeom prst="rect">
            <a:avLst/>
          </a:prstGeom>
        </p:spPr>
      </p:pic>
      <p:pic>
        <p:nvPicPr>
          <p:cNvPr id="16" name="Grafický objekt 15" descr="Planeta">
            <a:extLst>
              <a:ext uri="{FF2B5EF4-FFF2-40B4-BE49-F238E27FC236}">
                <a16:creationId xmlns:a16="http://schemas.microsoft.com/office/drawing/2014/main" id="{FD96C0E6-D9A6-4F2B-B849-62CF8B7DC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6636" y="2619043"/>
            <a:ext cx="809957" cy="809957"/>
          </a:xfrm>
          <a:prstGeom prst="rect">
            <a:avLst/>
          </a:prstGeom>
        </p:spPr>
      </p:pic>
      <p:pic>
        <p:nvPicPr>
          <p:cNvPr id="7" name="Grafický objekt 6" descr="Kádinka">
            <a:extLst>
              <a:ext uri="{FF2B5EF4-FFF2-40B4-BE49-F238E27FC236}">
                <a16:creationId xmlns:a16="http://schemas.microsoft.com/office/drawing/2014/main" id="{483E4C93-7AA3-4DAD-92C7-D3AAE7ECD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04520" y="4701427"/>
            <a:ext cx="749505" cy="749505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D1F4FD5F-19D5-4401-80AA-0BF2064F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44" y="724982"/>
            <a:ext cx="3633101" cy="933632"/>
          </a:xfrm>
        </p:spPr>
        <p:txBody>
          <a:bodyPr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We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88E328-70B8-4E59-84D7-B21DAC309B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64900" y="6096521"/>
            <a:ext cx="540000" cy="417600"/>
          </a:xfrm>
        </p:spPr>
        <p:txBody>
          <a:bodyPr/>
          <a:lstStyle/>
          <a:p>
            <a:fld id="{CDA2B015-36C4-4400-9846-8404AE1F3BF6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FB9410A-EBAE-430A-A546-17B32519B2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9975" y="1814326"/>
            <a:ext cx="7671141" cy="3261854"/>
          </a:xfrm>
        </p:spPr>
        <p:txBody>
          <a:bodyPr>
            <a:noAutofit/>
          </a:bodyPr>
          <a:lstStyle/>
          <a:p>
            <a:pPr marL="457200" indent="-457200" fontAlgn="base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concentrate on basic and applied research in physics. </a:t>
            </a:r>
          </a:p>
          <a:p>
            <a:pPr marL="457200" indent="-457200" fontAlgn="base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strive to push the boundaries of knowledge and to carry out top research in elementary particles, condensed systems, solid state physics, optics, plasma physics and laser physics</a:t>
            </a:r>
            <a:r>
              <a:rPr lang="cs-CZ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2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fontAlgn="base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transfer know-how and experience to younger generation, we popularise science. </a:t>
            </a:r>
          </a:p>
          <a:p>
            <a:pPr marL="457200" indent="-457200" fontAlgn="base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have accredited programmes in place, we cooperate with secondary schools and universities.</a:t>
            </a:r>
          </a:p>
          <a:p>
            <a:endParaRPr lang="en-GB" sz="2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fontAlgn="base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2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E368B48E-064F-404F-5287-AE6732927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arth - 28531">
            <a:hlinkClick r:id="" action="ppaction://media"/>
            <a:extLst>
              <a:ext uri="{FF2B5EF4-FFF2-40B4-BE49-F238E27FC236}">
                <a16:creationId xmlns:a16="http://schemas.microsoft.com/office/drawing/2014/main" id="{8EF3D89F-E95C-4449-B1DC-01442FEC33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5330"/>
            <a:ext cx="9144000" cy="5143500"/>
          </a:xfrm>
          <a:prstGeom prst="rect">
            <a:avLst/>
          </a:prstGeom>
        </p:spPr>
      </p:pic>
      <p:sp>
        <p:nvSpPr>
          <p:cNvPr id="1035" name="Title 3">
            <a:extLst>
              <a:ext uri="{FF2B5EF4-FFF2-40B4-BE49-F238E27FC236}">
                <a16:creationId xmlns:a16="http://schemas.microsoft.com/office/drawing/2014/main" id="{0B36134A-3DB4-4239-B5BD-5633BB743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46" y="790079"/>
            <a:ext cx="4737745" cy="943170"/>
          </a:xfrm>
        </p:spPr>
        <p:txBody>
          <a:bodyPr>
            <a:normAutofit/>
          </a:bodyPr>
          <a:lstStyle/>
          <a:p>
            <a:r>
              <a:rPr lang="en-GB" sz="40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 </a:t>
            </a:r>
            <a:r>
              <a:rPr lang="cs-CZ" sz="40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</a:t>
            </a:r>
            <a:r>
              <a:rPr lang="en-GB" sz="4000" dirty="0" err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orkplaces</a:t>
            </a:r>
            <a:endParaRPr lang="en-US" sz="4000" dirty="0"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ABD75F-4244-473C-A68A-E738D2708C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DA2B015-36C4-4400-9846-8404AE1F3BF6}" type="slidenum">
              <a:rPr lang="cs-CZ" smtClean="0"/>
              <a:pPr>
                <a:spcAft>
                  <a:spcPts val="600"/>
                </a:spcAft>
              </a:pPr>
              <a:t>4</a:t>
            </a:fld>
            <a:endParaRPr lang="cs-CZ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49F4FD6-D8AF-4283-916A-7F3BFF2E5D1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9300"/>
            <a:ext cx="5838825" cy="36718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vězda: čtyřcípá 8">
            <a:extLst>
              <a:ext uri="{FF2B5EF4-FFF2-40B4-BE49-F238E27FC236}">
                <a16:creationId xmlns:a16="http://schemas.microsoft.com/office/drawing/2014/main" id="{99E1D7E6-C96E-4B1A-94BF-AAFE42E104CD}"/>
              </a:ext>
            </a:extLst>
          </p:cNvPr>
          <p:cNvSpPr/>
          <p:nvPr/>
        </p:nvSpPr>
        <p:spPr>
          <a:xfrm>
            <a:off x="2012931" y="3279120"/>
            <a:ext cx="653143" cy="54864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čtyřcípá 17">
            <a:extLst>
              <a:ext uri="{FF2B5EF4-FFF2-40B4-BE49-F238E27FC236}">
                <a16:creationId xmlns:a16="http://schemas.microsoft.com/office/drawing/2014/main" id="{B5E78E4B-3AD2-4B40-9378-77FF08F996C7}"/>
              </a:ext>
            </a:extLst>
          </p:cNvPr>
          <p:cNvSpPr/>
          <p:nvPr/>
        </p:nvSpPr>
        <p:spPr>
          <a:xfrm>
            <a:off x="4305848" y="3756221"/>
            <a:ext cx="653143" cy="54864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čtyřcípá 18">
            <a:extLst>
              <a:ext uri="{FF2B5EF4-FFF2-40B4-BE49-F238E27FC236}">
                <a16:creationId xmlns:a16="http://schemas.microsoft.com/office/drawing/2014/main" id="{802F35C1-62E0-4A60-8A0C-5C74E324582E}"/>
              </a:ext>
            </a:extLst>
          </p:cNvPr>
          <p:cNvSpPr/>
          <p:nvPr/>
        </p:nvSpPr>
        <p:spPr>
          <a:xfrm>
            <a:off x="2390685" y="3481901"/>
            <a:ext cx="653143" cy="54864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65A7CA0-95B5-4D2E-B0DA-95C8D9CFB126}"/>
              </a:ext>
            </a:extLst>
          </p:cNvPr>
          <p:cNvSpPr txBox="1"/>
          <p:nvPr/>
        </p:nvSpPr>
        <p:spPr>
          <a:xfrm>
            <a:off x="4039966" y="1976744"/>
            <a:ext cx="9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D31BFF2-754B-4FA6-9FD9-F07270FBB621}"/>
              </a:ext>
            </a:extLst>
          </p:cNvPr>
          <p:cNvSpPr txBox="1"/>
          <p:nvPr/>
        </p:nvSpPr>
        <p:spPr>
          <a:xfrm>
            <a:off x="3433156" y="5461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Dolní Břežany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D35D7DA-50B3-4F98-84A9-9EA784CF8FB3}"/>
              </a:ext>
            </a:extLst>
          </p:cNvPr>
          <p:cNvSpPr txBox="1"/>
          <p:nvPr/>
        </p:nvSpPr>
        <p:spPr>
          <a:xfrm>
            <a:off x="5695999" y="302987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Olomouc</a:t>
            </a:r>
          </a:p>
        </p:txBody>
      </p:sp>
      <p:pic>
        <p:nvPicPr>
          <p:cNvPr id="8" name="Obrázek 7" descr="Obsah obrázku obloha, budova, exteriér, silnice&#10;&#10;Popis byl vytvořen automaticky">
            <a:extLst>
              <a:ext uri="{FF2B5EF4-FFF2-40B4-BE49-F238E27FC236}">
                <a16:creationId xmlns:a16="http://schemas.microsoft.com/office/drawing/2014/main" id="{430C6B3F-7804-9068-A54C-B8E3BF18B0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06" y="1311565"/>
            <a:ext cx="1783862" cy="118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Obsah obrázku tráva, venku, zemina&#10;&#10;Popis byl vytvořen automaticky">
            <a:extLst>
              <a:ext uri="{FF2B5EF4-FFF2-40B4-BE49-F238E27FC236}">
                <a16:creationId xmlns:a16="http://schemas.microsoft.com/office/drawing/2014/main" id="{42DF4610-DFEC-45A6-CA66-51BBD1688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35" y="4554539"/>
            <a:ext cx="2526701" cy="1230470"/>
          </a:xfrm>
          <a:prstGeom prst="rect">
            <a:avLst/>
          </a:prstGeom>
        </p:spPr>
      </p:pic>
      <p:pic>
        <p:nvPicPr>
          <p:cNvPr id="20" name="Obrázek 19" descr="Obsah obrázku budova, venku, obytný dům, vládní budova&#10;&#10;Popis byl vytvořen automaticky">
            <a:extLst>
              <a:ext uri="{FF2B5EF4-FFF2-40B4-BE49-F238E27FC236}">
                <a16:creationId xmlns:a16="http://schemas.microsoft.com/office/drawing/2014/main" id="{BF7A62EE-B255-14C5-B555-A312A20845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68" y="3120025"/>
            <a:ext cx="1664332" cy="1248248"/>
          </a:xfrm>
          <a:prstGeom prst="rect">
            <a:avLst/>
          </a:prstGeom>
        </p:spPr>
      </p:pic>
      <p:pic>
        <p:nvPicPr>
          <p:cNvPr id="23" name="Obrázek 22" descr="Obsah obrázku budova, obloha, venku, dům&#10;&#10;Popis byl vytvořen automaticky">
            <a:extLst>
              <a:ext uri="{FF2B5EF4-FFF2-40B4-BE49-F238E27FC236}">
                <a16:creationId xmlns:a16="http://schemas.microsoft.com/office/drawing/2014/main" id="{214F9842-FE30-8649-3FA8-33717C1DC0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57" y="1795891"/>
            <a:ext cx="1875953" cy="10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99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35" grpId="0"/>
      <p:bldP spid="13" grpId="0"/>
      <p:bldP spid="17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375E6E-AF50-414D-B12A-E3065D1B1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7F4053-9686-4C2E-BAF0-869CBADB914F}"/>
              </a:ext>
            </a:extLst>
          </p:cNvPr>
          <p:cNvSpPr txBox="1">
            <a:spLocks/>
          </p:cNvSpPr>
          <p:nvPr/>
        </p:nvSpPr>
        <p:spPr>
          <a:xfrm>
            <a:off x="1001554" y="523291"/>
            <a:ext cx="3570446" cy="584590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Management</a:t>
            </a:r>
            <a:endParaRPr lang="en-US" sz="4000" dirty="0"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EF892521-81C1-4187-88E8-DE54706FA4B7}"/>
              </a:ext>
            </a:extLst>
          </p:cNvPr>
          <p:cNvSpPr txBox="1">
            <a:spLocks/>
          </p:cNvSpPr>
          <p:nvPr/>
        </p:nvSpPr>
        <p:spPr>
          <a:xfrm>
            <a:off x="8064900" y="6015600"/>
            <a:ext cx="540000" cy="4176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DA2B015-36C4-4400-9846-8404AE1F3BF6}" type="slidenum">
              <a:rPr lang="cs-CZ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5</a:t>
            </a:fld>
            <a:endParaRPr lang="cs-CZ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E7CFDA8-A009-41FA-81CD-D89187EC1EC8}"/>
              </a:ext>
            </a:extLst>
          </p:cNvPr>
          <p:cNvSpPr txBox="1"/>
          <p:nvPr/>
        </p:nvSpPr>
        <p:spPr>
          <a:xfrm>
            <a:off x="2562833" y="1282252"/>
            <a:ext cx="3029997" cy="523220"/>
          </a:xfrm>
          <a:prstGeom prst="rect">
            <a:avLst/>
          </a:prstGeom>
          <a:noFill/>
          <a:ln w="0">
            <a:noFill/>
          </a:ln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RNDr. Michael Prouza, Ph.D.</a:t>
            </a:r>
          </a:p>
          <a:p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Director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FZU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0150CA4-AFB1-4ACA-A733-F5CAED5E7223}"/>
              </a:ext>
            </a:extLst>
          </p:cNvPr>
          <p:cNvSpPr txBox="1"/>
          <p:nvPr/>
        </p:nvSpPr>
        <p:spPr>
          <a:xfrm>
            <a:off x="2562833" y="2119553"/>
            <a:ext cx="2839239" cy="523220"/>
          </a:xfrm>
          <a:prstGeom prst="rect">
            <a:avLst/>
          </a:prstGeom>
          <a:noFill/>
          <a:ln w="0">
            <a:noFill/>
          </a:ln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RNDr. Antonín Fejfar, CSc.</a:t>
            </a:r>
          </a:p>
          <a:p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Deputy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Director</a:t>
            </a:r>
            <a:endParaRPr lang="cs-CZ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D5CAED9-EE58-48B6-A764-799699E058DB}"/>
              </a:ext>
            </a:extLst>
          </p:cNvPr>
          <p:cNvSpPr txBox="1"/>
          <p:nvPr/>
        </p:nvSpPr>
        <p:spPr>
          <a:xfrm>
            <a:off x="2562833" y="3773750"/>
            <a:ext cx="4604146" cy="523220"/>
          </a:xfrm>
          <a:prstGeom prst="rect">
            <a:avLst/>
          </a:prstGeom>
          <a:noFill/>
          <a:ln w="0">
            <a:noFill/>
          </a:ln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RNDr. Michal Dušek, CSc.</a:t>
            </a:r>
          </a:p>
          <a:p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Deputy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Director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„Cukrovarnická“ facility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99C2DCD-D836-405F-BB1F-29A8DC382A39}"/>
              </a:ext>
            </a:extLst>
          </p:cNvPr>
          <p:cNvSpPr txBox="1"/>
          <p:nvPr/>
        </p:nvSpPr>
        <p:spPr>
          <a:xfrm>
            <a:off x="2562833" y="2985124"/>
            <a:ext cx="4084773" cy="523220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sz="1400" b="1">
                <a:solidFill>
                  <a:schemeClr val="bg1"/>
                </a:solidFill>
                <a:latin typeface="Verdana"/>
                <a:ea typeface="Verdana"/>
              </a:rPr>
              <a:t>prof Ing. Martin Nikl, CSc.</a:t>
            </a:r>
          </a:p>
          <a:p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Deputy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Director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Targeted</a:t>
            </a:r>
            <a:r>
              <a:rPr lang="cs-CZ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Research</a:t>
            </a:r>
            <a:endParaRPr lang="cs-CZ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BCE2FDB-FC80-4130-85D2-EE3CE78CD1D0}"/>
              </a:ext>
            </a:extLst>
          </p:cNvPr>
          <p:cNvSpPr txBox="1"/>
          <p:nvPr/>
        </p:nvSpPr>
        <p:spPr>
          <a:xfrm>
            <a:off x="2562833" y="4937332"/>
            <a:ext cx="2637260" cy="523220"/>
          </a:xfrm>
          <a:prstGeom prst="rect">
            <a:avLst/>
          </a:prstGeom>
          <a:noFill/>
          <a:ln w="0">
            <a:noFill/>
          </a:ln>
        </p:spPr>
        <p:txBody>
          <a:bodyPr wrap="none" rtlCol="0">
            <a:spAutoFit/>
          </a:bodyPr>
          <a:lstStyle/>
          <a:p>
            <a:r>
              <a:rPr lang="cs-CZ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Ing. Jiří Červenka, Ph.D.</a:t>
            </a:r>
          </a:p>
          <a:p>
            <a:r>
              <a:rPr lang="cs-CZ" sz="1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Scientific</a:t>
            </a:r>
            <a:r>
              <a:rPr lang="cs-CZ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Secretary</a:t>
            </a:r>
            <a:endParaRPr lang="cs-CZ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C1BA1DA-E5C5-4548-AE94-18512B9C0EF2}"/>
              </a:ext>
            </a:extLst>
          </p:cNvPr>
          <p:cNvSpPr txBox="1"/>
          <p:nvPr/>
        </p:nvSpPr>
        <p:spPr>
          <a:xfrm>
            <a:off x="997339" y="4420613"/>
            <a:ext cx="2985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Scientific</a:t>
            </a:r>
            <a:r>
              <a:rPr lang="cs-CZ" sz="2000" b="1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Secretary</a:t>
            </a:r>
            <a:endParaRPr lang="cs-CZ" sz="2000" b="1" dirty="0"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2FF8390-E816-40DB-BB42-5DBB040FF3C1}"/>
              </a:ext>
            </a:extLst>
          </p:cNvPr>
          <p:cNvSpPr txBox="1"/>
          <p:nvPr/>
        </p:nvSpPr>
        <p:spPr>
          <a:xfrm>
            <a:off x="863456" y="1107881"/>
            <a:ext cx="546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4" name="Obrázek 3" descr="Obsah obrázku osoba, muž, zeď, oblek&#10;&#10;Popis byl vytvořen automaticky">
            <a:extLst>
              <a:ext uri="{FF2B5EF4-FFF2-40B4-BE49-F238E27FC236}">
                <a16:creationId xmlns:a16="http://schemas.microsoft.com/office/drawing/2014/main" id="{515951A1-D116-FB5D-D32C-6FF624AC3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79" y="1177544"/>
            <a:ext cx="711943" cy="7119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ázek 15" descr="Obsah obrázku muž, osoba, zeď, interiér&#10;&#10;Popis byl vytvořen automaticky">
            <a:extLst>
              <a:ext uri="{FF2B5EF4-FFF2-40B4-BE49-F238E27FC236}">
                <a16:creationId xmlns:a16="http://schemas.microsoft.com/office/drawing/2014/main" id="{A87CB2F9-5697-3D9C-8613-B1B290BD6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57" y="1997747"/>
            <a:ext cx="711943" cy="7119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2" name="Obrázek 21" descr="Obsah obrázku muž, osoba, zeď&#10;&#10;Popis byl vytvořen automaticky">
            <a:extLst>
              <a:ext uri="{FF2B5EF4-FFF2-40B4-BE49-F238E27FC236}">
                <a16:creationId xmlns:a16="http://schemas.microsoft.com/office/drawing/2014/main" id="{85C8D600-EEC3-42C8-F48B-0A4861DC3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51" y="2828459"/>
            <a:ext cx="712800" cy="712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Obrázek 23" descr="Obsah obrázku muž, osoba, zeď, brýle&#10;&#10;Popis byl vytvořen automaticky">
            <a:extLst>
              <a:ext uri="{FF2B5EF4-FFF2-40B4-BE49-F238E27FC236}">
                <a16:creationId xmlns:a16="http://schemas.microsoft.com/office/drawing/2014/main" id="{B7215C15-13CE-B709-729D-B27128D19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79" y="3649519"/>
            <a:ext cx="711943" cy="7119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6" name="Obrázek 25" descr="Obsah obrázku muž, osoba, zeď, interiér&#10;&#10;Popis byl vytvořen automaticky">
            <a:extLst>
              <a:ext uri="{FF2B5EF4-FFF2-40B4-BE49-F238E27FC236}">
                <a16:creationId xmlns:a16="http://schemas.microsoft.com/office/drawing/2014/main" id="{92ACC9F7-BCB1-8C25-C343-C29DD54A5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28" y="4842542"/>
            <a:ext cx="712800" cy="712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Obrázek 1" descr="Obsah obrázku text, klipart&#10;&#10;Popis byl vytvořen automaticky">
            <a:extLst>
              <a:ext uri="{FF2B5EF4-FFF2-40B4-BE49-F238E27FC236}">
                <a16:creationId xmlns:a16="http://schemas.microsoft.com/office/drawing/2014/main" id="{65B6FD23-8E27-2859-7EF4-5243FAA3C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8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červená, zavřít, jídlo, hra&#10;&#10;Popis byl vytvořen automaticky">
            <a:extLst>
              <a:ext uri="{FF2B5EF4-FFF2-40B4-BE49-F238E27FC236}">
                <a16:creationId xmlns:a16="http://schemas.microsoft.com/office/drawing/2014/main" id="{5681E371-441B-4F0F-A7C4-7AA86160E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brightnessContrast bright="-22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-35511"/>
            <a:ext cx="9180923" cy="5859997"/>
          </a:xfrm>
          <a:prstGeom prst="rect">
            <a:avLst/>
          </a:prstGeom>
          <a:effectLst>
            <a:outerShdw blurRad="1079500" dist="50800" dir="5400000" sx="1000" sy="1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85" y="184589"/>
            <a:ext cx="8804189" cy="1152000"/>
          </a:xfrm>
        </p:spPr>
        <p:txBody>
          <a:bodyPr anchor="t"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Organisation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Chart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FZU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64900" y="6015600"/>
            <a:ext cx="540000" cy="4176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DA2B015-36C4-4400-9846-8404AE1F3BF6}" type="slidenum">
              <a:rPr lang="cs-CZ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1601DA1-47E6-4CCA-B019-CDCF8918BCD1}"/>
              </a:ext>
            </a:extLst>
          </p:cNvPr>
          <p:cNvSpPr txBox="1"/>
          <p:nvPr/>
        </p:nvSpPr>
        <p:spPr>
          <a:xfrm>
            <a:off x="796920" y="5381831"/>
            <a:ext cx="77556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Detailed organisation chart is available at </a:t>
            </a: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website of the FZU 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cs-CZ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E3CC9D7-3844-4C96-A892-40339EEEB4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2757553"/>
              </p:ext>
            </p:extLst>
          </p:nvPr>
        </p:nvGraphicFramePr>
        <p:xfrm>
          <a:off x="1626746" y="99800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611A6952-127E-FFA4-EA66-044E37B91C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1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vod&#10;&#10;Popis byl vytvořen automaticky">
            <a:extLst>
              <a:ext uri="{FF2B5EF4-FFF2-40B4-BE49-F238E27FC236}">
                <a16:creationId xmlns:a16="http://schemas.microsoft.com/office/drawing/2014/main" id="{353828D2-6A0D-423B-BEF0-0F5194EED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  <a14:imgEffect>
                      <a14:brightnessContrast bright="-16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823" y="0"/>
            <a:ext cx="10711891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4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616EECD-5B5E-4138-AF9F-CD4C5F7E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08" y="653976"/>
            <a:ext cx="6101559" cy="989211"/>
          </a:xfrm>
        </p:spPr>
        <p:txBody>
          <a:bodyPr>
            <a:noAutofit/>
          </a:bodyPr>
          <a:lstStyle/>
          <a:p>
            <a:r>
              <a:rPr lang="cs-CZ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Scientific</a:t>
            </a:r>
            <a:r>
              <a:rPr lang="cs-CZ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Divisions</a:t>
            </a:r>
            <a:endParaRPr lang="cs-CZ" dirty="0"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A527EE-5F5F-4193-8162-CFF6F25FE1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7</a:t>
            </a:fld>
            <a:endParaRPr lang="cs-CZ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E0F8A8A-81A8-4487-A743-52AF353951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22666"/>
              </p:ext>
            </p:extLst>
          </p:nvPr>
        </p:nvGraphicFramePr>
        <p:xfrm>
          <a:off x="1225532" y="1535611"/>
          <a:ext cx="6317673" cy="4712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8652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D3E8BA-A127-4B0E-AD0E-14B0BEBC0F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8</a:t>
            </a:fld>
            <a:endParaRPr lang="cs-CZ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986FD00-C265-4A5E-A5A4-9C4D391761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4728601"/>
              </p:ext>
            </p:extLst>
          </p:nvPr>
        </p:nvGraphicFramePr>
        <p:xfrm>
          <a:off x="461554" y="1661887"/>
          <a:ext cx="3094446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2114E031-B52F-4A07-891A-8AE374F69518}"/>
              </a:ext>
            </a:extLst>
          </p:cNvPr>
          <p:cNvSpPr txBox="1"/>
          <p:nvPr/>
        </p:nvSpPr>
        <p:spPr>
          <a:xfrm>
            <a:off x="379539" y="264053"/>
            <a:ext cx="63963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Administration</a:t>
            </a:r>
            <a:r>
              <a:rPr lang="cs-CZ" sz="4000" b="1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</a:p>
          <a:p>
            <a:r>
              <a:rPr lang="cs-CZ" sz="4000" b="1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Support </a:t>
            </a:r>
            <a:r>
              <a:rPr lang="cs-CZ" sz="4000" b="1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Departments</a:t>
            </a:r>
            <a:endParaRPr lang="cs-CZ" sz="4000" b="1" dirty="0"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371D767-54BF-447F-96D8-69890EE23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104168"/>
              </p:ext>
            </p:extLst>
          </p:nvPr>
        </p:nvGraphicFramePr>
        <p:xfrm>
          <a:off x="4078240" y="1447800"/>
          <a:ext cx="4604206" cy="3962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Obrázek 7" descr="Obsah obrázku text, klipart&#10;&#10;Popis byl vytvořen automaticky">
            <a:extLst>
              <a:ext uri="{FF2B5EF4-FFF2-40B4-BE49-F238E27FC236}">
                <a16:creationId xmlns:a16="http://schemas.microsoft.com/office/drawing/2014/main" id="{4526E3C1-28E6-36A2-CACF-8EAB5B1F7B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4A78D1-A8A4-4638-89FD-2958C2C9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4" y="572550"/>
            <a:ext cx="5352800" cy="1124218"/>
          </a:xfrm>
        </p:spPr>
        <p:txBody>
          <a:bodyPr>
            <a:noAutofit/>
          </a:bodyPr>
          <a:lstStyle/>
          <a:p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Our</a:t>
            </a:r>
            <a:r>
              <a:rPr lang="cs-CZ" sz="4000" dirty="0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Employees</a:t>
            </a:r>
            <a:endParaRPr lang="cs-CZ" sz="4000" dirty="0"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CAA5FA-AE89-459F-853A-8F0DA9213A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AD61232-5830-40B3-A7F0-B583D799F0AB}"/>
              </a:ext>
            </a:extLst>
          </p:cNvPr>
          <p:cNvSpPr txBox="1"/>
          <p:nvPr/>
        </p:nvSpPr>
        <p:spPr>
          <a:xfrm>
            <a:off x="5661389" y="2243764"/>
            <a:ext cx="3463438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Verdana"/>
                <a:ea typeface="Verdana"/>
              </a:rPr>
              <a:t>1/3 of science workers come from abroad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Verdana"/>
                <a:ea typeface="Verdana"/>
              </a:rPr>
              <a:t>Women account for 1/3 of all employees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Verdana"/>
                <a:ea typeface="Verdana"/>
              </a:rPr>
              <a:t>Average age of employees is 46</a:t>
            </a: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1E2467E-4D61-49B8-9ACE-8E02533188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7554967"/>
              </p:ext>
            </p:extLst>
          </p:nvPr>
        </p:nvGraphicFramePr>
        <p:xfrm>
          <a:off x="268452" y="1811991"/>
          <a:ext cx="5273964" cy="385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2680AA3C-8DCA-4819-9BE1-8CBF49DA769F}"/>
              </a:ext>
            </a:extLst>
          </p:cNvPr>
          <p:cNvSpPr txBox="1"/>
          <p:nvPr/>
        </p:nvSpPr>
        <p:spPr>
          <a:xfrm>
            <a:off x="461164" y="4921420"/>
            <a:ext cx="47961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dirty="0">
                <a:latin typeface="Verdana"/>
                <a:ea typeface="Verdana"/>
              </a:rPr>
              <a:t>49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EB22909-0839-469C-84AA-0C775488A41D}"/>
              </a:ext>
            </a:extLst>
          </p:cNvPr>
          <p:cNvSpPr txBox="1"/>
          <p:nvPr/>
        </p:nvSpPr>
        <p:spPr>
          <a:xfrm>
            <a:off x="718147" y="4047602"/>
            <a:ext cx="62709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dirty="0">
                <a:latin typeface="Verdana"/>
                <a:ea typeface="Verdana"/>
              </a:rPr>
              <a:t>121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28ED881-5E71-4FAA-B821-21EC6E95CB1B}"/>
              </a:ext>
            </a:extLst>
          </p:cNvPr>
          <p:cNvSpPr txBox="1"/>
          <p:nvPr/>
        </p:nvSpPr>
        <p:spPr>
          <a:xfrm>
            <a:off x="4068618" y="297410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98EF20E-0A87-4F33-A3BB-8161208D884D}"/>
              </a:ext>
            </a:extLst>
          </p:cNvPr>
          <p:cNvSpPr txBox="1"/>
          <p:nvPr/>
        </p:nvSpPr>
        <p:spPr>
          <a:xfrm>
            <a:off x="718147" y="319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D920E93-8E73-4FDA-9C56-C357A195ADDC}"/>
              </a:ext>
            </a:extLst>
          </p:cNvPr>
          <p:cNvSpPr txBox="1"/>
          <p:nvPr/>
        </p:nvSpPr>
        <p:spPr>
          <a:xfrm>
            <a:off x="387425" y="2255482"/>
            <a:ext cx="62709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dirty="0">
                <a:latin typeface="Verdana"/>
                <a:ea typeface="Verdana"/>
              </a:rPr>
              <a:t>305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B49BB15-9172-4824-AE68-AFF77EF51B69}"/>
              </a:ext>
            </a:extLst>
          </p:cNvPr>
          <p:cNvSpPr txBox="1"/>
          <p:nvPr/>
        </p:nvSpPr>
        <p:spPr>
          <a:xfrm>
            <a:off x="734695" y="3119556"/>
            <a:ext cx="62709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dirty="0">
                <a:latin typeface="Verdana"/>
                <a:ea typeface="Verdana"/>
              </a:rPr>
              <a:t>639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ázek 6" descr="Obsah obrázku text, klipart&#10;&#10;Popis byl vytvořen automaticky">
            <a:extLst>
              <a:ext uri="{FF2B5EF4-FFF2-40B4-BE49-F238E27FC236}">
                <a16:creationId xmlns:a16="http://schemas.microsoft.com/office/drawing/2014/main" id="{2B5C49A8-547E-8510-18B6-74FF7B716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" y="5956300"/>
            <a:ext cx="2463048" cy="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6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dvAuto="1000"/>
      <p:bldGraphic spid="6" grpId="0">
        <p:bldAsOne/>
      </p:bldGraphic>
      <p:bldP spid="8" grpId="0"/>
      <p:bldP spid="9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FZÚ PPT 16:9">
  <a:themeElements>
    <a:clrScheme name="FZÚ">
      <a:dk1>
        <a:sysClr val="windowText" lastClr="000000"/>
      </a:dk1>
      <a:lt1>
        <a:sysClr val="window" lastClr="FFFFFF"/>
      </a:lt1>
      <a:dk2>
        <a:srgbClr val="002D72"/>
      </a:dk2>
      <a:lt2>
        <a:srgbClr val="F0F0F0"/>
      </a:lt2>
      <a:accent1>
        <a:srgbClr val="002D72"/>
      </a:accent1>
      <a:accent2>
        <a:srgbClr val="0072CE"/>
      </a:accent2>
      <a:accent3>
        <a:srgbClr val="EE7203"/>
      </a:accent3>
      <a:accent4>
        <a:srgbClr val="A81815"/>
      </a:accent4>
      <a:accent5>
        <a:srgbClr val="009641"/>
      </a:accent5>
      <a:accent6>
        <a:srgbClr val="7030A0"/>
      </a:accent6>
      <a:hlink>
        <a:srgbClr val="002D72"/>
      </a:hlink>
      <a:folHlink>
        <a:srgbClr val="002D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FF58B16-4C3D-4747-9D89-D08BBB4DDFA1}" vid="{71D4B2B8-4A27-4F6F-A1D8-F495B17FF1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CFB34355B465F4AA2074C4DB3341A95" ma:contentTypeVersion="37" ma:contentTypeDescription="Vytvoří nový dokument" ma:contentTypeScope="" ma:versionID="d70b0584fdff86d7d14d6baddfaa2d1c">
  <xsd:schema xmlns:xsd="http://www.w3.org/2001/XMLSchema" xmlns:xs="http://www.w3.org/2001/XMLSchema" xmlns:p="http://schemas.microsoft.com/office/2006/metadata/properties" xmlns:ns2="6f93c9a6-8eb1-4916-8002-84f7905b1041" xmlns:ns3="e2581609-67e0-411b-8a2d-9b05d8317a14" targetNamespace="http://schemas.microsoft.com/office/2006/metadata/properties" ma:root="true" ma:fieldsID="bb1f2206d9ff35e9e5b3e739e68ccb1a" ns2:_="" ns3:_="">
    <xsd:import namespace="6f93c9a6-8eb1-4916-8002-84f7905b1041"/>
    <xsd:import namespace="e2581609-67e0-411b-8a2d-9b05d8317a14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93c9a6-8eb1-4916-8002-84f7905b1041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Značky obrázků" ma:readOnly="false" ma:fieldId="{5cf76f15-5ced-4ddc-b409-7134ff3c332f}" ma:taxonomyMulti="true" ma:sspId="a9a55ffa-c1e2-4091-ab00-0037dea7a5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81609-67e0-411b-8a2d-9b05d8317a14" elementFormDefault="qualified">
    <xsd:import namespace="http://schemas.microsoft.com/office/2006/documentManagement/types"/>
    <xsd:import namespace="http://schemas.microsoft.com/office/infopath/2007/PartnerControls"/>
    <xsd:element name="SharedWithUsers" ma:index="3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43" nillable="true" ma:displayName="Taxonomy Catch All Column" ma:hidden="true" ma:list="{b2ddd29c-01c2-40c5-b9da-3c2b057253c1}" ma:internalName="TaxCatchAll" ma:showField="CatchAllData" ma:web="e2581609-67e0-411b-8a2d-9b05d8317a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6f93c9a6-8eb1-4916-8002-84f7905b1041" xsi:nil="true"/>
    <LMS_Mappings xmlns="6f93c9a6-8eb1-4916-8002-84f7905b1041" xsi:nil="true"/>
    <Math_Settings xmlns="6f93c9a6-8eb1-4916-8002-84f7905b1041" xsi:nil="true"/>
    <Invited_Members xmlns="6f93c9a6-8eb1-4916-8002-84f7905b1041" xsi:nil="true"/>
    <AppVersion xmlns="6f93c9a6-8eb1-4916-8002-84f7905b1041" xsi:nil="true"/>
    <Invited_Leaders xmlns="6f93c9a6-8eb1-4916-8002-84f7905b1041" xsi:nil="true"/>
    <Distribution_Groups xmlns="6f93c9a6-8eb1-4916-8002-84f7905b1041" xsi:nil="true"/>
    <Templates xmlns="6f93c9a6-8eb1-4916-8002-84f7905b1041" xsi:nil="true"/>
    <Has_Leaders_Only_SectionGroup xmlns="6f93c9a6-8eb1-4916-8002-84f7905b1041" xsi:nil="true"/>
    <TeamsChannelId xmlns="6f93c9a6-8eb1-4916-8002-84f7905b1041" xsi:nil="true"/>
    <CultureName xmlns="6f93c9a6-8eb1-4916-8002-84f7905b1041" xsi:nil="true"/>
    <Owner xmlns="6f93c9a6-8eb1-4916-8002-84f7905b1041">
      <UserInfo>
        <DisplayName/>
        <AccountId xsi:nil="true"/>
        <AccountType/>
      </UserInfo>
    </Owner>
    <Leaders xmlns="6f93c9a6-8eb1-4916-8002-84f7905b1041">
      <UserInfo>
        <DisplayName/>
        <AccountId xsi:nil="true"/>
        <AccountType/>
      </UserInfo>
    </Leaders>
    <DefaultSectionNames xmlns="6f93c9a6-8eb1-4916-8002-84f7905b1041" xsi:nil="true"/>
    <Is_Collaboration_Space_Locked xmlns="6f93c9a6-8eb1-4916-8002-84f7905b1041" xsi:nil="true"/>
    <IsNotebookLocked xmlns="6f93c9a6-8eb1-4916-8002-84f7905b1041" xsi:nil="true"/>
    <NotebookType xmlns="6f93c9a6-8eb1-4916-8002-84f7905b1041" xsi:nil="true"/>
    <FolderType xmlns="6f93c9a6-8eb1-4916-8002-84f7905b1041" xsi:nil="true"/>
    <Members xmlns="6f93c9a6-8eb1-4916-8002-84f7905b1041">
      <UserInfo>
        <DisplayName/>
        <AccountId xsi:nil="true"/>
        <AccountType/>
      </UserInfo>
    </Members>
    <Member_Groups xmlns="6f93c9a6-8eb1-4916-8002-84f7905b1041">
      <UserInfo>
        <DisplayName/>
        <AccountId xsi:nil="true"/>
        <AccountType/>
      </UserInfo>
    </Member_Groups>
    <lcf76f155ced4ddcb4097134ff3c332f xmlns="6f93c9a6-8eb1-4916-8002-84f7905b1041">
      <Terms xmlns="http://schemas.microsoft.com/office/infopath/2007/PartnerControls"/>
    </lcf76f155ced4ddcb4097134ff3c332f>
    <TaxCatchAll xmlns="e2581609-67e0-411b-8a2d-9b05d8317a14" xsi:nil="true"/>
    <SharedWithUsers xmlns="e2581609-67e0-411b-8a2d-9b05d8317a14">
      <UserInfo>
        <DisplayName>Šárka Vodičková</DisplayName>
        <AccountId>78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2DE1908-2604-4FDC-B5F7-78510446A4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93c9a6-8eb1-4916-8002-84f7905b1041"/>
    <ds:schemaRef ds:uri="e2581609-67e0-411b-8a2d-9b05d8317a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3F33CF-0F81-4B15-A3C5-79262CC867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9D3649-A9BE-410B-8FC4-B5FC3A1121DA}">
  <ds:schemaRefs>
    <ds:schemaRef ds:uri="e2581609-67e0-411b-8a2d-9b05d8317a14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6f93c9a6-8eb1-4916-8002-84f7905b104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1128</Words>
  <Application>Microsoft Office PowerPoint</Application>
  <PresentationFormat>Předvádění na obrazovce (4:3)</PresentationFormat>
  <Paragraphs>242</Paragraphs>
  <Slides>20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Verdana</vt:lpstr>
      <vt:lpstr>Wingdings</vt:lpstr>
      <vt:lpstr>FZÚ PPT 16:9</vt:lpstr>
      <vt:lpstr>Welcome to the FZU</vt:lpstr>
      <vt:lpstr>Who We Are</vt:lpstr>
      <vt:lpstr>What We Do</vt:lpstr>
      <vt:lpstr>Our Workplaces</vt:lpstr>
      <vt:lpstr>Prezentace aplikace PowerPoint</vt:lpstr>
      <vt:lpstr>Organisation Chart of the FZU</vt:lpstr>
      <vt:lpstr>Scientific Divisions</vt:lpstr>
      <vt:lpstr>Prezentace aplikace PowerPoint</vt:lpstr>
      <vt:lpstr>Our Employees</vt:lpstr>
      <vt:lpstr>Equal opportunities at FZU</vt:lpstr>
      <vt:lpstr>Formal Parties </vt:lpstr>
      <vt:lpstr>HR Partners</vt:lpstr>
      <vt:lpstr>Benefits for Employees</vt:lpstr>
      <vt:lpstr>Important Documents</vt:lpstr>
      <vt:lpstr>Useful Links</vt:lpstr>
      <vt:lpstr>E-learning</vt:lpstr>
      <vt:lpstr>Grant Support</vt:lpstr>
      <vt:lpstr>Training and Development</vt:lpstr>
      <vt:lpstr>Complaints and appeals </vt:lpstr>
      <vt:lpstr>We hope that you do well in FZU!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Vítejte ve FZU</dc:title>
  <dc:creator>Petra Kratochvílová</dc:creator>
  <cp:lastModifiedBy>Petra Kratochvílová</cp:lastModifiedBy>
  <cp:revision>25</cp:revision>
  <dcterms:modified xsi:type="dcterms:W3CDTF">2023-10-05T13:48:17Z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0x010100FCFB34355B465F4AA2074C4DB3341A95</vt:lpwstr>
  </property>
  <property fmtid="{D5CDD505-2E9C-101B-9397-08002B2CF9AE}" pid="3" name="MediaServiceImageTags">
    <vt:lpwstr/>
  </property>
</Properties>
</file>